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.xml" ContentType="application/vnd.openxmlformats-officedocument.presentationml.slide+xml"/>
  <Override PartName="/ppt/slides/slide140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.xml" ContentType="application/vnd.openxmlformats-officedocument.presentationml.slide+xml"/>
  <Override PartName="/ppt/slides/slide150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.xml" ContentType="application/vnd.openxmlformats-officedocument.presentationml.slide+xml"/>
  <Override PartName="/ppt/slides/slide160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.xml" ContentType="application/vnd.openxmlformats-officedocument.presentationml.slide+xml"/>
  <Override PartName="/ppt/slides/slide170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.xml" ContentType="application/vnd.openxmlformats-officedocument.presentationml.slide+xml"/>
  <Override PartName="/ppt/slides/slide180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.xml" ContentType="application/vnd.openxmlformats-officedocument.presentationml.slide+xml"/>
  <Override PartName="/ppt/slides/slide190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00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.xml" ContentType="application/vnd.openxmlformats-officedocument.presentationml.slide+xml"/>
  <Override PartName="/ppt/slides/slide210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slides/slide2187.xml" ContentType="application/vnd.openxmlformats-officedocument.presentationml.slide+xml"/>
  <Override PartName="/ppt/slides/slide2188.xml" ContentType="application/vnd.openxmlformats-officedocument.presentationml.slide+xml"/>
  <Override PartName="/ppt/slides/slide2189.xml" ContentType="application/vnd.openxmlformats-officedocument.presentationml.slide+xml"/>
  <Override PartName="/ppt/slides/slide219.xml" ContentType="application/vnd.openxmlformats-officedocument.presentationml.slide+xml"/>
  <Override PartName="/ppt/slides/slide2190.xml" ContentType="application/vnd.openxmlformats-officedocument.presentationml.slide+xml"/>
  <Override PartName="/ppt/slides/slide2191.xml" ContentType="application/vnd.openxmlformats-officedocument.presentationml.slide+xml"/>
  <Override PartName="/ppt/slides/slide2192.xml" ContentType="application/vnd.openxmlformats-officedocument.presentationml.slide+xml"/>
  <Override PartName="/ppt/slides/slide2193.xml" ContentType="application/vnd.openxmlformats-officedocument.presentationml.slide+xml"/>
  <Override PartName="/ppt/slides/slide2194.xml" ContentType="application/vnd.openxmlformats-officedocument.presentationml.slide+xml"/>
  <Override PartName="/ppt/slides/slide2195.xml" ContentType="application/vnd.openxmlformats-officedocument.presentationml.slide+xml"/>
  <Override PartName="/ppt/slides/slide2196.xml" ContentType="application/vnd.openxmlformats-officedocument.presentationml.slide+xml"/>
  <Override PartName="/ppt/slides/slide2197.xml" ContentType="application/vnd.openxmlformats-officedocument.presentationml.slide+xml"/>
  <Override PartName="/ppt/slides/slide2198.xml" ContentType="application/vnd.openxmlformats-officedocument.presentationml.slide+xml"/>
  <Override PartName="/ppt/slides/slide2199.xml" ContentType="application/vnd.openxmlformats-officedocument.presentationml.slide+xml"/>
  <Override PartName="/ppt/slides/slide22.xml" ContentType="application/vnd.openxmlformats-officedocument.presentationml.slide+xml"/>
  <Override PartName="/ppt/slides/slide220.xml" ContentType="application/vnd.openxmlformats-officedocument.presentationml.slide+xml"/>
  <Override PartName="/ppt/slides/slide2200.xml" ContentType="application/vnd.openxmlformats-officedocument.presentationml.slide+xml"/>
  <Override PartName="/ppt/slides/slide2201.xml" ContentType="application/vnd.openxmlformats-officedocument.presentationml.slide+xml"/>
  <Override PartName="/ppt/slides/slide2202.xml" ContentType="application/vnd.openxmlformats-officedocument.presentationml.slide+xml"/>
  <Override PartName="/ppt/slides/slide2203.xml" ContentType="application/vnd.openxmlformats-officedocument.presentationml.slide+xml"/>
  <Override PartName="/ppt/slides/slide2204.xml" ContentType="application/vnd.openxmlformats-officedocument.presentationml.slide+xml"/>
  <Override PartName="/ppt/slides/slide2205.xml" ContentType="application/vnd.openxmlformats-officedocument.presentationml.slide+xml"/>
  <Override PartName="/ppt/slides/slide2206.xml" ContentType="application/vnd.openxmlformats-officedocument.presentationml.slide+xml"/>
  <Override PartName="/ppt/slides/slide2207.xml" ContentType="application/vnd.openxmlformats-officedocument.presentationml.slide+xml"/>
  <Override PartName="/ppt/slides/slide2208.xml" ContentType="application/vnd.openxmlformats-officedocument.presentationml.slide+xml"/>
  <Override PartName="/ppt/slides/slide2209.xml" ContentType="application/vnd.openxmlformats-officedocument.presentationml.slide+xml"/>
  <Override PartName="/ppt/slides/slide221.xml" ContentType="application/vnd.openxmlformats-officedocument.presentationml.slide+xml"/>
  <Override PartName="/ppt/slides/slide2210.xml" ContentType="application/vnd.openxmlformats-officedocument.presentationml.slide+xml"/>
  <Override PartName="/ppt/slides/slide2211.xml" ContentType="application/vnd.openxmlformats-officedocument.presentationml.slide+xml"/>
  <Override PartName="/ppt/slides/slide2212.xml" ContentType="application/vnd.openxmlformats-officedocument.presentationml.slide+xml"/>
  <Override PartName="/ppt/slides/slide2213.xml" ContentType="application/vnd.openxmlformats-officedocument.presentationml.slide+xml"/>
  <Override PartName="/ppt/slides/slide2214.xml" ContentType="application/vnd.openxmlformats-officedocument.presentationml.slide+xml"/>
  <Override PartName="/ppt/slides/slide2215.xml" ContentType="application/vnd.openxmlformats-officedocument.presentationml.slide+xml"/>
  <Override PartName="/ppt/slides/slide2216.xml" ContentType="application/vnd.openxmlformats-officedocument.presentationml.slide+xml"/>
  <Override PartName="/ppt/slides/slide2217.xml" ContentType="application/vnd.openxmlformats-officedocument.presentationml.slide+xml"/>
  <Override PartName="/ppt/slides/slide2218.xml" ContentType="application/vnd.openxmlformats-officedocument.presentationml.slide+xml"/>
  <Override PartName="/ppt/slides/slide2219.xml" ContentType="application/vnd.openxmlformats-officedocument.presentationml.slide+xml"/>
  <Override PartName="/ppt/slides/slide222.xml" ContentType="application/vnd.openxmlformats-officedocument.presentationml.slide+xml"/>
  <Override PartName="/ppt/slides/slide2220.xml" ContentType="application/vnd.openxmlformats-officedocument.presentationml.slide+xml"/>
  <Override PartName="/ppt/slides/slide2221.xml" ContentType="application/vnd.openxmlformats-officedocument.presentationml.slide+xml"/>
  <Override PartName="/ppt/slides/slide2222.xml" ContentType="application/vnd.openxmlformats-officedocument.presentationml.slide+xml"/>
  <Override PartName="/ppt/slides/slide2223.xml" ContentType="application/vnd.openxmlformats-officedocument.presentationml.slide+xml"/>
  <Override PartName="/ppt/slides/slide2224.xml" ContentType="application/vnd.openxmlformats-officedocument.presentationml.slide+xml"/>
  <Override PartName="/ppt/slides/slide2225.xml" ContentType="application/vnd.openxmlformats-officedocument.presentationml.slide+xml"/>
  <Override PartName="/ppt/slides/slide2226.xml" ContentType="application/vnd.openxmlformats-officedocument.presentationml.slide+xml"/>
  <Override PartName="/ppt/slides/slide2227.xml" ContentType="application/vnd.openxmlformats-officedocument.presentationml.slide+xml"/>
  <Override PartName="/ppt/slides/slide2228.xml" ContentType="application/vnd.openxmlformats-officedocument.presentationml.slide+xml"/>
  <Override PartName="/ppt/slides/slide2229.xml" ContentType="application/vnd.openxmlformats-officedocument.presentationml.slide+xml"/>
  <Override PartName="/ppt/slides/slide223.xml" ContentType="application/vnd.openxmlformats-officedocument.presentationml.slide+xml"/>
  <Override PartName="/ppt/slides/slide2230.xml" ContentType="application/vnd.openxmlformats-officedocument.presentationml.slide+xml"/>
  <Override PartName="/ppt/slides/slide2231.xml" ContentType="application/vnd.openxmlformats-officedocument.presentationml.slide+xml"/>
  <Override PartName="/ppt/slides/slide2232.xml" ContentType="application/vnd.openxmlformats-officedocument.presentationml.slide+xml"/>
  <Override PartName="/ppt/slides/slide2233.xml" ContentType="application/vnd.openxmlformats-officedocument.presentationml.slide+xml"/>
  <Override PartName="/ppt/slides/slide2234.xml" ContentType="application/vnd.openxmlformats-officedocument.presentationml.slide+xml"/>
  <Override PartName="/ppt/slides/slide2235.xml" ContentType="application/vnd.openxmlformats-officedocument.presentationml.slide+xml"/>
  <Override PartName="/ppt/slides/slide2236.xml" ContentType="application/vnd.openxmlformats-officedocument.presentationml.slide+xml"/>
  <Override PartName="/ppt/slides/slide2237.xml" ContentType="application/vnd.openxmlformats-officedocument.presentationml.slide+xml"/>
  <Override PartName="/ppt/slides/slide2238.xml" ContentType="application/vnd.openxmlformats-officedocument.presentationml.slide+xml"/>
  <Override PartName="/ppt/slides/slide2239.xml" ContentType="application/vnd.openxmlformats-officedocument.presentationml.slide+xml"/>
  <Override PartName="/ppt/slides/slide224.xml" ContentType="application/vnd.openxmlformats-officedocument.presentationml.slide+xml"/>
  <Override PartName="/ppt/slides/slide2240.xml" ContentType="application/vnd.openxmlformats-officedocument.presentationml.slide+xml"/>
  <Override PartName="/ppt/slides/slide2241.xml" ContentType="application/vnd.openxmlformats-officedocument.presentationml.slide+xml"/>
  <Override PartName="/ppt/slides/slide2242.xml" ContentType="application/vnd.openxmlformats-officedocument.presentationml.slide+xml"/>
  <Override PartName="/ppt/slides/slide2243.xml" ContentType="application/vnd.openxmlformats-officedocument.presentationml.slide+xml"/>
  <Override PartName="/ppt/slides/slide2244.xml" ContentType="application/vnd.openxmlformats-officedocument.presentationml.slide+xml"/>
  <Override PartName="/ppt/slides/slide2245.xml" ContentType="application/vnd.openxmlformats-officedocument.presentationml.slide+xml"/>
  <Override PartName="/ppt/slides/slide2246.xml" ContentType="application/vnd.openxmlformats-officedocument.presentationml.slide+xml"/>
  <Override PartName="/ppt/slides/slide2247.xml" ContentType="application/vnd.openxmlformats-officedocument.presentationml.slide+xml"/>
  <Override PartName="/ppt/slides/slide2248.xml" ContentType="application/vnd.openxmlformats-officedocument.presentationml.slide+xml"/>
  <Override PartName="/ppt/slides/slide2249.xml" ContentType="application/vnd.openxmlformats-officedocument.presentationml.slide+xml"/>
  <Override PartName="/ppt/slides/slide225.xml" ContentType="application/vnd.openxmlformats-officedocument.presentationml.slide+xml"/>
  <Override PartName="/ppt/slides/slide2250.xml" ContentType="application/vnd.openxmlformats-officedocument.presentationml.slide+xml"/>
  <Override PartName="/ppt/slides/slide2251.xml" ContentType="application/vnd.openxmlformats-officedocument.presentationml.slide+xml"/>
  <Override PartName="/ppt/slides/slide2252.xml" ContentType="application/vnd.openxmlformats-officedocument.presentationml.slide+xml"/>
  <Override PartName="/ppt/slides/slide2253.xml" ContentType="application/vnd.openxmlformats-officedocument.presentationml.slide+xml"/>
  <Override PartName="/ppt/slides/slide2254.xml" ContentType="application/vnd.openxmlformats-officedocument.presentationml.slide+xml"/>
  <Override PartName="/ppt/slides/slide2255.xml" ContentType="application/vnd.openxmlformats-officedocument.presentationml.slide+xml"/>
  <Override PartName="/ppt/slides/slide2256.xml" ContentType="application/vnd.openxmlformats-officedocument.presentationml.slide+xml"/>
  <Override PartName="/ppt/slides/slide2257.xml" ContentType="application/vnd.openxmlformats-officedocument.presentationml.slide+xml"/>
  <Override PartName="/ppt/slides/slide2258.xml" ContentType="application/vnd.openxmlformats-officedocument.presentationml.slide+xml"/>
  <Override PartName="/ppt/slides/slide2259.xml" ContentType="application/vnd.openxmlformats-officedocument.presentationml.slide+xml"/>
  <Override PartName="/ppt/slides/slide226.xml" ContentType="application/vnd.openxmlformats-officedocument.presentationml.slide+xml"/>
  <Override PartName="/ppt/slides/slide2260.xml" ContentType="application/vnd.openxmlformats-officedocument.presentationml.slide+xml"/>
  <Override PartName="/ppt/slides/slide2261.xml" ContentType="application/vnd.openxmlformats-officedocument.presentationml.slide+xml"/>
  <Override PartName="/ppt/slides/slide2262.xml" ContentType="application/vnd.openxmlformats-officedocument.presentationml.slide+xml"/>
  <Override PartName="/ppt/slides/slide2263.xml" ContentType="application/vnd.openxmlformats-officedocument.presentationml.slide+xml"/>
  <Override PartName="/ppt/slides/slide2264.xml" ContentType="application/vnd.openxmlformats-officedocument.presentationml.slide+xml"/>
  <Override PartName="/ppt/slides/slide2265.xml" ContentType="application/vnd.openxmlformats-officedocument.presentationml.slide+xml"/>
  <Override PartName="/ppt/slides/slide2266.xml" ContentType="application/vnd.openxmlformats-officedocument.presentationml.slide+xml"/>
  <Override PartName="/ppt/slides/slide2267.xml" ContentType="application/vnd.openxmlformats-officedocument.presentationml.slide+xml"/>
  <Override PartName="/ppt/slides/slide2268.xml" ContentType="application/vnd.openxmlformats-officedocument.presentationml.slide+xml"/>
  <Override PartName="/ppt/slides/slide2269.xml" ContentType="application/vnd.openxmlformats-officedocument.presentationml.slide+xml"/>
  <Override PartName="/ppt/slides/slide227.xml" ContentType="application/vnd.openxmlformats-officedocument.presentationml.slide+xml"/>
  <Override PartName="/ppt/slides/slide2270.xml" ContentType="application/vnd.openxmlformats-officedocument.presentationml.slide+xml"/>
  <Override PartName="/ppt/slides/slide2271.xml" ContentType="application/vnd.openxmlformats-officedocument.presentationml.slide+xml"/>
  <Override PartName="/ppt/slides/slide2272.xml" ContentType="application/vnd.openxmlformats-officedocument.presentationml.slide+xml"/>
  <Override PartName="/ppt/slides/slide2273.xml" ContentType="application/vnd.openxmlformats-officedocument.presentationml.slide+xml"/>
  <Override PartName="/ppt/slides/slide2274.xml" ContentType="application/vnd.openxmlformats-officedocument.presentationml.slide+xml"/>
  <Override PartName="/ppt/slides/slide2275.xml" ContentType="application/vnd.openxmlformats-officedocument.presentationml.slide+xml"/>
  <Override PartName="/ppt/slides/slide2276.xml" ContentType="application/vnd.openxmlformats-officedocument.presentationml.slide+xml"/>
  <Override PartName="/ppt/slides/slide2277.xml" ContentType="application/vnd.openxmlformats-officedocument.presentationml.slide+xml"/>
  <Override PartName="/ppt/slides/slide2278.xml" ContentType="application/vnd.openxmlformats-officedocument.presentationml.slide+xml"/>
  <Override PartName="/ppt/slides/slide2279.xml" ContentType="application/vnd.openxmlformats-officedocument.presentationml.slide+xml"/>
  <Override PartName="/ppt/slides/slide228.xml" ContentType="application/vnd.openxmlformats-officedocument.presentationml.slide+xml"/>
  <Override PartName="/ppt/slides/slide2280.xml" ContentType="application/vnd.openxmlformats-officedocument.presentationml.slide+xml"/>
  <Override PartName="/ppt/slides/slide2281.xml" ContentType="application/vnd.openxmlformats-officedocument.presentationml.slide+xml"/>
  <Override PartName="/ppt/slides/slide2282.xml" ContentType="application/vnd.openxmlformats-officedocument.presentationml.slide+xml"/>
  <Override PartName="/ppt/slides/slide2283.xml" ContentType="application/vnd.openxmlformats-officedocument.presentationml.slide+xml"/>
  <Override PartName="/ppt/slides/slide2284.xml" ContentType="application/vnd.openxmlformats-officedocument.presentationml.slide+xml"/>
  <Override PartName="/ppt/slides/slide2285.xml" ContentType="application/vnd.openxmlformats-officedocument.presentationml.slide+xml"/>
  <Override PartName="/ppt/slides/slide2286.xml" ContentType="application/vnd.openxmlformats-officedocument.presentationml.slide+xml"/>
  <Override PartName="/ppt/slides/slide2287.xml" ContentType="application/vnd.openxmlformats-officedocument.presentationml.slide+xml"/>
  <Override PartName="/ppt/slides/slide2288.xml" ContentType="application/vnd.openxmlformats-officedocument.presentationml.slide+xml"/>
  <Override PartName="/ppt/slides/slide2289.xml" ContentType="application/vnd.openxmlformats-officedocument.presentationml.slide+xml"/>
  <Override PartName="/ppt/slides/slide229.xml" ContentType="application/vnd.openxmlformats-officedocument.presentationml.slide+xml"/>
  <Override PartName="/ppt/slides/slide2290.xml" ContentType="application/vnd.openxmlformats-officedocument.presentationml.slide+xml"/>
  <Override PartName="/ppt/slides/slide2291.xml" ContentType="application/vnd.openxmlformats-officedocument.presentationml.slide+xml"/>
  <Override PartName="/ppt/slides/slide2292.xml" ContentType="application/vnd.openxmlformats-officedocument.presentationml.slide+xml"/>
  <Override PartName="/ppt/slides/slide2293.xml" ContentType="application/vnd.openxmlformats-officedocument.presentationml.slide+xml"/>
  <Override PartName="/ppt/slides/slide2294.xml" ContentType="application/vnd.openxmlformats-officedocument.presentationml.slide+xml"/>
  <Override PartName="/ppt/slides/slide2295.xml" ContentType="application/vnd.openxmlformats-officedocument.presentationml.slide+xml"/>
  <Override PartName="/ppt/slides/slide2296.xml" ContentType="application/vnd.openxmlformats-officedocument.presentationml.slide+xml"/>
  <Override PartName="/ppt/slides/slide2297.xml" ContentType="application/vnd.openxmlformats-officedocument.presentationml.slide+xml"/>
  <Override PartName="/ppt/slides/slide2298.xml" ContentType="application/vnd.openxmlformats-officedocument.presentationml.slide+xml"/>
  <Override PartName="/ppt/slides/slide2299.xml" ContentType="application/vnd.openxmlformats-officedocument.presentationml.slide+xml"/>
  <Override PartName="/ppt/slides/slide23.xml" ContentType="application/vnd.openxmlformats-officedocument.presentationml.slide+xml"/>
  <Override PartName="/ppt/slides/slide230.xml" ContentType="application/vnd.openxmlformats-officedocument.presentationml.slide+xml"/>
  <Override PartName="/ppt/slides/slide2300.xml" ContentType="application/vnd.openxmlformats-officedocument.presentationml.slide+xml"/>
  <Override PartName="/ppt/slides/slide2301.xml" ContentType="application/vnd.openxmlformats-officedocument.presentationml.slide+xml"/>
  <Override PartName="/ppt/slides/slide2302.xml" ContentType="application/vnd.openxmlformats-officedocument.presentationml.slide+xml"/>
  <Override PartName="/ppt/slides/slide2303.xml" ContentType="application/vnd.openxmlformats-officedocument.presentationml.slide+xml"/>
  <Override PartName="/ppt/slides/slide2304.xml" ContentType="application/vnd.openxmlformats-officedocument.presentationml.slide+xml"/>
  <Override PartName="/ppt/slides/slide2305.xml" ContentType="application/vnd.openxmlformats-officedocument.presentationml.slide+xml"/>
  <Override PartName="/ppt/slides/slide2306.xml" ContentType="application/vnd.openxmlformats-officedocument.presentationml.slide+xml"/>
  <Override PartName="/ppt/slides/slide2307.xml" ContentType="application/vnd.openxmlformats-officedocument.presentationml.slide+xml"/>
  <Override PartName="/ppt/slides/slide2308.xml" ContentType="application/vnd.openxmlformats-officedocument.presentationml.slide+xml"/>
  <Override PartName="/ppt/slides/slide2309.xml" ContentType="application/vnd.openxmlformats-officedocument.presentationml.slide+xml"/>
  <Override PartName="/ppt/slides/slide231.xml" ContentType="application/vnd.openxmlformats-officedocument.presentationml.slide+xml"/>
  <Override PartName="/ppt/slides/slide2310.xml" ContentType="application/vnd.openxmlformats-officedocument.presentationml.slide+xml"/>
  <Override PartName="/ppt/slides/slide2311.xml" ContentType="application/vnd.openxmlformats-officedocument.presentationml.slide+xml"/>
  <Override PartName="/ppt/slides/slide2312.xml" ContentType="application/vnd.openxmlformats-officedocument.presentationml.slide+xml"/>
  <Override PartName="/ppt/slides/slide2313.xml" ContentType="application/vnd.openxmlformats-officedocument.presentationml.slide+xml"/>
  <Override PartName="/ppt/slides/slide2314.xml" ContentType="application/vnd.openxmlformats-officedocument.presentationml.slide+xml"/>
  <Override PartName="/ppt/slides/slide2315.xml" ContentType="application/vnd.openxmlformats-officedocument.presentationml.slide+xml"/>
  <Override PartName="/ppt/slides/slide2316.xml" ContentType="application/vnd.openxmlformats-officedocument.presentationml.slide+xml"/>
  <Override PartName="/ppt/slides/slide2317.xml" ContentType="application/vnd.openxmlformats-officedocument.presentationml.slide+xml"/>
  <Override PartName="/ppt/slides/slide2318.xml" ContentType="application/vnd.openxmlformats-officedocument.presentationml.slide+xml"/>
  <Override PartName="/ppt/slides/slide2319.xml" ContentType="application/vnd.openxmlformats-officedocument.presentationml.slide+xml"/>
  <Override PartName="/ppt/slides/slide232.xml" ContentType="application/vnd.openxmlformats-officedocument.presentationml.slide+xml"/>
  <Override PartName="/ppt/slides/slide2320.xml" ContentType="application/vnd.openxmlformats-officedocument.presentationml.slide+xml"/>
  <Override PartName="/ppt/slides/slide2321.xml" ContentType="application/vnd.openxmlformats-officedocument.presentationml.slide+xml"/>
  <Override PartName="/ppt/slides/slide2322.xml" ContentType="application/vnd.openxmlformats-officedocument.presentationml.slide+xml"/>
  <Override PartName="/ppt/slides/slide2323.xml" ContentType="application/vnd.openxmlformats-officedocument.presentationml.slide+xml"/>
  <Override PartName="/ppt/slides/slide2324.xml" ContentType="application/vnd.openxmlformats-officedocument.presentationml.slide+xml"/>
  <Override PartName="/ppt/slides/slide2325.xml" ContentType="application/vnd.openxmlformats-officedocument.presentationml.slide+xml"/>
  <Override PartName="/ppt/slides/slide2326.xml" ContentType="application/vnd.openxmlformats-officedocument.presentationml.slide+xml"/>
  <Override PartName="/ppt/slides/slide2327.xml" ContentType="application/vnd.openxmlformats-officedocument.presentationml.slide+xml"/>
  <Override PartName="/ppt/slides/slide2328.xml" ContentType="application/vnd.openxmlformats-officedocument.presentationml.slide+xml"/>
  <Override PartName="/ppt/slides/slide2329.xml" ContentType="application/vnd.openxmlformats-officedocument.presentationml.slide+xml"/>
  <Override PartName="/ppt/slides/slide233.xml" ContentType="application/vnd.openxmlformats-officedocument.presentationml.slide+xml"/>
  <Override PartName="/ppt/slides/slide2330.xml" ContentType="application/vnd.openxmlformats-officedocument.presentationml.slide+xml"/>
  <Override PartName="/ppt/slides/slide2331.xml" ContentType="application/vnd.openxmlformats-officedocument.presentationml.slide+xml"/>
  <Override PartName="/ppt/slides/slide2332.xml" ContentType="application/vnd.openxmlformats-officedocument.presentationml.slide+xml"/>
  <Override PartName="/ppt/slides/slide2333.xml" ContentType="application/vnd.openxmlformats-officedocument.presentationml.slide+xml"/>
  <Override PartName="/ppt/slides/slide2334.xml" ContentType="application/vnd.openxmlformats-officedocument.presentationml.slide+xml"/>
  <Override PartName="/ppt/slides/slide2335.xml" ContentType="application/vnd.openxmlformats-officedocument.presentationml.slide+xml"/>
  <Override PartName="/ppt/slides/slide2336.xml" ContentType="application/vnd.openxmlformats-officedocument.presentationml.slide+xml"/>
  <Override PartName="/ppt/slides/slide2337.xml" ContentType="application/vnd.openxmlformats-officedocument.presentationml.slide+xml"/>
  <Override PartName="/ppt/slides/slide2338.xml" ContentType="application/vnd.openxmlformats-officedocument.presentationml.slide+xml"/>
  <Override PartName="/ppt/slides/slide2339.xml" ContentType="application/vnd.openxmlformats-officedocument.presentationml.slide+xml"/>
  <Override PartName="/ppt/slides/slide234.xml" ContentType="application/vnd.openxmlformats-officedocument.presentationml.slide+xml"/>
  <Override PartName="/ppt/slides/slide2340.xml" ContentType="application/vnd.openxmlformats-officedocument.presentationml.slide+xml"/>
  <Override PartName="/ppt/slides/slide2341.xml" ContentType="application/vnd.openxmlformats-officedocument.presentationml.slide+xml"/>
  <Override PartName="/ppt/slides/slide2342.xml" ContentType="application/vnd.openxmlformats-officedocument.presentationml.slide+xml"/>
  <Override PartName="/ppt/slides/slide2343.xml" ContentType="application/vnd.openxmlformats-officedocument.presentationml.slide+xml"/>
  <Override PartName="/ppt/slides/slide2344.xml" ContentType="application/vnd.openxmlformats-officedocument.presentationml.slide+xml"/>
  <Override PartName="/ppt/slides/slide2345.xml" ContentType="application/vnd.openxmlformats-officedocument.presentationml.slide+xml"/>
  <Override PartName="/ppt/slides/slide2346.xml" ContentType="application/vnd.openxmlformats-officedocument.presentationml.slide+xml"/>
  <Override PartName="/ppt/slides/slide2347.xml" ContentType="application/vnd.openxmlformats-officedocument.presentationml.slide+xml"/>
  <Override PartName="/ppt/slides/slide2348.xml" ContentType="application/vnd.openxmlformats-officedocument.presentationml.slide+xml"/>
  <Override PartName="/ppt/slides/slide2349.xml" ContentType="application/vnd.openxmlformats-officedocument.presentationml.slide+xml"/>
  <Override PartName="/ppt/slides/slide235.xml" ContentType="application/vnd.openxmlformats-officedocument.presentationml.slide+xml"/>
  <Override PartName="/ppt/slides/slide2350.xml" ContentType="application/vnd.openxmlformats-officedocument.presentationml.slide+xml"/>
  <Override PartName="/ppt/slides/slide2351.xml" ContentType="application/vnd.openxmlformats-officedocument.presentationml.slide+xml"/>
  <Override PartName="/ppt/slides/slide2352.xml" ContentType="application/vnd.openxmlformats-officedocument.presentationml.slide+xml"/>
  <Override PartName="/ppt/slides/slide2353.xml" ContentType="application/vnd.openxmlformats-officedocument.presentationml.slide+xml"/>
  <Override PartName="/ppt/slides/slide2354.xml" ContentType="application/vnd.openxmlformats-officedocument.presentationml.slide+xml"/>
  <Override PartName="/ppt/slides/slide2355.xml" ContentType="application/vnd.openxmlformats-officedocument.presentationml.slide+xml"/>
  <Override PartName="/ppt/slides/slide2356.xml" ContentType="application/vnd.openxmlformats-officedocument.presentationml.slide+xml"/>
  <Override PartName="/ppt/slides/slide2357.xml" ContentType="application/vnd.openxmlformats-officedocument.presentationml.slide+xml"/>
  <Override PartName="/ppt/slides/slide2358.xml" ContentType="application/vnd.openxmlformats-officedocument.presentationml.slide+xml"/>
  <Override PartName="/ppt/slides/slide2359.xml" ContentType="application/vnd.openxmlformats-officedocument.presentationml.slide+xml"/>
  <Override PartName="/ppt/slides/slide236.xml" ContentType="application/vnd.openxmlformats-officedocument.presentationml.slide+xml"/>
  <Override PartName="/ppt/slides/slide2360.xml" ContentType="application/vnd.openxmlformats-officedocument.presentationml.slide+xml"/>
  <Override PartName="/ppt/slides/slide2361.xml" ContentType="application/vnd.openxmlformats-officedocument.presentationml.slide+xml"/>
  <Override PartName="/ppt/slides/slide2362.xml" ContentType="application/vnd.openxmlformats-officedocument.presentationml.slide+xml"/>
  <Override PartName="/ppt/slides/slide2363.xml" ContentType="application/vnd.openxmlformats-officedocument.presentationml.slide+xml"/>
  <Override PartName="/ppt/slides/slide2364.xml" ContentType="application/vnd.openxmlformats-officedocument.presentationml.slide+xml"/>
  <Override PartName="/ppt/slides/slide2365.xml" ContentType="application/vnd.openxmlformats-officedocument.presentationml.slide+xml"/>
  <Override PartName="/ppt/slides/slide2366.xml" ContentType="application/vnd.openxmlformats-officedocument.presentationml.slide+xml"/>
  <Override PartName="/ppt/slides/slide2367.xml" ContentType="application/vnd.openxmlformats-officedocument.presentationml.slide+xml"/>
  <Override PartName="/ppt/slides/slide2368.xml" ContentType="application/vnd.openxmlformats-officedocument.presentationml.slide+xml"/>
  <Override PartName="/ppt/slides/slide2369.xml" ContentType="application/vnd.openxmlformats-officedocument.presentationml.slide+xml"/>
  <Override PartName="/ppt/slides/slide237.xml" ContentType="application/vnd.openxmlformats-officedocument.presentationml.slide+xml"/>
  <Override PartName="/ppt/slides/slide2370.xml" ContentType="application/vnd.openxmlformats-officedocument.presentationml.slide+xml"/>
  <Override PartName="/ppt/slides/slide2371.xml" ContentType="application/vnd.openxmlformats-officedocument.presentationml.slide+xml"/>
  <Override PartName="/ppt/slides/slide2372.xml" ContentType="application/vnd.openxmlformats-officedocument.presentationml.slide+xml"/>
  <Override PartName="/ppt/slides/slide2373.xml" ContentType="application/vnd.openxmlformats-officedocument.presentationml.slide+xml"/>
  <Override PartName="/ppt/slides/slide2374.xml" ContentType="application/vnd.openxmlformats-officedocument.presentationml.slide+xml"/>
  <Override PartName="/ppt/slides/slide2375.xml" ContentType="application/vnd.openxmlformats-officedocument.presentationml.slide+xml"/>
  <Override PartName="/ppt/slides/slide2376.xml" ContentType="application/vnd.openxmlformats-officedocument.presentationml.slide+xml"/>
  <Override PartName="/ppt/slides/slide2377.xml" ContentType="application/vnd.openxmlformats-officedocument.presentationml.slide+xml"/>
  <Override PartName="/ppt/slides/slide2378.xml" ContentType="application/vnd.openxmlformats-officedocument.presentationml.slide+xml"/>
  <Override PartName="/ppt/slides/slide2379.xml" ContentType="application/vnd.openxmlformats-officedocument.presentationml.slide+xml"/>
  <Override PartName="/ppt/slides/slide238.xml" ContentType="application/vnd.openxmlformats-officedocument.presentationml.slide+xml"/>
  <Override PartName="/ppt/slides/slide2380.xml" ContentType="application/vnd.openxmlformats-officedocument.presentationml.slide+xml"/>
  <Override PartName="/ppt/slides/slide2381.xml" ContentType="application/vnd.openxmlformats-officedocument.presentationml.slide+xml"/>
  <Override PartName="/ppt/slides/slide2382.xml" ContentType="application/vnd.openxmlformats-officedocument.presentationml.slide+xml"/>
  <Override PartName="/ppt/slides/slide2383.xml" ContentType="application/vnd.openxmlformats-officedocument.presentationml.slide+xml"/>
  <Override PartName="/ppt/slides/slide2384.xml" ContentType="application/vnd.openxmlformats-officedocument.presentationml.slide+xml"/>
  <Override PartName="/ppt/slides/slide2385.xml" ContentType="application/vnd.openxmlformats-officedocument.presentationml.slide+xml"/>
  <Override PartName="/ppt/slides/slide2386.xml" ContentType="application/vnd.openxmlformats-officedocument.presentationml.slide+xml"/>
  <Override PartName="/ppt/slides/slide2387.xml" ContentType="application/vnd.openxmlformats-officedocument.presentationml.slide+xml"/>
  <Override PartName="/ppt/slides/slide2388.xml" ContentType="application/vnd.openxmlformats-officedocument.presentationml.slide+xml"/>
  <Override PartName="/ppt/slides/slide2389.xml" ContentType="application/vnd.openxmlformats-officedocument.presentationml.slide+xml"/>
  <Override PartName="/ppt/slides/slide239.xml" ContentType="application/vnd.openxmlformats-officedocument.presentationml.slide+xml"/>
  <Override PartName="/ppt/slides/slide2390.xml" ContentType="application/vnd.openxmlformats-officedocument.presentationml.slide+xml"/>
  <Override PartName="/ppt/slides/slide2391.xml" ContentType="application/vnd.openxmlformats-officedocument.presentationml.slide+xml"/>
  <Override PartName="/ppt/slides/slide2392.xml" ContentType="application/vnd.openxmlformats-officedocument.presentationml.slide+xml"/>
  <Override PartName="/ppt/slides/slide2393.xml" ContentType="application/vnd.openxmlformats-officedocument.presentationml.slide+xml"/>
  <Override PartName="/ppt/slides/slide2394.xml" ContentType="application/vnd.openxmlformats-officedocument.presentationml.slide+xml"/>
  <Override PartName="/ppt/slides/slide2395.xml" ContentType="application/vnd.openxmlformats-officedocument.presentationml.slide+xml"/>
  <Override PartName="/ppt/slides/slide2396.xml" ContentType="application/vnd.openxmlformats-officedocument.presentationml.slide+xml"/>
  <Override PartName="/ppt/slides/slide2397.xml" ContentType="application/vnd.openxmlformats-officedocument.presentationml.slide+xml"/>
  <Override PartName="/ppt/slides/slide2398.xml" ContentType="application/vnd.openxmlformats-officedocument.presentationml.slide+xml"/>
  <Override PartName="/ppt/slides/slide2399.xml" ContentType="application/vnd.openxmlformats-officedocument.presentationml.slide+xml"/>
  <Override PartName="/ppt/slides/slide24.xml" ContentType="application/vnd.openxmlformats-officedocument.presentationml.slide+xml"/>
  <Override PartName="/ppt/slides/slide240.xml" ContentType="application/vnd.openxmlformats-officedocument.presentationml.slide+xml"/>
  <Override PartName="/ppt/slides/slide2400.xml" ContentType="application/vnd.openxmlformats-officedocument.presentationml.slide+xml"/>
  <Override PartName="/ppt/slides/slide2401.xml" ContentType="application/vnd.openxmlformats-officedocument.presentationml.slide+xml"/>
  <Override PartName="/ppt/slides/slide2402.xml" ContentType="application/vnd.openxmlformats-officedocument.presentationml.slide+xml"/>
  <Override PartName="/ppt/slides/slide2403.xml" ContentType="application/vnd.openxmlformats-officedocument.presentationml.slide+xml"/>
  <Override PartName="/ppt/slides/slide2404.xml" ContentType="application/vnd.openxmlformats-officedocument.presentationml.slide+xml"/>
  <Override PartName="/ppt/slides/slide2405.xml" ContentType="application/vnd.openxmlformats-officedocument.presentationml.slide+xml"/>
  <Override PartName="/ppt/slides/slide2406.xml" ContentType="application/vnd.openxmlformats-officedocument.presentationml.slide+xml"/>
  <Override PartName="/ppt/slides/slide2407.xml" ContentType="application/vnd.openxmlformats-officedocument.presentationml.slide+xml"/>
  <Override PartName="/ppt/slides/slide2408.xml" ContentType="application/vnd.openxmlformats-officedocument.presentationml.slide+xml"/>
  <Override PartName="/ppt/slides/slide2409.xml" ContentType="application/vnd.openxmlformats-officedocument.presentationml.slide+xml"/>
  <Override PartName="/ppt/slides/slide241.xml" ContentType="application/vnd.openxmlformats-officedocument.presentationml.slide+xml"/>
  <Override PartName="/ppt/slides/slide2410.xml" ContentType="application/vnd.openxmlformats-officedocument.presentationml.slide+xml"/>
  <Override PartName="/ppt/slides/slide2411.xml" ContentType="application/vnd.openxmlformats-officedocument.presentationml.slide+xml"/>
  <Override PartName="/ppt/slides/slide2412.xml" ContentType="application/vnd.openxmlformats-officedocument.presentationml.slide+xml"/>
  <Override PartName="/ppt/slides/slide2413.xml" ContentType="application/vnd.openxmlformats-officedocument.presentationml.slide+xml"/>
  <Override PartName="/ppt/slides/slide2414.xml" ContentType="application/vnd.openxmlformats-officedocument.presentationml.slide+xml"/>
  <Override PartName="/ppt/slides/slide2415.xml" ContentType="application/vnd.openxmlformats-officedocument.presentationml.slide+xml"/>
  <Override PartName="/ppt/slides/slide2416.xml" ContentType="application/vnd.openxmlformats-officedocument.presentationml.slide+xml"/>
  <Override PartName="/ppt/slides/slide2417.xml" ContentType="application/vnd.openxmlformats-officedocument.presentationml.slide+xml"/>
  <Override PartName="/ppt/slides/slide2418.xml" ContentType="application/vnd.openxmlformats-officedocument.presentationml.slide+xml"/>
  <Override PartName="/ppt/slides/slide2419.xml" ContentType="application/vnd.openxmlformats-officedocument.presentationml.slide+xml"/>
  <Override PartName="/ppt/slides/slide242.xml" ContentType="application/vnd.openxmlformats-officedocument.presentationml.slide+xml"/>
  <Override PartName="/ppt/slides/slide2420.xml" ContentType="application/vnd.openxmlformats-officedocument.presentationml.slide+xml"/>
  <Override PartName="/ppt/slides/slide2421.xml" ContentType="application/vnd.openxmlformats-officedocument.presentationml.slide+xml"/>
  <Override PartName="/ppt/slides/slide2422.xml" ContentType="application/vnd.openxmlformats-officedocument.presentationml.slide+xml"/>
  <Override PartName="/ppt/slides/slide2423.xml" ContentType="application/vnd.openxmlformats-officedocument.presentationml.slide+xml"/>
  <Override PartName="/ppt/slides/slide2424.xml" ContentType="application/vnd.openxmlformats-officedocument.presentationml.slide+xml"/>
  <Override PartName="/ppt/slides/slide2425.xml" ContentType="application/vnd.openxmlformats-officedocument.presentationml.slide+xml"/>
  <Override PartName="/ppt/slides/slide2426.xml" ContentType="application/vnd.openxmlformats-officedocument.presentationml.slide+xml"/>
  <Override PartName="/ppt/slides/slide2427.xml" ContentType="application/vnd.openxmlformats-officedocument.presentationml.slide+xml"/>
  <Override PartName="/ppt/slides/slide2428.xml" ContentType="application/vnd.openxmlformats-officedocument.presentationml.slide+xml"/>
  <Override PartName="/ppt/slides/slide2429.xml" ContentType="application/vnd.openxmlformats-officedocument.presentationml.slide+xml"/>
  <Override PartName="/ppt/slides/slide243.xml" ContentType="application/vnd.openxmlformats-officedocument.presentationml.slide+xml"/>
  <Override PartName="/ppt/slides/slide2430.xml" ContentType="application/vnd.openxmlformats-officedocument.presentationml.slide+xml"/>
  <Override PartName="/ppt/slides/slide2431.xml" ContentType="application/vnd.openxmlformats-officedocument.presentationml.slide+xml"/>
  <Override PartName="/ppt/slides/slide2432.xml" ContentType="application/vnd.openxmlformats-officedocument.presentationml.slide+xml"/>
  <Override PartName="/ppt/slides/slide2433.xml" ContentType="application/vnd.openxmlformats-officedocument.presentationml.slide+xml"/>
  <Override PartName="/ppt/slides/slide2434.xml" ContentType="application/vnd.openxmlformats-officedocument.presentationml.slide+xml"/>
  <Override PartName="/ppt/slides/slide2435.xml" ContentType="application/vnd.openxmlformats-officedocument.presentationml.slide+xml"/>
  <Override PartName="/ppt/slides/slide2436.xml" ContentType="application/vnd.openxmlformats-officedocument.presentationml.slide+xml"/>
  <Override PartName="/ppt/slides/slide2437.xml" ContentType="application/vnd.openxmlformats-officedocument.presentationml.slide+xml"/>
  <Override PartName="/ppt/slides/slide2438.xml" ContentType="application/vnd.openxmlformats-officedocument.presentationml.slide+xml"/>
  <Override PartName="/ppt/slides/slide2439.xml" ContentType="application/vnd.openxmlformats-officedocument.presentationml.slide+xml"/>
  <Override PartName="/ppt/slides/slide244.xml" ContentType="application/vnd.openxmlformats-officedocument.presentationml.slide+xml"/>
  <Override PartName="/ppt/slides/slide2440.xml" ContentType="application/vnd.openxmlformats-officedocument.presentationml.slide+xml"/>
  <Override PartName="/ppt/slides/slide2441.xml" ContentType="application/vnd.openxmlformats-officedocument.presentationml.slide+xml"/>
  <Override PartName="/ppt/slides/slide2442.xml" ContentType="application/vnd.openxmlformats-officedocument.presentationml.slide+xml"/>
  <Override PartName="/ppt/slides/slide2443.xml" ContentType="application/vnd.openxmlformats-officedocument.presentationml.slide+xml"/>
  <Override PartName="/ppt/slides/slide2444.xml" ContentType="application/vnd.openxmlformats-officedocument.presentationml.slide+xml"/>
  <Override PartName="/ppt/slides/slide2445.xml" ContentType="application/vnd.openxmlformats-officedocument.presentationml.slide+xml"/>
  <Override PartName="/ppt/slides/slide2446.xml" ContentType="application/vnd.openxmlformats-officedocument.presentationml.slide+xml"/>
  <Override PartName="/ppt/slides/slide2447.xml" ContentType="application/vnd.openxmlformats-officedocument.presentationml.slide+xml"/>
  <Override PartName="/ppt/slides/slide2448.xml" ContentType="application/vnd.openxmlformats-officedocument.presentationml.slide+xml"/>
  <Override PartName="/ppt/slides/slide2449.xml" ContentType="application/vnd.openxmlformats-officedocument.presentationml.slide+xml"/>
  <Override PartName="/ppt/slides/slide245.xml" ContentType="application/vnd.openxmlformats-officedocument.presentationml.slide+xml"/>
  <Override PartName="/ppt/slides/slide2450.xml" ContentType="application/vnd.openxmlformats-officedocument.presentationml.slide+xml"/>
  <Override PartName="/ppt/slides/slide2451.xml" ContentType="application/vnd.openxmlformats-officedocument.presentationml.slide+xml"/>
  <Override PartName="/ppt/slides/slide2452.xml" ContentType="application/vnd.openxmlformats-officedocument.presentationml.slide+xml"/>
  <Override PartName="/ppt/slides/slide2453.xml" ContentType="application/vnd.openxmlformats-officedocument.presentationml.slide+xml"/>
  <Override PartName="/ppt/slides/slide2454.xml" ContentType="application/vnd.openxmlformats-officedocument.presentationml.slide+xml"/>
  <Override PartName="/ppt/slides/slide2455.xml" ContentType="application/vnd.openxmlformats-officedocument.presentationml.slide+xml"/>
  <Override PartName="/ppt/slides/slide2456.xml" ContentType="application/vnd.openxmlformats-officedocument.presentationml.slide+xml"/>
  <Override PartName="/ppt/slides/slide2457.xml" ContentType="application/vnd.openxmlformats-officedocument.presentationml.slide+xml"/>
  <Override PartName="/ppt/slides/slide2458.xml" ContentType="application/vnd.openxmlformats-officedocument.presentationml.slide+xml"/>
  <Override PartName="/ppt/slides/slide2459.xml" ContentType="application/vnd.openxmlformats-officedocument.presentationml.slide+xml"/>
  <Override PartName="/ppt/slides/slide246.xml" ContentType="application/vnd.openxmlformats-officedocument.presentationml.slide+xml"/>
  <Override PartName="/ppt/slides/slide2460.xml" ContentType="application/vnd.openxmlformats-officedocument.presentationml.slide+xml"/>
  <Override PartName="/ppt/slides/slide2461.xml" ContentType="application/vnd.openxmlformats-officedocument.presentationml.slide+xml"/>
  <Override PartName="/ppt/slides/slide2462.xml" ContentType="application/vnd.openxmlformats-officedocument.presentationml.slide+xml"/>
  <Override PartName="/ppt/slides/slide2463.xml" ContentType="application/vnd.openxmlformats-officedocument.presentationml.slide+xml"/>
  <Override PartName="/ppt/slides/slide2464.xml" ContentType="application/vnd.openxmlformats-officedocument.presentationml.slide+xml"/>
  <Override PartName="/ppt/slides/slide2465.xml" ContentType="application/vnd.openxmlformats-officedocument.presentationml.slide+xml"/>
  <Override PartName="/ppt/slides/slide2466.xml" ContentType="application/vnd.openxmlformats-officedocument.presentationml.slide+xml"/>
  <Override PartName="/ppt/slides/slide2467.xml" ContentType="application/vnd.openxmlformats-officedocument.presentationml.slide+xml"/>
  <Override PartName="/ppt/slides/slide2468.xml" ContentType="application/vnd.openxmlformats-officedocument.presentationml.slide+xml"/>
  <Override PartName="/ppt/slides/slide2469.xml" ContentType="application/vnd.openxmlformats-officedocument.presentationml.slide+xml"/>
  <Override PartName="/ppt/slides/slide247.xml" ContentType="application/vnd.openxmlformats-officedocument.presentationml.slide+xml"/>
  <Override PartName="/ppt/slides/slide2470.xml" ContentType="application/vnd.openxmlformats-officedocument.presentationml.slide+xml"/>
  <Override PartName="/ppt/slides/slide2471.xml" ContentType="application/vnd.openxmlformats-officedocument.presentationml.slide+xml"/>
  <Override PartName="/ppt/slides/slide2472.xml" ContentType="application/vnd.openxmlformats-officedocument.presentationml.slide+xml"/>
  <Override PartName="/ppt/slides/slide2473.xml" ContentType="application/vnd.openxmlformats-officedocument.presentationml.slide+xml"/>
  <Override PartName="/ppt/slides/slide2474.xml" ContentType="application/vnd.openxmlformats-officedocument.presentationml.slide+xml"/>
  <Override PartName="/ppt/slides/slide2475.xml" ContentType="application/vnd.openxmlformats-officedocument.presentationml.slide+xml"/>
  <Override PartName="/ppt/slides/slide2476.xml" ContentType="application/vnd.openxmlformats-officedocument.presentationml.slide+xml"/>
  <Override PartName="/ppt/slides/slide2477.xml" ContentType="application/vnd.openxmlformats-officedocument.presentationml.slide+xml"/>
  <Override PartName="/ppt/slides/slide2478.xml" ContentType="application/vnd.openxmlformats-officedocument.presentationml.slide+xml"/>
  <Override PartName="/ppt/slides/slide2479.xml" ContentType="application/vnd.openxmlformats-officedocument.presentationml.slide+xml"/>
  <Override PartName="/ppt/slides/slide248.xml" ContentType="application/vnd.openxmlformats-officedocument.presentationml.slide+xml"/>
  <Override PartName="/ppt/slides/slide2480.xml" ContentType="application/vnd.openxmlformats-officedocument.presentationml.slide+xml"/>
  <Override PartName="/ppt/slides/slide2481.xml" ContentType="application/vnd.openxmlformats-officedocument.presentationml.slide+xml"/>
  <Override PartName="/ppt/slides/slide2482.xml" ContentType="application/vnd.openxmlformats-officedocument.presentationml.slide+xml"/>
  <Override PartName="/ppt/slides/slide2483.xml" ContentType="application/vnd.openxmlformats-officedocument.presentationml.slide+xml"/>
  <Override PartName="/ppt/slides/slide2484.xml" ContentType="application/vnd.openxmlformats-officedocument.presentationml.slide+xml"/>
  <Override PartName="/ppt/slides/slide2485.xml" ContentType="application/vnd.openxmlformats-officedocument.presentationml.slide+xml"/>
  <Override PartName="/ppt/slides/slide2486.xml" ContentType="application/vnd.openxmlformats-officedocument.presentationml.slide+xml"/>
  <Override PartName="/ppt/slides/slide2487.xml" ContentType="application/vnd.openxmlformats-officedocument.presentationml.slide+xml"/>
  <Override PartName="/ppt/slides/slide2488.xml" ContentType="application/vnd.openxmlformats-officedocument.presentationml.slide+xml"/>
  <Override PartName="/ppt/slides/slide2489.xml" ContentType="application/vnd.openxmlformats-officedocument.presentationml.slide+xml"/>
  <Override PartName="/ppt/slides/slide249.xml" ContentType="application/vnd.openxmlformats-officedocument.presentationml.slide+xml"/>
  <Override PartName="/ppt/slides/slide2490.xml" ContentType="application/vnd.openxmlformats-officedocument.presentationml.slide+xml"/>
  <Override PartName="/ppt/slides/slide2491.xml" ContentType="application/vnd.openxmlformats-officedocument.presentationml.slide+xml"/>
  <Override PartName="/ppt/slides/slide2492.xml" ContentType="application/vnd.openxmlformats-officedocument.presentationml.slide+xml"/>
  <Override PartName="/ppt/slides/slide2493.xml" ContentType="application/vnd.openxmlformats-officedocument.presentationml.slide+xml"/>
  <Override PartName="/ppt/slides/slide2494.xml" ContentType="application/vnd.openxmlformats-officedocument.presentationml.slide+xml"/>
  <Override PartName="/ppt/slides/slide2495.xml" ContentType="application/vnd.openxmlformats-officedocument.presentationml.slide+xml"/>
  <Override PartName="/ppt/slides/slide2496.xml" ContentType="application/vnd.openxmlformats-officedocument.presentationml.slide+xml"/>
  <Override PartName="/ppt/slides/slide2497.xml" ContentType="application/vnd.openxmlformats-officedocument.presentationml.slide+xml"/>
  <Override PartName="/ppt/slides/slide2498.xml" ContentType="application/vnd.openxmlformats-officedocument.presentationml.slide+xml"/>
  <Override PartName="/ppt/slides/slide2499.xml" ContentType="application/vnd.openxmlformats-officedocument.presentationml.slide+xml"/>
  <Override PartName="/ppt/slides/slide25.xml" ContentType="application/vnd.openxmlformats-officedocument.presentationml.slide+xml"/>
  <Override PartName="/ppt/slides/slide250.xml" ContentType="application/vnd.openxmlformats-officedocument.presentationml.slide+xml"/>
  <Override PartName="/ppt/slides/slide2500.xml" ContentType="application/vnd.openxmlformats-officedocument.presentationml.slide+xml"/>
  <Override PartName="/ppt/slides/slide2501.xml" ContentType="application/vnd.openxmlformats-officedocument.presentationml.slide+xml"/>
  <Override PartName="/ppt/slides/slide2502.xml" ContentType="application/vnd.openxmlformats-officedocument.presentationml.slide+xml"/>
  <Override PartName="/ppt/slides/slide2503.xml" ContentType="application/vnd.openxmlformats-officedocument.presentationml.slide+xml"/>
  <Override PartName="/ppt/slides/slide2504.xml" ContentType="application/vnd.openxmlformats-officedocument.presentationml.slide+xml"/>
  <Override PartName="/ppt/slides/slide2505.xml" ContentType="application/vnd.openxmlformats-officedocument.presentationml.slide+xml"/>
  <Override PartName="/ppt/slides/slide2506.xml" ContentType="application/vnd.openxmlformats-officedocument.presentationml.slide+xml"/>
  <Override PartName="/ppt/slides/slide2507.xml" ContentType="application/vnd.openxmlformats-officedocument.presentationml.slide+xml"/>
  <Override PartName="/ppt/slides/slide2508.xml" ContentType="application/vnd.openxmlformats-officedocument.presentationml.slide+xml"/>
  <Override PartName="/ppt/slides/slide2509.xml" ContentType="application/vnd.openxmlformats-officedocument.presentationml.slide+xml"/>
  <Override PartName="/ppt/slides/slide251.xml" ContentType="application/vnd.openxmlformats-officedocument.presentationml.slide+xml"/>
  <Override PartName="/ppt/slides/slide2510.xml" ContentType="application/vnd.openxmlformats-officedocument.presentationml.slide+xml"/>
  <Override PartName="/ppt/slides/slide2511.xml" ContentType="application/vnd.openxmlformats-officedocument.presentationml.slide+xml"/>
  <Override PartName="/ppt/slides/slide2512.xml" ContentType="application/vnd.openxmlformats-officedocument.presentationml.slide+xml"/>
  <Override PartName="/ppt/slides/slide2513.xml" ContentType="application/vnd.openxmlformats-officedocument.presentationml.slide+xml"/>
  <Override PartName="/ppt/slides/slide2514.xml" ContentType="application/vnd.openxmlformats-officedocument.presentationml.slide+xml"/>
  <Override PartName="/ppt/slides/slide2515.xml" ContentType="application/vnd.openxmlformats-officedocument.presentationml.slide+xml"/>
  <Override PartName="/ppt/slides/slide2516.xml" ContentType="application/vnd.openxmlformats-officedocument.presentationml.slide+xml"/>
  <Override PartName="/ppt/slides/slide2517.xml" ContentType="application/vnd.openxmlformats-officedocument.presentationml.slide+xml"/>
  <Override PartName="/ppt/slides/slide2518.xml" ContentType="application/vnd.openxmlformats-officedocument.presentationml.slide+xml"/>
  <Override PartName="/ppt/slides/slide2519.xml" ContentType="application/vnd.openxmlformats-officedocument.presentationml.slide+xml"/>
  <Override PartName="/ppt/slides/slide252.xml" ContentType="application/vnd.openxmlformats-officedocument.presentationml.slide+xml"/>
  <Override PartName="/ppt/slides/slide2520.xml" ContentType="application/vnd.openxmlformats-officedocument.presentationml.slide+xml"/>
  <Override PartName="/ppt/slides/slide2521.xml" ContentType="application/vnd.openxmlformats-officedocument.presentationml.slide+xml"/>
  <Override PartName="/ppt/slides/slide2522.xml" ContentType="application/vnd.openxmlformats-officedocument.presentationml.slide+xml"/>
  <Override PartName="/ppt/slides/slide2523.xml" ContentType="application/vnd.openxmlformats-officedocument.presentationml.slide+xml"/>
  <Override PartName="/ppt/slides/slide2524.xml" ContentType="application/vnd.openxmlformats-officedocument.presentationml.slide+xml"/>
  <Override PartName="/ppt/slides/slide2525.xml" ContentType="application/vnd.openxmlformats-officedocument.presentationml.slide+xml"/>
  <Override PartName="/ppt/slides/slide2526.xml" ContentType="application/vnd.openxmlformats-officedocument.presentationml.slide+xml"/>
  <Override PartName="/ppt/slides/slide2527.xml" ContentType="application/vnd.openxmlformats-officedocument.presentationml.slide+xml"/>
  <Override PartName="/ppt/slides/slide2528.xml" ContentType="application/vnd.openxmlformats-officedocument.presentationml.slide+xml"/>
  <Override PartName="/ppt/slides/slide2529.xml" ContentType="application/vnd.openxmlformats-officedocument.presentationml.slide+xml"/>
  <Override PartName="/ppt/slides/slide253.xml" ContentType="application/vnd.openxmlformats-officedocument.presentationml.slide+xml"/>
  <Override PartName="/ppt/slides/slide2530.xml" ContentType="application/vnd.openxmlformats-officedocument.presentationml.slide+xml"/>
  <Override PartName="/ppt/slides/slide2531.xml" ContentType="application/vnd.openxmlformats-officedocument.presentationml.slide+xml"/>
  <Override PartName="/ppt/slides/slide2532.xml" ContentType="application/vnd.openxmlformats-officedocument.presentationml.slide+xml"/>
  <Override PartName="/ppt/slides/slide2533.xml" ContentType="application/vnd.openxmlformats-officedocument.presentationml.slide+xml"/>
  <Override PartName="/ppt/slides/slide2534.xml" ContentType="application/vnd.openxmlformats-officedocument.presentationml.slide+xml"/>
  <Override PartName="/ppt/slides/slide2535.xml" ContentType="application/vnd.openxmlformats-officedocument.presentationml.slide+xml"/>
  <Override PartName="/ppt/slides/slide2536.xml" ContentType="application/vnd.openxmlformats-officedocument.presentationml.slide+xml"/>
  <Override PartName="/ppt/slides/slide2537.xml" ContentType="application/vnd.openxmlformats-officedocument.presentationml.slide+xml"/>
  <Override PartName="/ppt/slides/slide2538.xml" ContentType="application/vnd.openxmlformats-officedocument.presentationml.slide+xml"/>
  <Override PartName="/ppt/slides/slide2539.xml" ContentType="application/vnd.openxmlformats-officedocument.presentationml.slide+xml"/>
  <Override PartName="/ppt/slides/slide254.xml" ContentType="application/vnd.openxmlformats-officedocument.presentationml.slide+xml"/>
  <Override PartName="/ppt/slides/slide2540.xml" ContentType="application/vnd.openxmlformats-officedocument.presentationml.slide+xml"/>
  <Override PartName="/ppt/slides/slide2541.xml" ContentType="application/vnd.openxmlformats-officedocument.presentationml.slide+xml"/>
  <Override PartName="/ppt/slides/slide2542.xml" ContentType="application/vnd.openxmlformats-officedocument.presentationml.slide+xml"/>
  <Override PartName="/ppt/slides/slide2543.xml" ContentType="application/vnd.openxmlformats-officedocument.presentationml.slide+xml"/>
  <Override PartName="/ppt/slides/slide2544.xml" ContentType="application/vnd.openxmlformats-officedocument.presentationml.slide+xml"/>
  <Override PartName="/ppt/slides/slide2545.xml" ContentType="application/vnd.openxmlformats-officedocument.presentationml.slide+xml"/>
  <Override PartName="/ppt/slides/slide2546.xml" ContentType="application/vnd.openxmlformats-officedocument.presentationml.slide+xml"/>
  <Override PartName="/ppt/slides/slide2547.xml" ContentType="application/vnd.openxmlformats-officedocument.presentationml.slide+xml"/>
  <Override PartName="/ppt/slides/slide2548.xml" ContentType="application/vnd.openxmlformats-officedocument.presentationml.slide+xml"/>
  <Override PartName="/ppt/slides/slide2549.xml" ContentType="application/vnd.openxmlformats-officedocument.presentationml.slide+xml"/>
  <Override PartName="/ppt/slides/slide255.xml" ContentType="application/vnd.openxmlformats-officedocument.presentationml.slide+xml"/>
  <Override PartName="/ppt/slides/slide2550.xml" ContentType="application/vnd.openxmlformats-officedocument.presentationml.slide+xml"/>
  <Override PartName="/ppt/slides/slide2551.xml" ContentType="application/vnd.openxmlformats-officedocument.presentationml.slide+xml"/>
  <Override PartName="/ppt/slides/slide2552.xml" ContentType="application/vnd.openxmlformats-officedocument.presentationml.slide+xml"/>
  <Override PartName="/ppt/slides/slide2553.xml" ContentType="application/vnd.openxmlformats-officedocument.presentationml.slide+xml"/>
  <Override PartName="/ppt/slides/slide2554.xml" ContentType="application/vnd.openxmlformats-officedocument.presentationml.slide+xml"/>
  <Override PartName="/ppt/slides/slide2555.xml" ContentType="application/vnd.openxmlformats-officedocument.presentationml.slide+xml"/>
  <Override PartName="/ppt/slides/slide2556.xml" ContentType="application/vnd.openxmlformats-officedocument.presentationml.slide+xml"/>
  <Override PartName="/ppt/slides/slide2557.xml" ContentType="application/vnd.openxmlformats-officedocument.presentationml.slide+xml"/>
  <Override PartName="/ppt/slides/slide2558.xml" ContentType="application/vnd.openxmlformats-officedocument.presentationml.slide+xml"/>
  <Override PartName="/ppt/slides/slide2559.xml" ContentType="application/vnd.openxmlformats-officedocument.presentationml.slide+xml"/>
  <Override PartName="/ppt/slides/slide256.xml" ContentType="application/vnd.openxmlformats-officedocument.presentationml.slide+xml"/>
  <Override PartName="/ppt/slides/slide2560.xml" ContentType="application/vnd.openxmlformats-officedocument.presentationml.slide+xml"/>
  <Override PartName="/ppt/slides/slide2561.xml" ContentType="application/vnd.openxmlformats-officedocument.presentationml.slide+xml"/>
  <Override PartName="/ppt/slides/slide2562.xml" ContentType="application/vnd.openxmlformats-officedocument.presentationml.slide+xml"/>
  <Override PartName="/ppt/slides/slide2563.xml" ContentType="application/vnd.openxmlformats-officedocument.presentationml.slide+xml"/>
  <Override PartName="/ppt/slides/slide2564.xml" ContentType="application/vnd.openxmlformats-officedocument.presentationml.slide+xml"/>
  <Override PartName="/ppt/slides/slide2565.xml" ContentType="application/vnd.openxmlformats-officedocument.presentationml.slide+xml"/>
  <Override PartName="/ppt/slides/slide2566.xml" ContentType="application/vnd.openxmlformats-officedocument.presentationml.slide+xml"/>
  <Override PartName="/ppt/slides/slide2567.xml" ContentType="application/vnd.openxmlformats-officedocument.presentationml.slide+xml"/>
  <Override PartName="/ppt/slides/slide2568.xml" ContentType="application/vnd.openxmlformats-officedocument.presentationml.slide+xml"/>
  <Override PartName="/ppt/slides/slide2569.xml" ContentType="application/vnd.openxmlformats-officedocument.presentationml.slide+xml"/>
  <Override PartName="/ppt/slides/slide257.xml" ContentType="application/vnd.openxmlformats-officedocument.presentationml.slide+xml"/>
  <Override PartName="/ppt/slides/slide2570.xml" ContentType="application/vnd.openxmlformats-officedocument.presentationml.slide+xml"/>
  <Override PartName="/ppt/slides/slide2571.xml" ContentType="application/vnd.openxmlformats-officedocument.presentationml.slide+xml"/>
  <Override PartName="/ppt/slides/slide2572.xml" ContentType="application/vnd.openxmlformats-officedocument.presentationml.slide+xml"/>
  <Override PartName="/ppt/slides/slide2573.xml" ContentType="application/vnd.openxmlformats-officedocument.presentationml.slide+xml"/>
  <Override PartName="/ppt/slides/slide2574.xml" ContentType="application/vnd.openxmlformats-officedocument.presentationml.slide+xml"/>
  <Override PartName="/ppt/slides/slide2575.xml" ContentType="application/vnd.openxmlformats-officedocument.presentationml.slide+xml"/>
  <Override PartName="/ppt/slides/slide2576.xml" ContentType="application/vnd.openxmlformats-officedocument.presentationml.slide+xml"/>
  <Override PartName="/ppt/slides/slide2577.xml" ContentType="application/vnd.openxmlformats-officedocument.presentationml.slide+xml"/>
  <Override PartName="/ppt/slides/slide2578.xml" ContentType="application/vnd.openxmlformats-officedocument.presentationml.slide+xml"/>
  <Override PartName="/ppt/slides/slide2579.xml" ContentType="application/vnd.openxmlformats-officedocument.presentationml.slide+xml"/>
  <Override PartName="/ppt/slides/slide258.xml" ContentType="application/vnd.openxmlformats-officedocument.presentationml.slide+xml"/>
  <Override PartName="/ppt/slides/slide2580.xml" ContentType="application/vnd.openxmlformats-officedocument.presentationml.slide+xml"/>
  <Override PartName="/ppt/slides/slide2581.xml" ContentType="application/vnd.openxmlformats-officedocument.presentationml.slide+xml"/>
  <Override PartName="/ppt/slides/slide2582.xml" ContentType="application/vnd.openxmlformats-officedocument.presentationml.slide+xml"/>
  <Override PartName="/ppt/slides/slide2583.xml" ContentType="application/vnd.openxmlformats-officedocument.presentationml.slide+xml"/>
  <Override PartName="/ppt/slides/slide2584.xml" ContentType="application/vnd.openxmlformats-officedocument.presentationml.slide+xml"/>
  <Override PartName="/ppt/slides/slide2585.xml" ContentType="application/vnd.openxmlformats-officedocument.presentationml.slide+xml"/>
  <Override PartName="/ppt/slides/slide2586.xml" ContentType="application/vnd.openxmlformats-officedocument.presentationml.slide+xml"/>
  <Override PartName="/ppt/slides/slide2587.xml" ContentType="application/vnd.openxmlformats-officedocument.presentationml.slide+xml"/>
  <Override PartName="/ppt/slides/slide2588.xml" ContentType="application/vnd.openxmlformats-officedocument.presentationml.slide+xml"/>
  <Override PartName="/ppt/slides/slide2589.xml" ContentType="application/vnd.openxmlformats-officedocument.presentationml.slide+xml"/>
  <Override PartName="/ppt/slides/slide259.xml" ContentType="application/vnd.openxmlformats-officedocument.presentationml.slide+xml"/>
  <Override PartName="/ppt/slides/slide2590.xml" ContentType="application/vnd.openxmlformats-officedocument.presentationml.slide+xml"/>
  <Override PartName="/ppt/slides/slide2591.xml" ContentType="application/vnd.openxmlformats-officedocument.presentationml.slide+xml"/>
  <Override PartName="/ppt/slides/slide2592.xml" ContentType="application/vnd.openxmlformats-officedocument.presentationml.slide+xml"/>
  <Override PartName="/ppt/slides/slide2593.xml" ContentType="application/vnd.openxmlformats-officedocument.presentationml.slide+xml"/>
  <Override PartName="/ppt/slides/slide2594.xml" ContentType="application/vnd.openxmlformats-officedocument.presentationml.slide+xml"/>
  <Override PartName="/ppt/slides/slide2595.xml" ContentType="application/vnd.openxmlformats-officedocument.presentationml.slide+xml"/>
  <Override PartName="/ppt/slides/slide2596.xml" ContentType="application/vnd.openxmlformats-officedocument.presentationml.slide+xml"/>
  <Override PartName="/ppt/slides/slide2597.xml" ContentType="application/vnd.openxmlformats-officedocument.presentationml.slide+xml"/>
  <Override PartName="/ppt/slides/slide2598.xml" ContentType="application/vnd.openxmlformats-officedocument.presentationml.slide+xml"/>
  <Override PartName="/ppt/slides/slide2599.xml" ContentType="application/vnd.openxmlformats-officedocument.presentationml.slide+xml"/>
  <Override PartName="/ppt/slides/slide26.xml" ContentType="application/vnd.openxmlformats-officedocument.presentationml.slide+xml"/>
  <Override PartName="/ppt/slides/slide260.xml" ContentType="application/vnd.openxmlformats-officedocument.presentationml.slide+xml"/>
  <Override PartName="/ppt/slides/slide2600.xml" ContentType="application/vnd.openxmlformats-officedocument.presentationml.slide+xml"/>
  <Override PartName="/ppt/slides/slide2601.xml" ContentType="application/vnd.openxmlformats-officedocument.presentationml.slide+xml"/>
  <Override PartName="/ppt/slides/slide2602.xml" ContentType="application/vnd.openxmlformats-officedocument.presentationml.slide+xml"/>
  <Override PartName="/ppt/slides/slide2603.xml" ContentType="application/vnd.openxmlformats-officedocument.presentationml.slide+xml"/>
  <Override PartName="/ppt/slides/slide2604.xml" ContentType="application/vnd.openxmlformats-officedocument.presentationml.slide+xml"/>
  <Override PartName="/ppt/slides/slide2605.xml" ContentType="application/vnd.openxmlformats-officedocument.presentationml.slide+xml"/>
  <Override PartName="/ppt/slides/slide2606.xml" ContentType="application/vnd.openxmlformats-officedocument.presentationml.slide+xml"/>
  <Override PartName="/ppt/slides/slide2607.xml" ContentType="application/vnd.openxmlformats-officedocument.presentationml.slide+xml"/>
  <Override PartName="/ppt/slides/slide2608.xml" ContentType="application/vnd.openxmlformats-officedocument.presentationml.slide+xml"/>
  <Override PartName="/ppt/slides/slide2609.xml" ContentType="application/vnd.openxmlformats-officedocument.presentationml.slide+xml"/>
  <Override PartName="/ppt/slides/slide261.xml" ContentType="application/vnd.openxmlformats-officedocument.presentationml.slide+xml"/>
  <Override PartName="/ppt/slides/slide2610.xml" ContentType="application/vnd.openxmlformats-officedocument.presentationml.slide+xml"/>
  <Override PartName="/ppt/slides/slide2611.xml" ContentType="application/vnd.openxmlformats-officedocument.presentationml.slide+xml"/>
  <Override PartName="/ppt/slides/slide2612.xml" ContentType="application/vnd.openxmlformats-officedocument.presentationml.slide+xml"/>
  <Override PartName="/ppt/slides/slide2613.xml" ContentType="application/vnd.openxmlformats-officedocument.presentationml.slide+xml"/>
  <Override PartName="/ppt/slides/slide2614.xml" ContentType="application/vnd.openxmlformats-officedocument.presentationml.slide+xml"/>
  <Override PartName="/ppt/slides/slide2615.xml" ContentType="application/vnd.openxmlformats-officedocument.presentationml.slide+xml"/>
  <Override PartName="/ppt/slides/slide2616.xml" ContentType="application/vnd.openxmlformats-officedocument.presentationml.slide+xml"/>
  <Override PartName="/ppt/slides/slide2617.xml" ContentType="application/vnd.openxmlformats-officedocument.presentationml.slide+xml"/>
  <Override PartName="/ppt/slides/slide2618.xml" ContentType="application/vnd.openxmlformats-officedocument.presentationml.slide+xml"/>
  <Override PartName="/ppt/slides/slide2619.xml" ContentType="application/vnd.openxmlformats-officedocument.presentationml.slide+xml"/>
  <Override PartName="/ppt/slides/slide262.xml" ContentType="application/vnd.openxmlformats-officedocument.presentationml.slide+xml"/>
  <Override PartName="/ppt/slides/slide2620.xml" ContentType="application/vnd.openxmlformats-officedocument.presentationml.slide+xml"/>
  <Override PartName="/ppt/slides/slide2621.xml" ContentType="application/vnd.openxmlformats-officedocument.presentationml.slide+xml"/>
  <Override PartName="/ppt/slides/slide2622.xml" ContentType="application/vnd.openxmlformats-officedocument.presentationml.slide+xml"/>
  <Override PartName="/ppt/slides/slide2623.xml" ContentType="application/vnd.openxmlformats-officedocument.presentationml.slide+xml"/>
  <Override PartName="/ppt/slides/slide2624.xml" ContentType="application/vnd.openxmlformats-officedocument.presentationml.slide+xml"/>
  <Override PartName="/ppt/slides/slide2625.xml" ContentType="application/vnd.openxmlformats-officedocument.presentationml.slide+xml"/>
  <Override PartName="/ppt/slides/slide2626.xml" ContentType="application/vnd.openxmlformats-officedocument.presentationml.slide+xml"/>
  <Override PartName="/ppt/slides/slide2627.xml" ContentType="application/vnd.openxmlformats-officedocument.presentationml.slide+xml"/>
  <Override PartName="/ppt/slides/slide2628.xml" ContentType="application/vnd.openxmlformats-officedocument.presentationml.slide+xml"/>
  <Override PartName="/ppt/slides/slide2629.xml" ContentType="application/vnd.openxmlformats-officedocument.presentationml.slide+xml"/>
  <Override PartName="/ppt/slides/slide263.xml" ContentType="application/vnd.openxmlformats-officedocument.presentationml.slide+xml"/>
  <Override PartName="/ppt/slides/slide2630.xml" ContentType="application/vnd.openxmlformats-officedocument.presentationml.slide+xml"/>
  <Override PartName="/ppt/slides/slide2631.xml" ContentType="application/vnd.openxmlformats-officedocument.presentationml.slide+xml"/>
  <Override PartName="/ppt/slides/slide2632.xml" ContentType="application/vnd.openxmlformats-officedocument.presentationml.slide+xml"/>
  <Override PartName="/ppt/slides/slide2633.xml" ContentType="application/vnd.openxmlformats-officedocument.presentationml.slide+xml"/>
  <Override PartName="/ppt/slides/slide2634.xml" ContentType="application/vnd.openxmlformats-officedocument.presentationml.slide+xml"/>
  <Override PartName="/ppt/slides/slide2635.xml" ContentType="application/vnd.openxmlformats-officedocument.presentationml.slide+xml"/>
  <Override PartName="/ppt/slides/slide2636.xml" ContentType="application/vnd.openxmlformats-officedocument.presentationml.slide+xml"/>
  <Override PartName="/ppt/slides/slide2637.xml" ContentType="application/vnd.openxmlformats-officedocument.presentationml.slide+xml"/>
  <Override PartName="/ppt/slides/slide2638.xml" ContentType="application/vnd.openxmlformats-officedocument.presentationml.slide+xml"/>
  <Override PartName="/ppt/slides/slide2639.xml" ContentType="application/vnd.openxmlformats-officedocument.presentationml.slide+xml"/>
  <Override PartName="/ppt/slides/slide264.xml" ContentType="application/vnd.openxmlformats-officedocument.presentationml.slide+xml"/>
  <Override PartName="/ppt/slides/slide2640.xml" ContentType="application/vnd.openxmlformats-officedocument.presentationml.slide+xml"/>
  <Override PartName="/ppt/slides/slide2641.xml" ContentType="application/vnd.openxmlformats-officedocument.presentationml.slide+xml"/>
  <Override PartName="/ppt/slides/slide2642.xml" ContentType="application/vnd.openxmlformats-officedocument.presentationml.slide+xml"/>
  <Override PartName="/ppt/slides/slide2643.xml" ContentType="application/vnd.openxmlformats-officedocument.presentationml.slide+xml"/>
  <Override PartName="/ppt/slides/slide2644.xml" ContentType="application/vnd.openxmlformats-officedocument.presentationml.slide+xml"/>
  <Override PartName="/ppt/slides/slide2645.xml" ContentType="application/vnd.openxmlformats-officedocument.presentationml.slide+xml"/>
  <Override PartName="/ppt/slides/slide2646.xml" ContentType="application/vnd.openxmlformats-officedocument.presentationml.slide+xml"/>
  <Override PartName="/ppt/slides/slide2647.xml" ContentType="application/vnd.openxmlformats-officedocument.presentationml.slide+xml"/>
  <Override PartName="/ppt/slides/slide2648.xml" ContentType="application/vnd.openxmlformats-officedocument.presentationml.slide+xml"/>
  <Override PartName="/ppt/slides/slide2649.xml" ContentType="application/vnd.openxmlformats-officedocument.presentationml.slide+xml"/>
  <Override PartName="/ppt/slides/slide265.xml" ContentType="application/vnd.openxmlformats-officedocument.presentationml.slide+xml"/>
  <Override PartName="/ppt/slides/slide2650.xml" ContentType="application/vnd.openxmlformats-officedocument.presentationml.slide+xml"/>
  <Override PartName="/ppt/slides/slide2651.xml" ContentType="application/vnd.openxmlformats-officedocument.presentationml.slide+xml"/>
  <Override PartName="/ppt/slides/slide2652.xml" ContentType="application/vnd.openxmlformats-officedocument.presentationml.slide+xml"/>
  <Override PartName="/ppt/slides/slide2653.xml" ContentType="application/vnd.openxmlformats-officedocument.presentationml.slide+xml"/>
  <Override PartName="/ppt/slides/slide2654.xml" ContentType="application/vnd.openxmlformats-officedocument.presentationml.slide+xml"/>
  <Override PartName="/ppt/slides/slide2655.xml" ContentType="application/vnd.openxmlformats-officedocument.presentationml.slide+xml"/>
  <Override PartName="/ppt/slides/slide2656.xml" ContentType="application/vnd.openxmlformats-officedocument.presentationml.slide+xml"/>
  <Override PartName="/ppt/slides/slide2657.xml" ContentType="application/vnd.openxmlformats-officedocument.presentationml.slide+xml"/>
  <Override PartName="/ppt/slides/slide2658.xml" ContentType="application/vnd.openxmlformats-officedocument.presentationml.slide+xml"/>
  <Override PartName="/ppt/slides/slide2659.xml" ContentType="application/vnd.openxmlformats-officedocument.presentationml.slide+xml"/>
  <Override PartName="/ppt/slides/slide266.xml" ContentType="application/vnd.openxmlformats-officedocument.presentationml.slide+xml"/>
  <Override PartName="/ppt/slides/slide2660.xml" ContentType="application/vnd.openxmlformats-officedocument.presentationml.slide+xml"/>
  <Override PartName="/ppt/slides/slide2661.xml" ContentType="application/vnd.openxmlformats-officedocument.presentationml.slide+xml"/>
  <Override PartName="/ppt/slides/slide2662.xml" ContentType="application/vnd.openxmlformats-officedocument.presentationml.slide+xml"/>
  <Override PartName="/ppt/slides/slide2663.xml" ContentType="application/vnd.openxmlformats-officedocument.presentationml.slide+xml"/>
  <Override PartName="/ppt/slides/slide2664.xml" ContentType="application/vnd.openxmlformats-officedocument.presentationml.slide+xml"/>
  <Override PartName="/ppt/slides/slide2665.xml" ContentType="application/vnd.openxmlformats-officedocument.presentationml.slide+xml"/>
  <Override PartName="/ppt/slides/slide2666.xml" ContentType="application/vnd.openxmlformats-officedocument.presentationml.slide+xml"/>
  <Override PartName="/ppt/slides/slide2667.xml" ContentType="application/vnd.openxmlformats-officedocument.presentationml.slide+xml"/>
  <Override PartName="/ppt/slides/slide2668.xml" ContentType="application/vnd.openxmlformats-officedocument.presentationml.slide+xml"/>
  <Override PartName="/ppt/slides/slide2669.xml" ContentType="application/vnd.openxmlformats-officedocument.presentationml.slide+xml"/>
  <Override PartName="/ppt/slides/slide267.xml" ContentType="application/vnd.openxmlformats-officedocument.presentationml.slide+xml"/>
  <Override PartName="/ppt/slides/slide2670.xml" ContentType="application/vnd.openxmlformats-officedocument.presentationml.slide+xml"/>
  <Override PartName="/ppt/slides/slide2671.xml" ContentType="application/vnd.openxmlformats-officedocument.presentationml.slide+xml"/>
  <Override PartName="/ppt/slides/slide2672.xml" ContentType="application/vnd.openxmlformats-officedocument.presentationml.slide+xml"/>
  <Override PartName="/ppt/slides/slide2673.xml" ContentType="application/vnd.openxmlformats-officedocument.presentationml.slide+xml"/>
  <Override PartName="/ppt/slides/slide2674.xml" ContentType="application/vnd.openxmlformats-officedocument.presentationml.slide+xml"/>
  <Override PartName="/ppt/slides/slide2675.xml" ContentType="application/vnd.openxmlformats-officedocument.presentationml.slide+xml"/>
  <Override PartName="/ppt/slides/slide2676.xml" ContentType="application/vnd.openxmlformats-officedocument.presentationml.slide+xml"/>
  <Override PartName="/ppt/slides/slide2677.xml" ContentType="application/vnd.openxmlformats-officedocument.presentationml.slide+xml"/>
  <Override PartName="/ppt/slides/slide2678.xml" ContentType="application/vnd.openxmlformats-officedocument.presentationml.slide+xml"/>
  <Override PartName="/ppt/slides/slide2679.xml" ContentType="application/vnd.openxmlformats-officedocument.presentationml.slide+xml"/>
  <Override PartName="/ppt/slides/slide268.xml" ContentType="application/vnd.openxmlformats-officedocument.presentationml.slide+xml"/>
  <Override PartName="/ppt/slides/slide2680.xml" ContentType="application/vnd.openxmlformats-officedocument.presentationml.slide+xml"/>
  <Override PartName="/ppt/slides/slide2681.xml" ContentType="application/vnd.openxmlformats-officedocument.presentationml.slide+xml"/>
  <Override PartName="/ppt/slides/slide2682.xml" ContentType="application/vnd.openxmlformats-officedocument.presentationml.slide+xml"/>
  <Override PartName="/ppt/slides/slide2683.xml" ContentType="application/vnd.openxmlformats-officedocument.presentationml.slide+xml"/>
  <Override PartName="/ppt/slides/slide2684.xml" ContentType="application/vnd.openxmlformats-officedocument.presentationml.slide+xml"/>
  <Override PartName="/ppt/slides/slide2685.xml" ContentType="application/vnd.openxmlformats-officedocument.presentationml.slide+xml"/>
  <Override PartName="/ppt/slides/slide2686.xml" ContentType="application/vnd.openxmlformats-officedocument.presentationml.slide+xml"/>
  <Override PartName="/ppt/slides/slide2687.xml" ContentType="application/vnd.openxmlformats-officedocument.presentationml.slide+xml"/>
  <Override PartName="/ppt/slides/slide2688.xml" ContentType="application/vnd.openxmlformats-officedocument.presentationml.slide+xml"/>
  <Override PartName="/ppt/slides/slide2689.xml" ContentType="application/vnd.openxmlformats-officedocument.presentationml.slide+xml"/>
  <Override PartName="/ppt/slides/slide269.xml" ContentType="application/vnd.openxmlformats-officedocument.presentationml.slide+xml"/>
  <Override PartName="/ppt/slides/slide2690.xml" ContentType="application/vnd.openxmlformats-officedocument.presentationml.slide+xml"/>
  <Override PartName="/ppt/slides/slide2691.xml" ContentType="application/vnd.openxmlformats-officedocument.presentationml.slide+xml"/>
  <Override PartName="/ppt/slides/slide2692.xml" ContentType="application/vnd.openxmlformats-officedocument.presentationml.slide+xml"/>
  <Override PartName="/ppt/slides/slide2693.xml" ContentType="application/vnd.openxmlformats-officedocument.presentationml.slide+xml"/>
  <Override PartName="/ppt/slides/slide2694.xml" ContentType="application/vnd.openxmlformats-officedocument.presentationml.slide+xml"/>
  <Override PartName="/ppt/slides/slide2695.xml" ContentType="application/vnd.openxmlformats-officedocument.presentationml.slide+xml"/>
  <Override PartName="/ppt/slides/slide2696.xml" ContentType="application/vnd.openxmlformats-officedocument.presentationml.slide+xml"/>
  <Override PartName="/ppt/slides/slide2697.xml" ContentType="application/vnd.openxmlformats-officedocument.presentationml.slide+xml"/>
  <Override PartName="/ppt/slides/slide2698.xml" ContentType="application/vnd.openxmlformats-officedocument.presentationml.slide+xml"/>
  <Override PartName="/ppt/slides/slide2699.xml" ContentType="application/vnd.openxmlformats-officedocument.presentationml.slide+xml"/>
  <Override PartName="/ppt/slides/slide27.xml" ContentType="application/vnd.openxmlformats-officedocument.presentationml.slide+xml"/>
  <Override PartName="/ppt/slides/slide270.xml" ContentType="application/vnd.openxmlformats-officedocument.presentationml.slide+xml"/>
  <Override PartName="/ppt/slides/slide2700.xml" ContentType="application/vnd.openxmlformats-officedocument.presentationml.slide+xml"/>
  <Override PartName="/ppt/slides/slide2701.xml" ContentType="application/vnd.openxmlformats-officedocument.presentationml.slide+xml"/>
  <Override PartName="/ppt/slides/slide2702.xml" ContentType="application/vnd.openxmlformats-officedocument.presentationml.slide+xml"/>
  <Override PartName="/ppt/slides/slide2703.xml" ContentType="application/vnd.openxmlformats-officedocument.presentationml.slide+xml"/>
  <Override PartName="/ppt/slides/slide2704.xml" ContentType="application/vnd.openxmlformats-officedocument.presentationml.slide+xml"/>
  <Override PartName="/ppt/slides/slide2705.xml" ContentType="application/vnd.openxmlformats-officedocument.presentationml.slide+xml"/>
  <Override PartName="/ppt/slides/slide2706.xml" ContentType="application/vnd.openxmlformats-officedocument.presentationml.slide+xml"/>
  <Override PartName="/ppt/slides/slide2707.xml" ContentType="application/vnd.openxmlformats-officedocument.presentationml.slide+xml"/>
  <Override PartName="/ppt/slides/slide2708.xml" ContentType="application/vnd.openxmlformats-officedocument.presentationml.slide+xml"/>
  <Override PartName="/ppt/slides/slide2709.xml" ContentType="application/vnd.openxmlformats-officedocument.presentationml.slide+xml"/>
  <Override PartName="/ppt/slides/slide271.xml" ContentType="application/vnd.openxmlformats-officedocument.presentationml.slide+xml"/>
  <Override PartName="/ppt/slides/slide2710.xml" ContentType="application/vnd.openxmlformats-officedocument.presentationml.slide+xml"/>
  <Override PartName="/ppt/slides/slide2711.xml" ContentType="application/vnd.openxmlformats-officedocument.presentationml.slide+xml"/>
  <Override PartName="/ppt/slides/slide2712.xml" ContentType="application/vnd.openxmlformats-officedocument.presentationml.slide+xml"/>
  <Override PartName="/ppt/slides/slide2713.xml" ContentType="application/vnd.openxmlformats-officedocument.presentationml.slide+xml"/>
  <Override PartName="/ppt/slides/slide2714.xml" ContentType="application/vnd.openxmlformats-officedocument.presentationml.slide+xml"/>
  <Override PartName="/ppt/slides/slide2715.xml" ContentType="application/vnd.openxmlformats-officedocument.presentationml.slide+xml"/>
  <Override PartName="/ppt/slides/slide2716.xml" ContentType="application/vnd.openxmlformats-officedocument.presentationml.slide+xml"/>
  <Override PartName="/ppt/slides/slide2717.xml" ContentType="application/vnd.openxmlformats-officedocument.presentationml.slide+xml"/>
  <Override PartName="/ppt/slides/slide2718.xml" ContentType="application/vnd.openxmlformats-officedocument.presentationml.slide+xml"/>
  <Override PartName="/ppt/slides/slide2719.xml" ContentType="application/vnd.openxmlformats-officedocument.presentationml.slide+xml"/>
  <Override PartName="/ppt/slides/slide272.xml" ContentType="application/vnd.openxmlformats-officedocument.presentationml.slide+xml"/>
  <Override PartName="/ppt/slides/slide2720.xml" ContentType="application/vnd.openxmlformats-officedocument.presentationml.slide+xml"/>
  <Override PartName="/ppt/slides/slide2721.xml" ContentType="application/vnd.openxmlformats-officedocument.presentationml.slide+xml"/>
  <Override PartName="/ppt/slides/slide2722.xml" ContentType="application/vnd.openxmlformats-officedocument.presentationml.slide+xml"/>
  <Override PartName="/ppt/slides/slide2723.xml" ContentType="application/vnd.openxmlformats-officedocument.presentationml.slide+xml"/>
  <Override PartName="/ppt/slides/slide2724.xml" ContentType="application/vnd.openxmlformats-officedocument.presentationml.slide+xml"/>
  <Override PartName="/ppt/slides/slide2725.xml" ContentType="application/vnd.openxmlformats-officedocument.presentationml.slide+xml"/>
  <Override PartName="/ppt/slides/slide2726.xml" ContentType="application/vnd.openxmlformats-officedocument.presentationml.slide+xml"/>
  <Override PartName="/ppt/slides/slide2727.xml" ContentType="application/vnd.openxmlformats-officedocument.presentationml.slide+xml"/>
  <Override PartName="/ppt/slides/slide2728.xml" ContentType="application/vnd.openxmlformats-officedocument.presentationml.slide+xml"/>
  <Override PartName="/ppt/slides/slide2729.xml" ContentType="application/vnd.openxmlformats-officedocument.presentationml.slide+xml"/>
  <Override PartName="/ppt/slides/slide273.xml" ContentType="application/vnd.openxmlformats-officedocument.presentationml.slide+xml"/>
  <Override PartName="/ppt/slides/slide2730.xml" ContentType="application/vnd.openxmlformats-officedocument.presentationml.slide+xml"/>
  <Override PartName="/ppt/slides/slide2731.xml" ContentType="application/vnd.openxmlformats-officedocument.presentationml.slide+xml"/>
  <Override PartName="/ppt/slides/slide2732.xml" ContentType="application/vnd.openxmlformats-officedocument.presentationml.slide+xml"/>
  <Override PartName="/ppt/slides/slide2733.xml" ContentType="application/vnd.openxmlformats-officedocument.presentationml.slide+xml"/>
  <Override PartName="/ppt/slides/slide2734.xml" ContentType="application/vnd.openxmlformats-officedocument.presentationml.slide+xml"/>
  <Override PartName="/ppt/slides/slide2735.xml" ContentType="application/vnd.openxmlformats-officedocument.presentationml.slide+xml"/>
  <Override PartName="/ppt/slides/slide2736.xml" ContentType="application/vnd.openxmlformats-officedocument.presentationml.slide+xml"/>
  <Override PartName="/ppt/slides/slide2737.xml" ContentType="application/vnd.openxmlformats-officedocument.presentationml.slide+xml"/>
  <Override PartName="/ppt/slides/slide2738.xml" ContentType="application/vnd.openxmlformats-officedocument.presentationml.slide+xml"/>
  <Override PartName="/ppt/slides/slide2739.xml" ContentType="application/vnd.openxmlformats-officedocument.presentationml.slide+xml"/>
  <Override PartName="/ppt/slides/slide274.xml" ContentType="application/vnd.openxmlformats-officedocument.presentationml.slide+xml"/>
  <Override PartName="/ppt/slides/slide2740.xml" ContentType="application/vnd.openxmlformats-officedocument.presentationml.slide+xml"/>
  <Override PartName="/ppt/slides/slide2741.xml" ContentType="application/vnd.openxmlformats-officedocument.presentationml.slide+xml"/>
  <Override PartName="/ppt/slides/slide2742.xml" ContentType="application/vnd.openxmlformats-officedocument.presentationml.slide+xml"/>
  <Override PartName="/ppt/slides/slide2743.xml" ContentType="application/vnd.openxmlformats-officedocument.presentationml.slide+xml"/>
  <Override PartName="/ppt/slides/slide2744.xml" ContentType="application/vnd.openxmlformats-officedocument.presentationml.slide+xml"/>
  <Override PartName="/ppt/slides/slide2745.xml" ContentType="application/vnd.openxmlformats-officedocument.presentationml.slide+xml"/>
  <Override PartName="/ppt/slides/slide2746.xml" ContentType="application/vnd.openxmlformats-officedocument.presentationml.slide+xml"/>
  <Override PartName="/ppt/slides/slide2747.xml" ContentType="application/vnd.openxmlformats-officedocument.presentationml.slide+xml"/>
  <Override PartName="/ppt/slides/slide2748.xml" ContentType="application/vnd.openxmlformats-officedocument.presentationml.slide+xml"/>
  <Override PartName="/ppt/slides/slide2749.xml" ContentType="application/vnd.openxmlformats-officedocument.presentationml.slide+xml"/>
  <Override PartName="/ppt/slides/slide275.xml" ContentType="application/vnd.openxmlformats-officedocument.presentationml.slide+xml"/>
  <Override PartName="/ppt/slides/slide2750.xml" ContentType="application/vnd.openxmlformats-officedocument.presentationml.slide+xml"/>
  <Override PartName="/ppt/slides/slide2751.xml" ContentType="application/vnd.openxmlformats-officedocument.presentationml.slide+xml"/>
  <Override PartName="/ppt/slides/slide2752.xml" ContentType="application/vnd.openxmlformats-officedocument.presentationml.slide+xml"/>
  <Override PartName="/ppt/slides/slide2753.xml" ContentType="application/vnd.openxmlformats-officedocument.presentationml.slide+xml"/>
  <Override PartName="/ppt/slides/slide2754.xml" ContentType="application/vnd.openxmlformats-officedocument.presentationml.slide+xml"/>
  <Override PartName="/ppt/slides/slide2755.xml" ContentType="application/vnd.openxmlformats-officedocument.presentationml.slide+xml"/>
  <Override PartName="/ppt/slides/slide2756.xml" ContentType="application/vnd.openxmlformats-officedocument.presentationml.slide+xml"/>
  <Override PartName="/ppt/slides/slide2757.xml" ContentType="application/vnd.openxmlformats-officedocument.presentationml.slide+xml"/>
  <Override PartName="/ppt/slides/slide2758.xml" ContentType="application/vnd.openxmlformats-officedocument.presentationml.slide+xml"/>
  <Override PartName="/ppt/slides/slide2759.xml" ContentType="application/vnd.openxmlformats-officedocument.presentationml.slide+xml"/>
  <Override PartName="/ppt/slides/slide276.xml" ContentType="application/vnd.openxmlformats-officedocument.presentationml.slide+xml"/>
  <Override PartName="/ppt/slides/slide2760.xml" ContentType="application/vnd.openxmlformats-officedocument.presentationml.slide+xml"/>
  <Override PartName="/ppt/slides/slide2761.xml" ContentType="application/vnd.openxmlformats-officedocument.presentationml.slide+xml"/>
  <Override PartName="/ppt/slides/slide2762.xml" ContentType="application/vnd.openxmlformats-officedocument.presentationml.slide+xml"/>
  <Override PartName="/ppt/slides/slide2763.xml" ContentType="application/vnd.openxmlformats-officedocument.presentationml.slide+xml"/>
  <Override PartName="/ppt/slides/slide2764.xml" ContentType="application/vnd.openxmlformats-officedocument.presentationml.slide+xml"/>
  <Override PartName="/ppt/slides/slide2765.xml" ContentType="application/vnd.openxmlformats-officedocument.presentationml.slide+xml"/>
  <Override PartName="/ppt/slides/slide2766.xml" ContentType="application/vnd.openxmlformats-officedocument.presentationml.slide+xml"/>
  <Override PartName="/ppt/slides/slide2767.xml" ContentType="application/vnd.openxmlformats-officedocument.presentationml.slide+xml"/>
  <Override PartName="/ppt/slides/slide2768.xml" ContentType="application/vnd.openxmlformats-officedocument.presentationml.slide+xml"/>
  <Override PartName="/ppt/slides/slide2769.xml" ContentType="application/vnd.openxmlformats-officedocument.presentationml.slide+xml"/>
  <Override PartName="/ppt/slides/slide277.xml" ContentType="application/vnd.openxmlformats-officedocument.presentationml.slide+xml"/>
  <Override PartName="/ppt/slides/slide2770.xml" ContentType="application/vnd.openxmlformats-officedocument.presentationml.slide+xml"/>
  <Override PartName="/ppt/slides/slide2771.xml" ContentType="application/vnd.openxmlformats-officedocument.presentationml.slide+xml"/>
  <Override PartName="/ppt/slides/slide2772.xml" ContentType="application/vnd.openxmlformats-officedocument.presentationml.slide+xml"/>
  <Override PartName="/ppt/slides/slide2773.xml" ContentType="application/vnd.openxmlformats-officedocument.presentationml.slide+xml"/>
  <Override PartName="/ppt/slides/slide2774.xml" ContentType="application/vnd.openxmlformats-officedocument.presentationml.slide+xml"/>
  <Override PartName="/ppt/slides/slide2775.xml" ContentType="application/vnd.openxmlformats-officedocument.presentationml.slide+xml"/>
  <Override PartName="/ppt/slides/slide2776.xml" ContentType="application/vnd.openxmlformats-officedocument.presentationml.slide+xml"/>
  <Override PartName="/ppt/slides/slide2777.xml" ContentType="application/vnd.openxmlformats-officedocument.presentationml.slide+xml"/>
  <Override PartName="/ppt/slides/slide2778.xml" ContentType="application/vnd.openxmlformats-officedocument.presentationml.slide+xml"/>
  <Override PartName="/ppt/slides/slide2779.xml" ContentType="application/vnd.openxmlformats-officedocument.presentationml.slide+xml"/>
  <Override PartName="/ppt/slides/slide278.xml" ContentType="application/vnd.openxmlformats-officedocument.presentationml.slide+xml"/>
  <Override PartName="/ppt/slides/slide2780.xml" ContentType="application/vnd.openxmlformats-officedocument.presentationml.slide+xml"/>
  <Override PartName="/ppt/slides/slide2781.xml" ContentType="application/vnd.openxmlformats-officedocument.presentationml.slide+xml"/>
  <Override PartName="/ppt/slides/slide2782.xml" ContentType="application/vnd.openxmlformats-officedocument.presentationml.slide+xml"/>
  <Override PartName="/ppt/slides/slide2783.xml" ContentType="application/vnd.openxmlformats-officedocument.presentationml.slide+xml"/>
  <Override PartName="/ppt/slides/slide2784.xml" ContentType="application/vnd.openxmlformats-officedocument.presentationml.slide+xml"/>
  <Override PartName="/ppt/slides/slide2785.xml" ContentType="application/vnd.openxmlformats-officedocument.presentationml.slide+xml"/>
  <Override PartName="/ppt/slides/slide2786.xml" ContentType="application/vnd.openxmlformats-officedocument.presentationml.slide+xml"/>
  <Override PartName="/ppt/slides/slide2787.xml" ContentType="application/vnd.openxmlformats-officedocument.presentationml.slide+xml"/>
  <Override PartName="/ppt/slides/slide2788.xml" ContentType="application/vnd.openxmlformats-officedocument.presentationml.slide+xml"/>
  <Override PartName="/ppt/slides/slide2789.xml" ContentType="application/vnd.openxmlformats-officedocument.presentationml.slide+xml"/>
  <Override PartName="/ppt/slides/slide279.xml" ContentType="application/vnd.openxmlformats-officedocument.presentationml.slide+xml"/>
  <Override PartName="/ppt/slides/slide2790.xml" ContentType="application/vnd.openxmlformats-officedocument.presentationml.slide+xml"/>
  <Override PartName="/ppt/slides/slide2791.xml" ContentType="application/vnd.openxmlformats-officedocument.presentationml.slide+xml"/>
  <Override PartName="/ppt/slides/slide2792.xml" ContentType="application/vnd.openxmlformats-officedocument.presentationml.slide+xml"/>
  <Override PartName="/ppt/slides/slide2793.xml" ContentType="application/vnd.openxmlformats-officedocument.presentationml.slide+xml"/>
  <Override PartName="/ppt/slides/slide2794.xml" ContentType="application/vnd.openxmlformats-officedocument.presentationml.slide+xml"/>
  <Override PartName="/ppt/slides/slide2795.xml" ContentType="application/vnd.openxmlformats-officedocument.presentationml.slide+xml"/>
  <Override PartName="/ppt/slides/slide2796.xml" ContentType="application/vnd.openxmlformats-officedocument.presentationml.slide+xml"/>
  <Override PartName="/ppt/slides/slide2797.xml" ContentType="application/vnd.openxmlformats-officedocument.presentationml.slide+xml"/>
  <Override PartName="/ppt/slides/slide2798.xml" ContentType="application/vnd.openxmlformats-officedocument.presentationml.slide+xml"/>
  <Override PartName="/ppt/slides/slide2799.xml" ContentType="application/vnd.openxmlformats-officedocument.presentationml.slide+xml"/>
  <Override PartName="/ppt/slides/slide28.xml" ContentType="application/vnd.openxmlformats-officedocument.presentationml.slide+xml"/>
  <Override PartName="/ppt/slides/slide280.xml" ContentType="application/vnd.openxmlformats-officedocument.presentationml.slide+xml"/>
  <Override PartName="/ppt/slides/slide2800.xml" ContentType="application/vnd.openxmlformats-officedocument.presentationml.slide+xml"/>
  <Override PartName="/ppt/slides/slide2801.xml" ContentType="application/vnd.openxmlformats-officedocument.presentationml.slide+xml"/>
  <Override PartName="/ppt/slides/slide2802.xml" ContentType="application/vnd.openxmlformats-officedocument.presentationml.slide+xml"/>
  <Override PartName="/ppt/slides/slide2803.xml" ContentType="application/vnd.openxmlformats-officedocument.presentationml.slide+xml"/>
  <Override PartName="/ppt/slides/slide2804.xml" ContentType="application/vnd.openxmlformats-officedocument.presentationml.slide+xml"/>
  <Override PartName="/ppt/slides/slide2805.xml" ContentType="application/vnd.openxmlformats-officedocument.presentationml.slide+xml"/>
  <Override PartName="/ppt/slides/slide2806.xml" ContentType="application/vnd.openxmlformats-officedocument.presentationml.slide+xml"/>
  <Override PartName="/ppt/slides/slide2807.xml" ContentType="application/vnd.openxmlformats-officedocument.presentationml.slide+xml"/>
  <Override PartName="/ppt/slides/slide2808.xml" ContentType="application/vnd.openxmlformats-officedocument.presentationml.slide+xml"/>
  <Override PartName="/ppt/slides/slide2809.xml" ContentType="application/vnd.openxmlformats-officedocument.presentationml.slide+xml"/>
  <Override PartName="/ppt/slides/slide281.xml" ContentType="application/vnd.openxmlformats-officedocument.presentationml.slide+xml"/>
  <Override PartName="/ppt/slides/slide2810.xml" ContentType="application/vnd.openxmlformats-officedocument.presentationml.slide+xml"/>
  <Override PartName="/ppt/slides/slide2811.xml" ContentType="application/vnd.openxmlformats-officedocument.presentationml.slide+xml"/>
  <Override PartName="/ppt/slides/slide2812.xml" ContentType="application/vnd.openxmlformats-officedocument.presentationml.slide+xml"/>
  <Override PartName="/ppt/slides/slide2813.xml" ContentType="application/vnd.openxmlformats-officedocument.presentationml.slide+xml"/>
  <Override PartName="/ppt/slides/slide2814.xml" ContentType="application/vnd.openxmlformats-officedocument.presentationml.slide+xml"/>
  <Override PartName="/ppt/slides/slide2815.xml" ContentType="application/vnd.openxmlformats-officedocument.presentationml.slide+xml"/>
  <Override PartName="/ppt/slides/slide2816.xml" ContentType="application/vnd.openxmlformats-officedocument.presentationml.slide+xml"/>
  <Override PartName="/ppt/slides/slide2817.xml" ContentType="application/vnd.openxmlformats-officedocument.presentationml.slide+xml"/>
  <Override PartName="/ppt/slides/slide2818.xml" ContentType="application/vnd.openxmlformats-officedocument.presentationml.slide+xml"/>
  <Override PartName="/ppt/slides/slide2819.xml" ContentType="application/vnd.openxmlformats-officedocument.presentationml.slide+xml"/>
  <Override PartName="/ppt/slides/slide282.xml" ContentType="application/vnd.openxmlformats-officedocument.presentationml.slide+xml"/>
  <Override PartName="/ppt/slides/slide2820.xml" ContentType="application/vnd.openxmlformats-officedocument.presentationml.slide+xml"/>
  <Override PartName="/ppt/slides/slide2821.xml" ContentType="application/vnd.openxmlformats-officedocument.presentationml.slide+xml"/>
  <Override PartName="/ppt/slides/slide2822.xml" ContentType="application/vnd.openxmlformats-officedocument.presentationml.slide+xml"/>
  <Override PartName="/ppt/slides/slide2823.xml" ContentType="application/vnd.openxmlformats-officedocument.presentationml.slide+xml"/>
  <Override PartName="/ppt/slides/slide2824.xml" ContentType="application/vnd.openxmlformats-officedocument.presentationml.slide+xml"/>
  <Override PartName="/ppt/slides/slide2825.xml" ContentType="application/vnd.openxmlformats-officedocument.presentationml.slide+xml"/>
  <Override PartName="/ppt/slides/slide2826.xml" ContentType="application/vnd.openxmlformats-officedocument.presentationml.slide+xml"/>
  <Override PartName="/ppt/slides/slide2827.xml" ContentType="application/vnd.openxmlformats-officedocument.presentationml.slide+xml"/>
  <Override PartName="/ppt/slides/slide2828.xml" ContentType="application/vnd.openxmlformats-officedocument.presentationml.slide+xml"/>
  <Override PartName="/ppt/slides/slide2829.xml" ContentType="application/vnd.openxmlformats-officedocument.presentationml.slide+xml"/>
  <Override PartName="/ppt/slides/slide283.xml" ContentType="application/vnd.openxmlformats-officedocument.presentationml.slide+xml"/>
  <Override PartName="/ppt/slides/slide2830.xml" ContentType="application/vnd.openxmlformats-officedocument.presentationml.slide+xml"/>
  <Override PartName="/ppt/slides/slide2831.xml" ContentType="application/vnd.openxmlformats-officedocument.presentationml.slide+xml"/>
  <Override PartName="/ppt/slides/slide2832.xml" ContentType="application/vnd.openxmlformats-officedocument.presentationml.slide+xml"/>
  <Override PartName="/ppt/slides/slide2833.xml" ContentType="application/vnd.openxmlformats-officedocument.presentationml.slide+xml"/>
  <Override PartName="/ppt/slides/slide2834.xml" ContentType="application/vnd.openxmlformats-officedocument.presentationml.slide+xml"/>
  <Override PartName="/ppt/slides/slide2835.xml" ContentType="application/vnd.openxmlformats-officedocument.presentationml.slide+xml"/>
  <Override PartName="/ppt/slides/slide2836.xml" ContentType="application/vnd.openxmlformats-officedocument.presentationml.slide+xml"/>
  <Override PartName="/ppt/slides/slide2837.xml" ContentType="application/vnd.openxmlformats-officedocument.presentationml.slide+xml"/>
  <Override PartName="/ppt/slides/slide2838.xml" ContentType="application/vnd.openxmlformats-officedocument.presentationml.slide+xml"/>
  <Override PartName="/ppt/slides/slide2839.xml" ContentType="application/vnd.openxmlformats-officedocument.presentationml.slide+xml"/>
  <Override PartName="/ppt/slides/slide284.xml" ContentType="application/vnd.openxmlformats-officedocument.presentationml.slide+xml"/>
  <Override PartName="/ppt/slides/slide2840.xml" ContentType="application/vnd.openxmlformats-officedocument.presentationml.slide+xml"/>
  <Override PartName="/ppt/slides/slide2841.xml" ContentType="application/vnd.openxmlformats-officedocument.presentationml.slide+xml"/>
  <Override PartName="/ppt/slides/slide2842.xml" ContentType="application/vnd.openxmlformats-officedocument.presentationml.slide+xml"/>
  <Override PartName="/ppt/slides/slide2843.xml" ContentType="application/vnd.openxmlformats-officedocument.presentationml.slide+xml"/>
  <Override PartName="/ppt/slides/slide2844.xml" ContentType="application/vnd.openxmlformats-officedocument.presentationml.slide+xml"/>
  <Override PartName="/ppt/slides/slide2845.xml" ContentType="application/vnd.openxmlformats-officedocument.presentationml.slide+xml"/>
  <Override PartName="/ppt/slides/slide2846.xml" ContentType="application/vnd.openxmlformats-officedocument.presentationml.slide+xml"/>
  <Override PartName="/ppt/slides/slide2847.xml" ContentType="application/vnd.openxmlformats-officedocument.presentationml.slide+xml"/>
  <Override PartName="/ppt/slides/slide2848.xml" ContentType="application/vnd.openxmlformats-officedocument.presentationml.slide+xml"/>
  <Override PartName="/ppt/slides/slide2849.xml" ContentType="application/vnd.openxmlformats-officedocument.presentationml.slide+xml"/>
  <Override PartName="/ppt/slides/slide285.xml" ContentType="application/vnd.openxmlformats-officedocument.presentationml.slide+xml"/>
  <Override PartName="/ppt/slides/slide2850.xml" ContentType="application/vnd.openxmlformats-officedocument.presentationml.slide+xml"/>
  <Override PartName="/ppt/slides/slide2851.xml" ContentType="application/vnd.openxmlformats-officedocument.presentationml.slide+xml"/>
  <Override PartName="/ppt/slides/slide2852.xml" ContentType="application/vnd.openxmlformats-officedocument.presentationml.slide+xml"/>
  <Override PartName="/ppt/slides/slide2853.xml" ContentType="application/vnd.openxmlformats-officedocument.presentationml.slide+xml"/>
  <Override PartName="/ppt/slides/slide2854.xml" ContentType="application/vnd.openxmlformats-officedocument.presentationml.slide+xml"/>
  <Override PartName="/ppt/slides/slide2855.xml" ContentType="application/vnd.openxmlformats-officedocument.presentationml.slide+xml"/>
  <Override PartName="/ppt/slides/slide2856.xml" ContentType="application/vnd.openxmlformats-officedocument.presentationml.slide+xml"/>
  <Override PartName="/ppt/slides/slide2857.xml" ContentType="application/vnd.openxmlformats-officedocument.presentationml.slide+xml"/>
  <Override PartName="/ppt/slides/slide2858.xml" ContentType="application/vnd.openxmlformats-officedocument.presentationml.slide+xml"/>
  <Override PartName="/ppt/slides/slide2859.xml" ContentType="application/vnd.openxmlformats-officedocument.presentationml.slide+xml"/>
  <Override PartName="/ppt/slides/slide286.xml" ContentType="application/vnd.openxmlformats-officedocument.presentationml.slide+xml"/>
  <Override PartName="/ppt/slides/slide2860.xml" ContentType="application/vnd.openxmlformats-officedocument.presentationml.slide+xml"/>
  <Override PartName="/ppt/slides/slide2861.xml" ContentType="application/vnd.openxmlformats-officedocument.presentationml.slide+xml"/>
  <Override PartName="/ppt/slides/slide2862.xml" ContentType="application/vnd.openxmlformats-officedocument.presentationml.slide+xml"/>
  <Override PartName="/ppt/slides/slide2863.xml" ContentType="application/vnd.openxmlformats-officedocument.presentationml.slide+xml"/>
  <Override PartName="/ppt/slides/slide2864.xml" ContentType="application/vnd.openxmlformats-officedocument.presentationml.slide+xml"/>
  <Override PartName="/ppt/slides/slide2865.xml" ContentType="application/vnd.openxmlformats-officedocument.presentationml.slide+xml"/>
  <Override PartName="/ppt/slides/slide2866.xml" ContentType="application/vnd.openxmlformats-officedocument.presentationml.slide+xml"/>
  <Override PartName="/ppt/slides/slide2867.xml" ContentType="application/vnd.openxmlformats-officedocument.presentationml.slide+xml"/>
  <Override PartName="/ppt/slides/slide2868.xml" ContentType="application/vnd.openxmlformats-officedocument.presentationml.slide+xml"/>
  <Override PartName="/ppt/slides/slide2869.xml" ContentType="application/vnd.openxmlformats-officedocument.presentationml.slide+xml"/>
  <Override PartName="/ppt/slides/slide287.xml" ContentType="application/vnd.openxmlformats-officedocument.presentationml.slide+xml"/>
  <Override PartName="/ppt/slides/slide2870.xml" ContentType="application/vnd.openxmlformats-officedocument.presentationml.slide+xml"/>
  <Override PartName="/ppt/slides/slide2871.xml" ContentType="application/vnd.openxmlformats-officedocument.presentationml.slide+xml"/>
  <Override PartName="/ppt/slides/slide2872.xml" ContentType="application/vnd.openxmlformats-officedocument.presentationml.slide+xml"/>
  <Override PartName="/ppt/slides/slide2873.xml" ContentType="application/vnd.openxmlformats-officedocument.presentationml.slide+xml"/>
  <Override PartName="/ppt/slides/slide2874.xml" ContentType="application/vnd.openxmlformats-officedocument.presentationml.slide+xml"/>
  <Override PartName="/ppt/slides/slide2875.xml" ContentType="application/vnd.openxmlformats-officedocument.presentationml.slide+xml"/>
  <Override PartName="/ppt/slides/slide2876.xml" ContentType="application/vnd.openxmlformats-officedocument.presentationml.slide+xml"/>
  <Override PartName="/ppt/slides/slide2877.xml" ContentType="application/vnd.openxmlformats-officedocument.presentationml.slide+xml"/>
  <Override PartName="/ppt/slides/slide2878.xml" ContentType="application/vnd.openxmlformats-officedocument.presentationml.slide+xml"/>
  <Override PartName="/ppt/slides/slide2879.xml" ContentType="application/vnd.openxmlformats-officedocument.presentationml.slide+xml"/>
  <Override PartName="/ppt/slides/slide288.xml" ContentType="application/vnd.openxmlformats-officedocument.presentationml.slide+xml"/>
  <Override PartName="/ppt/slides/slide2880.xml" ContentType="application/vnd.openxmlformats-officedocument.presentationml.slide+xml"/>
  <Override PartName="/ppt/slides/slide2881.xml" ContentType="application/vnd.openxmlformats-officedocument.presentationml.slide+xml"/>
  <Override PartName="/ppt/slides/slide2882.xml" ContentType="application/vnd.openxmlformats-officedocument.presentationml.slide+xml"/>
  <Override PartName="/ppt/slides/slide2883.xml" ContentType="application/vnd.openxmlformats-officedocument.presentationml.slide+xml"/>
  <Override PartName="/ppt/slides/slide2884.xml" ContentType="application/vnd.openxmlformats-officedocument.presentationml.slide+xml"/>
  <Override PartName="/ppt/slides/slide2885.xml" ContentType="application/vnd.openxmlformats-officedocument.presentationml.slide+xml"/>
  <Override PartName="/ppt/slides/slide2886.xml" ContentType="application/vnd.openxmlformats-officedocument.presentationml.slide+xml"/>
  <Override PartName="/ppt/slides/slide2887.xml" ContentType="application/vnd.openxmlformats-officedocument.presentationml.slide+xml"/>
  <Override PartName="/ppt/slides/slide2888.xml" ContentType="application/vnd.openxmlformats-officedocument.presentationml.slide+xml"/>
  <Override PartName="/ppt/slides/slide2889.xml" ContentType="application/vnd.openxmlformats-officedocument.presentationml.slide+xml"/>
  <Override PartName="/ppt/slides/slide289.xml" ContentType="application/vnd.openxmlformats-officedocument.presentationml.slide+xml"/>
  <Override PartName="/ppt/slides/slide2890.xml" ContentType="application/vnd.openxmlformats-officedocument.presentationml.slide+xml"/>
  <Override PartName="/ppt/slides/slide2891.xml" ContentType="application/vnd.openxmlformats-officedocument.presentationml.slide+xml"/>
  <Override PartName="/ppt/slides/slide2892.xml" ContentType="application/vnd.openxmlformats-officedocument.presentationml.slide+xml"/>
  <Override PartName="/ppt/slides/slide2893.xml" ContentType="application/vnd.openxmlformats-officedocument.presentationml.slide+xml"/>
  <Override PartName="/ppt/slides/slide2894.xml" ContentType="application/vnd.openxmlformats-officedocument.presentationml.slide+xml"/>
  <Override PartName="/ppt/slides/slide2895.xml" ContentType="application/vnd.openxmlformats-officedocument.presentationml.slide+xml"/>
  <Override PartName="/ppt/slides/slide2896.xml" ContentType="application/vnd.openxmlformats-officedocument.presentationml.slide+xml"/>
  <Override PartName="/ppt/slides/slide2897.xml" ContentType="application/vnd.openxmlformats-officedocument.presentationml.slide+xml"/>
  <Override PartName="/ppt/slides/slide2898.xml" ContentType="application/vnd.openxmlformats-officedocument.presentationml.slide+xml"/>
  <Override PartName="/ppt/slides/slide2899.xml" ContentType="application/vnd.openxmlformats-officedocument.presentationml.slide+xml"/>
  <Override PartName="/ppt/slides/slide29.xml" ContentType="application/vnd.openxmlformats-officedocument.presentationml.slide+xml"/>
  <Override PartName="/ppt/slides/slide290.xml" ContentType="application/vnd.openxmlformats-officedocument.presentationml.slide+xml"/>
  <Override PartName="/ppt/slides/slide2900.xml" ContentType="application/vnd.openxmlformats-officedocument.presentationml.slide+xml"/>
  <Override PartName="/ppt/slides/slide2901.xml" ContentType="application/vnd.openxmlformats-officedocument.presentationml.slide+xml"/>
  <Override PartName="/ppt/slides/slide2902.xml" ContentType="application/vnd.openxmlformats-officedocument.presentationml.slide+xml"/>
  <Override PartName="/ppt/slides/slide2903.xml" ContentType="application/vnd.openxmlformats-officedocument.presentationml.slide+xml"/>
  <Override PartName="/ppt/slides/slide2904.xml" ContentType="application/vnd.openxmlformats-officedocument.presentationml.slide+xml"/>
  <Override PartName="/ppt/slides/slide2905.xml" ContentType="application/vnd.openxmlformats-officedocument.presentationml.slide+xml"/>
  <Override PartName="/ppt/slides/slide2906.xml" ContentType="application/vnd.openxmlformats-officedocument.presentationml.slide+xml"/>
  <Override PartName="/ppt/slides/slide2907.xml" ContentType="application/vnd.openxmlformats-officedocument.presentationml.slide+xml"/>
  <Override PartName="/ppt/slides/slide2908.xml" ContentType="application/vnd.openxmlformats-officedocument.presentationml.slide+xml"/>
  <Override PartName="/ppt/slides/slide2909.xml" ContentType="application/vnd.openxmlformats-officedocument.presentationml.slide+xml"/>
  <Override PartName="/ppt/slides/slide291.xml" ContentType="application/vnd.openxmlformats-officedocument.presentationml.slide+xml"/>
  <Override PartName="/ppt/slides/slide2910.xml" ContentType="application/vnd.openxmlformats-officedocument.presentationml.slide+xml"/>
  <Override PartName="/ppt/slides/slide2911.xml" ContentType="application/vnd.openxmlformats-officedocument.presentationml.slide+xml"/>
  <Override PartName="/ppt/slides/slide2912.xml" ContentType="application/vnd.openxmlformats-officedocument.presentationml.slide+xml"/>
  <Override PartName="/ppt/slides/slide2913.xml" ContentType="application/vnd.openxmlformats-officedocument.presentationml.slide+xml"/>
  <Override PartName="/ppt/slides/slide2914.xml" ContentType="application/vnd.openxmlformats-officedocument.presentationml.slide+xml"/>
  <Override PartName="/ppt/slides/slide2915.xml" ContentType="application/vnd.openxmlformats-officedocument.presentationml.slide+xml"/>
  <Override PartName="/ppt/slides/slide2916.xml" ContentType="application/vnd.openxmlformats-officedocument.presentationml.slide+xml"/>
  <Override PartName="/ppt/slides/slide2917.xml" ContentType="application/vnd.openxmlformats-officedocument.presentationml.slide+xml"/>
  <Override PartName="/ppt/slides/slide2918.xml" ContentType="application/vnd.openxmlformats-officedocument.presentationml.slide+xml"/>
  <Override PartName="/ppt/slides/slide2919.xml" ContentType="application/vnd.openxmlformats-officedocument.presentationml.slide+xml"/>
  <Override PartName="/ppt/slides/slide292.xml" ContentType="application/vnd.openxmlformats-officedocument.presentationml.slide+xml"/>
  <Override PartName="/ppt/slides/slide2920.xml" ContentType="application/vnd.openxmlformats-officedocument.presentationml.slide+xml"/>
  <Override PartName="/ppt/slides/slide2921.xml" ContentType="application/vnd.openxmlformats-officedocument.presentationml.slide+xml"/>
  <Override PartName="/ppt/slides/slide2922.xml" ContentType="application/vnd.openxmlformats-officedocument.presentationml.slide+xml"/>
  <Override PartName="/ppt/slides/slide2923.xml" ContentType="application/vnd.openxmlformats-officedocument.presentationml.slide+xml"/>
  <Override PartName="/ppt/slides/slide2924.xml" ContentType="application/vnd.openxmlformats-officedocument.presentationml.slide+xml"/>
  <Override PartName="/ppt/slides/slide2925.xml" ContentType="application/vnd.openxmlformats-officedocument.presentationml.slide+xml"/>
  <Override PartName="/ppt/slides/slide2926.xml" ContentType="application/vnd.openxmlformats-officedocument.presentationml.slide+xml"/>
  <Override PartName="/ppt/slides/slide2927.xml" ContentType="application/vnd.openxmlformats-officedocument.presentationml.slide+xml"/>
  <Override PartName="/ppt/slides/slide2928.xml" ContentType="application/vnd.openxmlformats-officedocument.presentationml.slide+xml"/>
  <Override PartName="/ppt/slides/slide2929.xml" ContentType="application/vnd.openxmlformats-officedocument.presentationml.slide+xml"/>
  <Override PartName="/ppt/slides/slide293.xml" ContentType="application/vnd.openxmlformats-officedocument.presentationml.slide+xml"/>
  <Override PartName="/ppt/slides/slide2930.xml" ContentType="application/vnd.openxmlformats-officedocument.presentationml.slide+xml"/>
  <Override PartName="/ppt/slides/slide2931.xml" ContentType="application/vnd.openxmlformats-officedocument.presentationml.slide+xml"/>
  <Override PartName="/ppt/slides/slide2932.xml" ContentType="application/vnd.openxmlformats-officedocument.presentationml.slide+xml"/>
  <Override PartName="/ppt/slides/slide2933.xml" ContentType="application/vnd.openxmlformats-officedocument.presentationml.slide+xml"/>
  <Override PartName="/ppt/slides/slide2934.xml" ContentType="application/vnd.openxmlformats-officedocument.presentationml.slide+xml"/>
  <Override PartName="/ppt/slides/slide2935.xml" ContentType="application/vnd.openxmlformats-officedocument.presentationml.slide+xml"/>
  <Override PartName="/ppt/slides/slide2936.xml" ContentType="application/vnd.openxmlformats-officedocument.presentationml.slide+xml"/>
  <Override PartName="/ppt/slides/slide2937.xml" ContentType="application/vnd.openxmlformats-officedocument.presentationml.slide+xml"/>
  <Override PartName="/ppt/slides/slide2938.xml" ContentType="application/vnd.openxmlformats-officedocument.presentationml.slide+xml"/>
  <Override PartName="/ppt/slides/slide2939.xml" ContentType="application/vnd.openxmlformats-officedocument.presentationml.slide+xml"/>
  <Override PartName="/ppt/slides/slide294.xml" ContentType="application/vnd.openxmlformats-officedocument.presentationml.slide+xml"/>
  <Override PartName="/ppt/slides/slide2940.xml" ContentType="application/vnd.openxmlformats-officedocument.presentationml.slide+xml"/>
  <Override PartName="/ppt/slides/slide2941.xml" ContentType="application/vnd.openxmlformats-officedocument.presentationml.slide+xml"/>
  <Override PartName="/ppt/slides/slide2942.xml" ContentType="application/vnd.openxmlformats-officedocument.presentationml.slide+xml"/>
  <Override PartName="/ppt/slides/slide2943.xml" ContentType="application/vnd.openxmlformats-officedocument.presentationml.slide+xml"/>
  <Override PartName="/ppt/slides/slide2944.xml" ContentType="application/vnd.openxmlformats-officedocument.presentationml.slide+xml"/>
  <Override PartName="/ppt/slides/slide2945.xml" ContentType="application/vnd.openxmlformats-officedocument.presentationml.slide+xml"/>
  <Override PartName="/ppt/slides/slide2946.xml" ContentType="application/vnd.openxmlformats-officedocument.presentationml.slide+xml"/>
  <Override PartName="/ppt/slides/slide2947.xml" ContentType="application/vnd.openxmlformats-officedocument.presentationml.slide+xml"/>
  <Override PartName="/ppt/slides/slide2948.xml" ContentType="application/vnd.openxmlformats-officedocument.presentationml.slide+xml"/>
  <Override PartName="/ppt/slides/slide2949.xml" ContentType="application/vnd.openxmlformats-officedocument.presentationml.slide+xml"/>
  <Override PartName="/ppt/slides/slide295.xml" ContentType="application/vnd.openxmlformats-officedocument.presentationml.slide+xml"/>
  <Override PartName="/ppt/slides/slide2950.xml" ContentType="application/vnd.openxmlformats-officedocument.presentationml.slide+xml"/>
  <Override PartName="/ppt/slides/slide2951.xml" ContentType="application/vnd.openxmlformats-officedocument.presentationml.slide+xml"/>
  <Override PartName="/ppt/slides/slide2952.xml" ContentType="application/vnd.openxmlformats-officedocument.presentationml.slide+xml"/>
  <Override PartName="/ppt/slides/slide2953.xml" ContentType="application/vnd.openxmlformats-officedocument.presentationml.slide+xml"/>
  <Override PartName="/ppt/slides/slide2954.xml" ContentType="application/vnd.openxmlformats-officedocument.presentationml.slide+xml"/>
  <Override PartName="/ppt/slides/slide2955.xml" ContentType="application/vnd.openxmlformats-officedocument.presentationml.slide+xml"/>
  <Override PartName="/ppt/slides/slide2956.xml" ContentType="application/vnd.openxmlformats-officedocument.presentationml.slide+xml"/>
  <Override PartName="/ppt/slides/slide2957.xml" ContentType="application/vnd.openxmlformats-officedocument.presentationml.slide+xml"/>
  <Override PartName="/ppt/slides/slide2958.xml" ContentType="application/vnd.openxmlformats-officedocument.presentationml.slide+xml"/>
  <Override PartName="/ppt/slides/slide2959.xml" ContentType="application/vnd.openxmlformats-officedocument.presentationml.slide+xml"/>
  <Override PartName="/ppt/slides/slide296.xml" ContentType="application/vnd.openxmlformats-officedocument.presentationml.slide+xml"/>
  <Override PartName="/ppt/slides/slide2960.xml" ContentType="application/vnd.openxmlformats-officedocument.presentationml.slide+xml"/>
  <Override PartName="/ppt/slides/slide2961.xml" ContentType="application/vnd.openxmlformats-officedocument.presentationml.slide+xml"/>
  <Override PartName="/ppt/slides/slide2962.xml" ContentType="application/vnd.openxmlformats-officedocument.presentationml.slide+xml"/>
  <Override PartName="/ppt/slides/slide2963.xml" ContentType="application/vnd.openxmlformats-officedocument.presentationml.slide+xml"/>
  <Override PartName="/ppt/slides/slide2964.xml" ContentType="application/vnd.openxmlformats-officedocument.presentationml.slide+xml"/>
  <Override PartName="/ppt/slides/slide2965.xml" ContentType="application/vnd.openxmlformats-officedocument.presentationml.slide+xml"/>
  <Override PartName="/ppt/slides/slide2966.xml" ContentType="application/vnd.openxmlformats-officedocument.presentationml.slide+xml"/>
  <Override PartName="/ppt/slides/slide2967.xml" ContentType="application/vnd.openxmlformats-officedocument.presentationml.slide+xml"/>
  <Override PartName="/ppt/slides/slide2968.xml" ContentType="application/vnd.openxmlformats-officedocument.presentationml.slide+xml"/>
  <Override PartName="/ppt/slides/slide2969.xml" ContentType="application/vnd.openxmlformats-officedocument.presentationml.slide+xml"/>
  <Override PartName="/ppt/slides/slide297.xml" ContentType="application/vnd.openxmlformats-officedocument.presentationml.slide+xml"/>
  <Override PartName="/ppt/slides/slide2970.xml" ContentType="application/vnd.openxmlformats-officedocument.presentationml.slide+xml"/>
  <Override PartName="/ppt/slides/slide2971.xml" ContentType="application/vnd.openxmlformats-officedocument.presentationml.slide+xml"/>
  <Override PartName="/ppt/slides/slide2972.xml" ContentType="application/vnd.openxmlformats-officedocument.presentationml.slide+xml"/>
  <Override PartName="/ppt/slides/slide2973.xml" ContentType="application/vnd.openxmlformats-officedocument.presentationml.slide+xml"/>
  <Override PartName="/ppt/slides/slide2974.xml" ContentType="application/vnd.openxmlformats-officedocument.presentationml.slide+xml"/>
  <Override PartName="/ppt/slides/slide2975.xml" ContentType="application/vnd.openxmlformats-officedocument.presentationml.slide+xml"/>
  <Override PartName="/ppt/slides/slide2976.xml" ContentType="application/vnd.openxmlformats-officedocument.presentationml.slide+xml"/>
  <Override PartName="/ppt/slides/slide2977.xml" ContentType="application/vnd.openxmlformats-officedocument.presentationml.slide+xml"/>
  <Override PartName="/ppt/slides/slide2978.xml" ContentType="application/vnd.openxmlformats-officedocument.presentationml.slide+xml"/>
  <Override PartName="/ppt/slides/slide2979.xml" ContentType="application/vnd.openxmlformats-officedocument.presentationml.slide+xml"/>
  <Override PartName="/ppt/slides/slide298.xml" ContentType="application/vnd.openxmlformats-officedocument.presentationml.slide+xml"/>
  <Override PartName="/ppt/slides/slide2980.xml" ContentType="application/vnd.openxmlformats-officedocument.presentationml.slide+xml"/>
  <Override PartName="/ppt/slides/slide2981.xml" ContentType="application/vnd.openxmlformats-officedocument.presentationml.slide+xml"/>
  <Override PartName="/ppt/slides/slide2982.xml" ContentType="application/vnd.openxmlformats-officedocument.presentationml.slide+xml"/>
  <Override PartName="/ppt/slides/slide2983.xml" ContentType="application/vnd.openxmlformats-officedocument.presentationml.slide+xml"/>
  <Override PartName="/ppt/slides/slide2984.xml" ContentType="application/vnd.openxmlformats-officedocument.presentationml.slide+xml"/>
  <Override PartName="/ppt/slides/slide2985.xml" ContentType="application/vnd.openxmlformats-officedocument.presentationml.slide+xml"/>
  <Override PartName="/ppt/slides/slide2986.xml" ContentType="application/vnd.openxmlformats-officedocument.presentationml.slide+xml"/>
  <Override PartName="/ppt/slides/slide2987.xml" ContentType="application/vnd.openxmlformats-officedocument.presentationml.slide+xml"/>
  <Override PartName="/ppt/slides/slide2988.xml" ContentType="application/vnd.openxmlformats-officedocument.presentationml.slide+xml"/>
  <Override PartName="/ppt/slides/slide2989.xml" ContentType="application/vnd.openxmlformats-officedocument.presentationml.slide+xml"/>
  <Override PartName="/ppt/slides/slide299.xml" ContentType="application/vnd.openxmlformats-officedocument.presentationml.slide+xml"/>
  <Override PartName="/ppt/slides/slide2990.xml" ContentType="application/vnd.openxmlformats-officedocument.presentationml.slide+xml"/>
  <Override PartName="/ppt/slides/slide2991.xml" ContentType="application/vnd.openxmlformats-officedocument.presentationml.slide+xml"/>
  <Override PartName="/ppt/slides/slide2992.xml" ContentType="application/vnd.openxmlformats-officedocument.presentationml.slide+xml"/>
  <Override PartName="/ppt/slides/slide2993.xml" ContentType="application/vnd.openxmlformats-officedocument.presentationml.slide+xml"/>
  <Override PartName="/ppt/slides/slide2994.xml" ContentType="application/vnd.openxmlformats-officedocument.presentationml.slide+xml"/>
  <Override PartName="/ppt/slides/slide2995.xml" ContentType="application/vnd.openxmlformats-officedocument.presentationml.slide+xml"/>
  <Override PartName="/ppt/slides/slide2996.xml" ContentType="application/vnd.openxmlformats-officedocument.presentationml.slide+xml"/>
  <Override PartName="/ppt/slides/slide2997.xml" ContentType="application/vnd.openxmlformats-officedocument.presentationml.slide+xml"/>
  <Override PartName="/ppt/slides/slide2998.xml" ContentType="application/vnd.openxmlformats-officedocument.presentationml.slide+xml"/>
  <Override PartName="/ppt/slides/slide299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00.xml" ContentType="application/vnd.openxmlformats-officedocument.presentationml.slide+xml"/>
  <Override PartName="/ppt/slides/slide3000.xml" ContentType="application/vnd.openxmlformats-officedocument.presentationml.slide+xml"/>
  <Override PartName="/ppt/slides/slide3001.xml" ContentType="application/vnd.openxmlformats-officedocument.presentationml.slide+xml"/>
  <Override PartName="/ppt/slides/slide3002.xml" ContentType="application/vnd.openxmlformats-officedocument.presentationml.slide+xml"/>
  <Override PartName="/ppt/slides/slide3003.xml" ContentType="application/vnd.openxmlformats-officedocument.presentationml.slide+xml"/>
  <Override PartName="/ppt/slides/slide3004.xml" ContentType="application/vnd.openxmlformats-officedocument.presentationml.slide+xml"/>
  <Override PartName="/ppt/slides/slide3005.xml" ContentType="application/vnd.openxmlformats-officedocument.presentationml.slide+xml"/>
  <Override PartName="/ppt/slides/slide3006.xml" ContentType="application/vnd.openxmlformats-officedocument.presentationml.slide+xml"/>
  <Override PartName="/ppt/slides/slide3007.xml" ContentType="application/vnd.openxmlformats-officedocument.presentationml.slide+xml"/>
  <Override PartName="/ppt/slides/slide3008.xml" ContentType="application/vnd.openxmlformats-officedocument.presentationml.slide+xml"/>
  <Override PartName="/ppt/slides/slide3009.xml" ContentType="application/vnd.openxmlformats-officedocument.presentationml.slide+xml"/>
  <Override PartName="/ppt/slides/slide301.xml" ContentType="application/vnd.openxmlformats-officedocument.presentationml.slide+xml"/>
  <Override PartName="/ppt/slides/slide3010.xml" ContentType="application/vnd.openxmlformats-officedocument.presentationml.slide+xml"/>
  <Override PartName="/ppt/slides/slide3011.xml" ContentType="application/vnd.openxmlformats-officedocument.presentationml.slide+xml"/>
  <Override PartName="/ppt/slides/slide3012.xml" ContentType="application/vnd.openxmlformats-officedocument.presentationml.slide+xml"/>
  <Override PartName="/ppt/slides/slide3013.xml" ContentType="application/vnd.openxmlformats-officedocument.presentationml.slide+xml"/>
  <Override PartName="/ppt/slides/slide3014.xml" ContentType="application/vnd.openxmlformats-officedocument.presentationml.slide+xml"/>
  <Override PartName="/ppt/slides/slide3015.xml" ContentType="application/vnd.openxmlformats-officedocument.presentationml.slide+xml"/>
  <Override PartName="/ppt/slides/slide3016.xml" ContentType="application/vnd.openxmlformats-officedocument.presentationml.slide+xml"/>
  <Override PartName="/ppt/slides/slide3017.xml" ContentType="application/vnd.openxmlformats-officedocument.presentationml.slide+xml"/>
  <Override PartName="/ppt/slides/slide3018.xml" ContentType="application/vnd.openxmlformats-officedocument.presentationml.slide+xml"/>
  <Override PartName="/ppt/slides/slide3019.xml" ContentType="application/vnd.openxmlformats-officedocument.presentationml.slide+xml"/>
  <Override PartName="/ppt/slides/slide302.xml" ContentType="application/vnd.openxmlformats-officedocument.presentationml.slide+xml"/>
  <Override PartName="/ppt/slides/slide3020.xml" ContentType="application/vnd.openxmlformats-officedocument.presentationml.slide+xml"/>
  <Override PartName="/ppt/slides/slide3021.xml" ContentType="application/vnd.openxmlformats-officedocument.presentationml.slide+xml"/>
  <Override PartName="/ppt/slides/slide3022.xml" ContentType="application/vnd.openxmlformats-officedocument.presentationml.slide+xml"/>
  <Override PartName="/ppt/slides/slide3023.xml" ContentType="application/vnd.openxmlformats-officedocument.presentationml.slide+xml"/>
  <Override PartName="/ppt/slides/slide3024.xml" ContentType="application/vnd.openxmlformats-officedocument.presentationml.slide+xml"/>
  <Override PartName="/ppt/slides/slide3025.xml" ContentType="application/vnd.openxmlformats-officedocument.presentationml.slide+xml"/>
  <Override PartName="/ppt/slides/slide3026.xml" ContentType="application/vnd.openxmlformats-officedocument.presentationml.slide+xml"/>
  <Override PartName="/ppt/slides/slide3027.xml" ContentType="application/vnd.openxmlformats-officedocument.presentationml.slide+xml"/>
  <Override PartName="/ppt/slides/slide3028.xml" ContentType="application/vnd.openxmlformats-officedocument.presentationml.slide+xml"/>
  <Override PartName="/ppt/slides/slide3029.xml" ContentType="application/vnd.openxmlformats-officedocument.presentationml.slide+xml"/>
  <Override PartName="/ppt/slides/slide303.xml" ContentType="application/vnd.openxmlformats-officedocument.presentationml.slide+xml"/>
  <Override PartName="/ppt/slides/slide3030.xml" ContentType="application/vnd.openxmlformats-officedocument.presentationml.slide+xml"/>
  <Override PartName="/ppt/slides/slide3031.xml" ContentType="application/vnd.openxmlformats-officedocument.presentationml.slide+xml"/>
  <Override PartName="/ppt/slides/slide3032.xml" ContentType="application/vnd.openxmlformats-officedocument.presentationml.slide+xml"/>
  <Override PartName="/ppt/slides/slide3033.xml" ContentType="application/vnd.openxmlformats-officedocument.presentationml.slide+xml"/>
  <Override PartName="/ppt/slides/slide3034.xml" ContentType="application/vnd.openxmlformats-officedocument.presentationml.slide+xml"/>
  <Override PartName="/ppt/slides/slide3035.xml" ContentType="application/vnd.openxmlformats-officedocument.presentationml.slide+xml"/>
  <Override PartName="/ppt/slides/slide3036.xml" ContentType="application/vnd.openxmlformats-officedocument.presentationml.slide+xml"/>
  <Override PartName="/ppt/slides/slide3037.xml" ContentType="application/vnd.openxmlformats-officedocument.presentationml.slide+xml"/>
  <Override PartName="/ppt/slides/slide3038.xml" ContentType="application/vnd.openxmlformats-officedocument.presentationml.slide+xml"/>
  <Override PartName="/ppt/slides/slide3039.xml" ContentType="application/vnd.openxmlformats-officedocument.presentationml.slide+xml"/>
  <Override PartName="/ppt/slides/slide304.xml" ContentType="application/vnd.openxmlformats-officedocument.presentationml.slide+xml"/>
  <Override PartName="/ppt/slides/slide3040.xml" ContentType="application/vnd.openxmlformats-officedocument.presentationml.slide+xml"/>
  <Override PartName="/ppt/slides/slide3041.xml" ContentType="application/vnd.openxmlformats-officedocument.presentationml.slide+xml"/>
  <Override PartName="/ppt/slides/slide3042.xml" ContentType="application/vnd.openxmlformats-officedocument.presentationml.slide+xml"/>
  <Override PartName="/ppt/slides/slide3043.xml" ContentType="application/vnd.openxmlformats-officedocument.presentationml.slide+xml"/>
  <Override PartName="/ppt/slides/slide3044.xml" ContentType="application/vnd.openxmlformats-officedocument.presentationml.slide+xml"/>
  <Override PartName="/ppt/slides/slide3045.xml" ContentType="application/vnd.openxmlformats-officedocument.presentationml.slide+xml"/>
  <Override PartName="/ppt/slides/slide3046.xml" ContentType="application/vnd.openxmlformats-officedocument.presentationml.slide+xml"/>
  <Override PartName="/ppt/slides/slide3047.xml" ContentType="application/vnd.openxmlformats-officedocument.presentationml.slide+xml"/>
  <Override PartName="/ppt/slides/slide3048.xml" ContentType="application/vnd.openxmlformats-officedocument.presentationml.slide+xml"/>
  <Override PartName="/ppt/slides/slide3049.xml" ContentType="application/vnd.openxmlformats-officedocument.presentationml.slide+xml"/>
  <Override PartName="/ppt/slides/slide305.xml" ContentType="application/vnd.openxmlformats-officedocument.presentationml.slide+xml"/>
  <Override PartName="/ppt/slides/slide3050.xml" ContentType="application/vnd.openxmlformats-officedocument.presentationml.slide+xml"/>
  <Override PartName="/ppt/slides/slide3051.xml" ContentType="application/vnd.openxmlformats-officedocument.presentationml.slide+xml"/>
  <Override PartName="/ppt/slides/slide3052.xml" ContentType="application/vnd.openxmlformats-officedocument.presentationml.slide+xml"/>
  <Override PartName="/ppt/slides/slide3053.xml" ContentType="application/vnd.openxmlformats-officedocument.presentationml.slide+xml"/>
  <Override PartName="/ppt/slides/slide3054.xml" ContentType="application/vnd.openxmlformats-officedocument.presentationml.slide+xml"/>
  <Override PartName="/ppt/slides/slide3055.xml" ContentType="application/vnd.openxmlformats-officedocument.presentationml.slide+xml"/>
  <Override PartName="/ppt/slides/slide3056.xml" ContentType="application/vnd.openxmlformats-officedocument.presentationml.slide+xml"/>
  <Override PartName="/ppt/slides/slide3057.xml" ContentType="application/vnd.openxmlformats-officedocument.presentationml.slide+xml"/>
  <Override PartName="/ppt/slides/slide3058.xml" ContentType="application/vnd.openxmlformats-officedocument.presentationml.slide+xml"/>
  <Override PartName="/ppt/slides/slide3059.xml" ContentType="application/vnd.openxmlformats-officedocument.presentationml.slide+xml"/>
  <Override PartName="/ppt/slides/slide306.xml" ContentType="application/vnd.openxmlformats-officedocument.presentationml.slide+xml"/>
  <Override PartName="/ppt/slides/slide3060.xml" ContentType="application/vnd.openxmlformats-officedocument.presentationml.slide+xml"/>
  <Override PartName="/ppt/slides/slide3061.xml" ContentType="application/vnd.openxmlformats-officedocument.presentationml.slide+xml"/>
  <Override PartName="/ppt/slides/slide3062.xml" ContentType="application/vnd.openxmlformats-officedocument.presentationml.slide+xml"/>
  <Override PartName="/ppt/slides/slide3063.xml" ContentType="application/vnd.openxmlformats-officedocument.presentationml.slide+xml"/>
  <Override PartName="/ppt/slides/slide3064.xml" ContentType="application/vnd.openxmlformats-officedocument.presentationml.slide+xml"/>
  <Override PartName="/ppt/slides/slide3065.xml" ContentType="application/vnd.openxmlformats-officedocument.presentationml.slide+xml"/>
  <Override PartName="/ppt/slides/slide3066.xml" ContentType="application/vnd.openxmlformats-officedocument.presentationml.slide+xml"/>
  <Override PartName="/ppt/slides/slide3067.xml" ContentType="application/vnd.openxmlformats-officedocument.presentationml.slide+xml"/>
  <Override PartName="/ppt/slides/slide3068.xml" ContentType="application/vnd.openxmlformats-officedocument.presentationml.slide+xml"/>
  <Override PartName="/ppt/slides/slide3069.xml" ContentType="application/vnd.openxmlformats-officedocument.presentationml.slide+xml"/>
  <Override PartName="/ppt/slides/slide307.xml" ContentType="application/vnd.openxmlformats-officedocument.presentationml.slide+xml"/>
  <Override PartName="/ppt/slides/slide3070.xml" ContentType="application/vnd.openxmlformats-officedocument.presentationml.slide+xml"/>
  <Override PartName="/ppt/slides/slide3071.xml" ContentType="application/vnd.openxmlformats-officedocument.presentationml.slide+xml"/>
  <Override PartName="/ppt/slides/slide3072.xml" ContentType="application/vnd.openxmlformats-officedocument.presentationml.slide+xml"/>
  <Override PartName="/ppt/slides/slide3073.xml" ContentType="application/vnd.openxmlformats-officedocument.presentationml.slide+xml"/>
  <Override PartName="/ppt/slides/slide3074.xml" ContentType="application/vnd.openxmlformats-officedocument.presentationml.slide+xml"/>
  <Override PartName="/ppt/slides/slide3075.xml" ContentType="application/vnd.openxmlformats-officedocument.presentationml.slide+xml"/>
  <Override PartName="/ppt/slides/slide3076.xml" ContentType="application/vnd.openxmlformats-officedocument.presentationml.slide+xml"/>
  <Override PartName="/ppt/slides/slide3077.xml" ContentType="application/vnd.openxmlformats-officedocument.presentationml.slide+xml"/>
  <Override PartName="/ppt/slides/slide3078.xml" ContentType="application/vnd.openxmlformats-officedocument.presentationml.slide+xml"/>
  <Override PartName="/ppt/slides/slide3079.xml" ContentType="application/vnd.openxmlformats-officedocument.presentationml.slide+xml"/>
  <Override PartName="/ppt/slides/slide308.xml" ContentType="application/vnd.openxmlformats-officedocument.presentationml.slide+xml"/>
  <Override PartName="/ppt/slides/slide3080.xml" ContentType="application/vnd.openxmlformats-officedocument.presentationml.slide+xml"/>
  <Override PartName="/ppt/slides/slide3081.xml" ContentType="application/vnd.openxmlformats-officedocument.presentationml.slide+xml"/>
  <Override PartName="/ppt/slides/slide3082.xml" ContentType="application/vnd.openxmlformats-officedocument.presentationml.slide+xml"/>
  <Override PartName="/ppt/slides/slide3083.xml" ContentType="application/vnd.openxmlformats-officedocument.presentationml.slide+xml"/>
  <Override PartName="/ppt/slides/slide3084.xml" ContentType="application/vnd.openxmlformats-officedocument.presentationml.slide+xml"/>
  <Override PartName="/ppt/slides/slide3085.xml" ContentType="application/vnd.openxmlformats-officedocument.presentationml.slide+xml"/>
  <Override PartName="/ppt/slides/slide3086.xml" ContentType="application/vnd.openxmlformats-officedocument.presentationml.slide+xml"/>
  <Override PartName="/ppt/slides/slide3087.xml" ContentType="application/vnd.openxmlformats-officedocument.presentationml.slide+xml"/>
  <Override PartName="/ppt/slides/slide3088.xml" ContentType="application/vnd.openxmlformats-officedocument.presentationml.slide+xml"/>
  <Override PartName="/ppt/slides/slide3089.xml" ContentType="application/vnd.openxmlformats-officedocument.presentationml.slide+xml"/>
  <Override PartName="/ppt/slides/slide309.xml" ContentType="application/vnd.openxmlformats-officedocument.presentationml.slide+xml"/>
  <Override PartName="/ppt/slides/slide3090.xml" ContentType="application/vnd.openxmlformats-officedocument.presentationml.slide+xml"/>
  <Override PartName="/ppt/slides/slide3091.xml" ContentType="application/vnd.openxmlformats-officedocument.presentationml.slide+xml"/>
  <Override PartName="/ppt/slides/slide3092.xml" ContentType="application/vnd.openxmlformats-officedocument.presentationml.slide+xml"/>
  <Override PartName="/ppt/slides/slide3093.xml" ContentType="application/vnd.openxmlformats-officedocument.presentationml.slide+xml"/>
  <Override PartName="/ppt/slides/slide3094.xml" ContentType="application/vnd.openxmlformats-officedocument.presentationml.slide+xml"/>
  <Override PartName="/ppt/slides/slide3095.xml" ContentType="application/vnd.openxmlformats-officedocument.presentationml.slide+xml"/>
  <Override PartName="/ppt/slides/slide3096.xml" ContentType="application/vnd.openxmlformats-officedocument.presentationml.slide+xml"/>
  <Override PartName="/ppt/slides/slide3097.xml" ContentType="application/vnd.openxmlformats-officedocument.presentationml.slide+xml"/>
  <Override PartName="/ppt/slides/slide3098.xml" ContentType="application/vnd.openxmlformats-officedocument.presentationml.slide+xml"/>
  <Override PartName="/ppt/slides/slide3099.xml" ContentType="application/vnd.openxmlformats-officedocument.presentationml.slide+xml"/>
  <Override PartName="/ppt/slides/slide31.xml" ContentType="application/vnd.openxmlformats-officedocument.presentationml.slide+xml"/>
  <Override PartName="/ppt/slides/slide310.xml" ContentType="application/vnd.openxmlformats-officedocument.presentationml.slide+xml"/>
  <Override PartName="/ppt/slides/slide3100.xml" ContentType="application/vnd.openxmlformats-officedocument.presentationml.slide+xml"/>
  <Override PartName="/ppt/slides/slide3101.xml" ContentType="application/vnd.openxmlformats-officedocument.presentationml.slide+xml"/>
  <Override PartName="/ppt/slides/slide3102.xml" ContentType="application/vnd.openxmlformats-officedocument.presentationml.slide+xml"/>
  <Override PartName="/ppt/slides/slide3103.xml" ContentType="application/vnd.openxmlformats-officedocument.presentationml.slide+xml"/>
  <Override PartName="/ppt/slides/slide3104.xml" ContentType="application/vnd.openxmlformats-officedocument.presentationml.slide+xml"/>
  <Override PartName="/ppt/slides/slide3105.xml" ContentType="application/vnd.openxmlformats-officedocument.presentationml.slide+xml"/>
  <Override PartName="/ppt/slides/slide3106.xml" ContentType="application/vnd.openxmlformats-officedocument.presentationml.slide+xml"/>
  <Override PartName="/ppt/slides/slide3107.xml" ContentType="application/vnd.openxmlformats-officedocument.presentationml.slide+xml"/>
  <Override PartName="/ppt/slides/slide3108.xml" ContentType="application/vnd.openxmlformats-officedocument.presentationml.slide+xml"/>
  <Override PartName="/ppt/slides/slide3109.xml" ContentType="application/vnd.openxmlformats-officedocument.presentationml.slide+xml"/>
  <Override PartName="/ppt/slides/slide311.xml" ContentType="application/vnd.openxmlformats-officedocument.presentationml.slide+xml"/>
  <Override PartName="/ppt/slides/slide3110.xml" ContentType="application/vnd.openxmlformats-officedocument.presentationml.slide+xml"/>
  <Override PartName="/ppt/slides/slide3111.xml" ContentType="application/vnd.openxmlformats-officedocument.presentationml.slide+xml"/>
  <Override PartName="/ppt/slides/slide3112.xml" ContentType="application/vnd.openxmlformats-officedocument.presentationml.slide+xml"/>
  <Override PartName="/ppt/slides/slide3113.xml" ContentType="application/vnd.openxmlformats-officedocument.presentationml.slide+xml"/>
  <Override PartName="/ppt/slides/slide3114.xml" ContentType="application/vnd.openxmlformats-officedocument.presentationml.slide+xml"/>
  <Override PartName="/ppt/slides/slide3115.xml" ContentType="application/vnd.openxmlformats-officedocument.presentationml.slide+xml"/>
  <Override PartName="/ppt/slides/slide3116.xml" ContentType="application/vnd.openxmlformats-officedocument.presentationml.slide+xml"/>
  <Override PartName="/ppt/slides/slide3117.xml" ContentType="application/vnd.openxmlformats-officedocument.presentationml.slide+xml"/>
  <Override PartName="/ppt/slides/slide3118.xml" ContentType="application/vnd.openxmlformats-officedocument.presentationml.slide+xml"/>
  <Override PartName="/ppt/slides/slide3119.xml" ContentType="application/vnd.openxmlformats-officedocument.presentationml.slide+xml"/>
  <Override PartName="/ppt/slides/slide312.xml" ContentType="application/vnd.openxmlformats-officedocument.presentationml.slide+xml"/>
  <Override PartName="/ppt/slides/slide3120.xml" ContentType="application/vnd.openxmlformats-officedocument.presentationml.slide+xml"/>
  <Override PartName="/ppt/slides/slide3121.xml" ContentType="application/vnd.openxmlformats-officedocument.presentationml.slide+xml"/>
  <Override PartName="/ppt/slides/slide3122.xml" ContentType="application/vnd.openxmlformats-officedocument.presentationml.slide+xml"/>
  <Override PartName="/ppt/slides/slide3123.xml" ContentType="application/vnd.openxmlformats-officedocument.presentationml.slide+xml"/>
  <Override PartName="/ppt/slides/slide3124.xml" ContentType="application/vnd.openxmlformats-officedocument.presentationml.slide+xml"/>
  <Override PartName="/ppt/slides/slide3125.xml" ContentType="application/vnd.openxmlformats-officedocument.presentationml.slide+xml"/>
  <Override PartName="/ppt/slides/slide3126.xml" ContentType="application/vnd.openxmlformats-officedocument.presentationml.slide+xml"/>
  <Override PartName="/ppt/slides/slide3127.xml" ContentType="application/vnd.openxmlformats-officedocument.presentationml.slide+xml"/>
  <Override PartName="/ppt/slides/slide3128.xml" ContentType="application/vnd.openxmlformats-officedocument.presentationml.slide+xml"/>
  <Override PartName="/ppt/slides/slide3129.xml" ContentType="application/vnd.openxmlformats-officedocument.presentationml.slide+xml"/>
  <Override PartName="/ppt/slides/slide313.xml" ContentType="application/vnd.openxmlformats-officedocument.presentationml.slide+xml"/>
  <Override PartName="/ppt/slides/slide3130.xml" ContentType="application/vnd.openxmlformats-officedocument.presentationml.slide+xml"/>
  <Override PartName="/ppt/slides/slide3131.xml" ContentType="application/vnd.openxmlformats-officedocument.presentationml.slide+xml"/>
  <Override PartName="/ppt/slides/slide3132.xml" ContentType="application/vnd.openxmlformats-officedocument.presentationml.slide+xml"/>
  <Override PartName="/ppt/slides/slide3133.xml" ContentType="application/vnd.openxmlformats-officedocument.presentationml.slide+xml"/>
  <Override PartName="/ppt/slides/slide3134.xml" ContentType="application/vnd.openxmlformats-officedocument.presentationml.slide+xml"/>
  <Override PartName="/ppt/slides/slide3135.xml" ContentType="application/vnd.openxmlformats-officedocument.presentationml.slide+xml"/>
  <Override PartName="/ppt/slides/slide3136.xml" ContentType="application/vnd.openxmlformats-officedocument.presentationml.slide+xml"/>
  <Override PartName="/ppt/slides/slide3137.xml" ContentType="application/vnd.openxmlformats-officedocument.presentationml.slide+xml"/>
  <Override PartName="/ppt/slides/slide3138.xml" ContentType="application/vnd.openxmlformats-officedocument.presentationml.slide+xml"/>
  <Override PartName="/ppt/slides/slide3139.xml" ContentType="application/vnd.openxmlformats-officedocument.presentationml.slide+xml"/>
  <Override PartName="/ppt/slides/slide314.xml" ContentType="application/vnd.openxmlformats-officedocument.presentationml.slide+xml"/>
  <Override PartName="/ppt/slides/slide3140.xml" ContentType="application/vnd.openxmlformats-officedocument.presentationml.slide+xml"/>
  <Override PartName="/ppt/slides/slide3141.xml" ContentType="application/vnd.openxmlformats-officedocument.presentationml.slide+xml"/>
  <Override PartName="/ppt/slides/slide3142.xml" ContentType="application/vnd.openxmlformats-officedocument.presentationml.slide+xml"/>
  <Override PartName="/ppt/slides/slide3143.xml" ContentType="application/vnd.openxmlformats-officedocument.presentationml.slide+xml"/>
  <Override PartName="/ppt/slides/slide3144.xml" ContentType="application/vnd.openxmlformats-officedocument.presentationml.slide+xml"/>
  <Override PartName="/ppt/slides/slide3145.xml" ContentType="application/vnd.openxmlformats-officedocument.presentationml.slide+xml"/>
  <Override PartName="/ppt/slides/slide3146.xml" ContentType="application/vnd.openxmlformats-officedocument.presentationml.slide+xml"/>
  <Override PartName="/ppt/slides/slide3147.xml" ContentType="application/vnd.openxmlformats-officedocument.presentationml.slide+xml"/>
  <Override PartName="/ppt/slides/slide3148.xml" ContentType="application/vnd.openxmlformats-officedocument.presentationml.slide+xml"/>
  <Override PartName="/ppt/slides/slide3149.xml" ContentType="application/vnd.openxmlformats-officedocument.presentationml.slide+xml"/>
  <Override PartName="/ppt/slides/slide315.xml" ContentType="application/vnd.openxmlformats-officedocument.presentationml.slide+xml"/>
  <Override PartName="/ppt/slides/slide3150.xml" ContentType="application/vnd.openxmlformats-officedocument.presentationml.slide+xml"/>
  <Override PartName="/ppt/slides/slide3151.xml" ContentType="application/vnd.openxmlformats-officedocument.presentationml.slide+xml"/>
  <Override PartName="/ppt/slides/slide3152.xml" ContentType="application/vnd.openxmlformats-officedocument.presentationml.slide+xml"/>
  <Override PartName="/ppt/slides/slide3153.xml" ContentType="application/vnd.openxmlformats-officedocument.presentationml.slide+xml"/>
  <Override PartName="/ppt/slides/slide3154.xml" ContentType="application/vnd.openxmlformats-officedocument.presentationml.slide+xml"/>
  <Override PartName="/ppt/slides/slide3155.xml" ContentType="application/vnd.openxmlformats-officedocument.presentationml.slide+xml"/>
  <Override PartName="/ppt/slides/slide3156.xml" ContentType="application/vnd.openxmlformats-officedocument.presentationml.slide+xml"/>
  <Override PartName="/ppt/slides/slide3157.xml" ContentType="application/vnd.openxmlformats-officedocument.presentationml.slide+xml"/>
  <Override PartName="/ppt/slides/slide3158.xml" ContentType="application/vnd.openxmlformats-officedocument.presentationml.slide+xml"/>
  <Override PartName="/ppt/slides/slide3159.xml" ContentType="application/vnd.openxmlformats-officedocument.presentationml.slide+xml"/>
  <Override PartName="/ppt/slides/slide316.xml" ContentType="application/vnd.openxmlformats-officedocument.presentationml.slide+xml"/>
  <Override PartName="/ppt/slides/slide3160.xml" ContentType="application/vnd.openxmlformats-officedocument.presentationml.slide+xml"/>
  <Override PartName="/ppt/slides/slide3161.xml" ContentType="application/vnd.openxmlformats-officedocument.presentationml.slide+xml"/>
  <Override PartName="/ppt/slides/slide3162.xml" ContentType="application/vnd.openxmlformats-officedocument.presentationml.slide+xml"/>
  <Override PartName="/ppt/slides/slide3163.xml" ContentType="application/vnd.openxmlformats-officedocument.presentationml.slide+xml"/>
  <Override PartName="/ppt/slides/slide3164.xml" ContentType="application/vnd.openxmlformats-officedocument.presentationml.slide+xml"/>
  <Override PartName="/ppt/slides/slide3165.xml" ContentType="application/vnd.openxmlformats-officedocument.presentationml.slide+xml"/>
  <Override PartName="/ppt/slides/slide3166.xml" ContentType="application/vnd.openxmlformats-officedocument.presentationml.slide+xml"/>
  <Override PartName="/ppt/slides/slide3167.xml" ContentType="application/vnd.openxmlformats-officedocument.presentationml.slide+xml"/>
  <Override PartName="/ppt/slides/slide3168.xml" ContentType="application/vnd.openxmlformats-officedocument.presentationml.slide+xml"/>
  <Override PartName="/ppt/slides/slide3169.xml" ContentType="application/vnd.openxmlformats-officedocument.presentationml.slide+xml"/>
  <Override PartName="/ppt/slides/slide317.xml" ContentType="application/vnd.openxmlformats-officedocument.presentationml.slide+xml"/>
  <Override PartName="/ppt/slides/slide3170.xml" ContentType="application/vnd.openxmlformats-officedocument.presentationml.slide+xml"/>
  <Override PartName="/ppt/slides/slide3171.xml" ContentType="application/vnd.openxmlformats-officedocument.presentationml.slide+xml"/>
  <Override PartName="/ppt/slides/slide3172.xml" ContentType="application/vnd.openxmlformats-officedocument.presentationml.slide+xml"/>
  <Override PartName="/ppt/slides/slide3173.xml" ContentType="application/vnd.openxmlformats-officedocument.presentationml.slide+xml"/>
  <Override PartName="/ppt/slides/slide3174.xml" ContentType="application/vnd.openxmlformats-officedocument.presentationml.slide+xml"/>
  <Override PartName="/ppt/slides/slide3175.xml" ContentType="application/vnd.openxmlformats-officedocument.presentationml.slide+xml"/>
  <Override PartName="/ppt/slides/slide3176.xml" ContentType="application/vnd.openxmlformats-officedocument.presentationml.slide+xml"/>
  <Override PartName="/ppt/slides/slide3177.xml" ContentType="application/vnd.openxmlformats-officedocument.presentationml.slide+xml"/>
  <Override PartName="/ppt/slides/slide3178.xml" ContentType="application/vnd.openxmlformats-officedocument.presentationml.slide+xml"/>
  <Override PartName="/ppt/slides/slide3179.xml" ContentType="application/vnd.openxmlformats-officedocument.presentationml.slide+xml"/>
  <Override PartName="/ppt/slides/slide318.xml" ContentType="application/vnd.openxmlformats-officedocument.presentationml.slide+xml"/>
  <Override PartName="/ppt/slides/slide3180.xml" ContentType="application/vnd.openxmlformats-officedocument.presentationml.slide+xml"/>
  <Override PartName="/ppt/slides/slide3181.xml" ContentType="application/vnd.openxmlformats-officedocument.presentationml.slide+xml"/>
  <Override PartName="/ppt/slides/slide3182.xml" ContentType="application/vnd.openxmlformats-officedocument.presentationml.slide+xml"/>
  <Override PartName="/ppt/slides/slide3183.xml" ContentType="application/vnd.openxmlformats-officedocument.presentationml.slide+xml"/>
  <Override PartName="/ppt/slides/slide3184.xml" ContentType="application/vnd.openxmlformats-officedocument.presentationml.slide+xml"/>
  <Override PartName="/ppt/slides/slide3185.xml" ContentType="application/vnd.openxmlformats-officedocument.presentationml.slide+xml"/>
  <Override PartName="/ppt/slides/slide3186.xml" ContentType="application/vnd.openxmlformats-officedocument.presentationml.slide+xml"/>
  <Override PartName="/ppt/slides/slide3187.xml" ContentType="application/vnd.openxmlformats-officedocument.presentationml.slide+xml"/>
  <Override PartName="/ppt/slides/slide3188.xml" ContentType="application/vnd.openxmlformats-officedocument.presentationml.slide+xml"/>
  <Override PartName="/ppt/slides/slide3189.xml" ContentType="application/vnd.openxmlformats-officedocument.presentationml.slide+xml"/>
  <Override PartName="/ppt/slides/slide319.xml" ContentType="application/vnd.openxmlformats-officedocument.presentationml.slide+xml"/>
  <Override PartName="/ppt/slides/slide3190.xml" ContentType="application/vnd.openxmlformats-officedocument.presentationml.slide+xml"/>
  <Override PartName="/ppt/slides/slide3191.xml" ContentType="application/vnd.openxmlformats-officedocument.presentationml.slide+xml"/>
  <Override PartName="/ppt/slides/slide3192.xml" ContentType="application/vnd.openxmlformats-officedocument.presentationml.slide+xml"/>
  <Override PartName="/ppt/slides/slide3193.xml" ContentType="application/vnd.openxmlformats-officedocument.presentationml.slide+xml"/>
  <Override PartName="/ppt/slides/slide3194.xml" ContentType="application/vnd.openxmlformats-officedocument.presentationml.slide+xml"/>
  <Override PartName="/ppt/slides/slide3195.xml" ContentType="application/vnd.openxmlformats-officedocument.presentationml.slide+xml"/>
  <Override PartName="/ppt/slides/slide3196.xml" ContentType="application/vnd.openxmlformats-officedocument.presentationml.slide+xml"/>
  <Override PartName="/ppt/slides/slide3197.xml" ContentType="application/vnd.openxmlformats-officedocument.presentationml.slide+xml"/>
  <Override PartName="/ppt/slides/slide3198.xml" ContentType="application/vnd.openxmlformats-officedocument.presentationml.slide+xml"/>
  <Override PartName="/ppt/slides/slide3199.xml" ContentType="application/vnd.openxmlformats-officedocument.presentationml.slide+xml"/>
  <Override PartName="/ppt/slides/slide32.xml" ContentType="application/vnd.openxmlformats-officedocument.presentationml.slide+xml"/>
  <Override PartName="/ppt/slides/slide320.xml" ContentType="application/vnd.openxmlformats-officedocument.presentationml.slide+xml"/>
  <Override PartName="/ppt/slides/slide3200.xml" ContentType="application/vnd.openxmlformats-officedocument.presentationml.slide+xml"/>
  <Override PartName="/ppt/slides/slide3201.xml" ContentType="application/vnd.openxmlformats-officedocument.presentationml.slide+xml"/>
  <Override PartName="/ppt/slides/slide3202.xml" ContentType="application/vnd.openxmlformats-officedocument.presentationml.slide+xml"/>
  <Override PartName="/ppt/slides/slide3203.xml" ContentType="application/vnd.openxmlformats-officedocument.presentationml.slide+xml"/>
  <Override PartName="/ppt/slides/slide3204.xml" ContentType="application/vnd.openxmlformats-officedocument.presentationml.slide+xml"/>
  <Override PartName="/ppt/slides/slide3205.xml" ContentType="application/vnd.openxmlformats-officedocument.presentationml.slide+xml"/>
  <Override PartName="/ppt/slides/slide3206.xml" ContentType="application/vnd.openxmlformats-officedocument.presentationml.slide+xml"/>
  <Override PartName="/ppt/slides/slide3207.xml" ContentType="application/vnd.openxmlformats-officedocument.presentationml.slide+xml"/>
  <Override PartName="/ppt/slides/slide3208.xml" ContentType="application/vnd.openxmlformats-officedocument.presentationml.slide+xml"/>
  <Override PartName="/ppt/slides/slide3209.xml" ContentType="application/vnd.openxmlformats-officedocument.presentationml.slide+xml"/>
  <Override PartName="/ppt/slides/slide321.xml" ContentType="application/vnd.openxmlformats-officedocument.presentationml.slide+xml"/>
  <Override PartName="/ppt/slides/slide3210.xml" ContentType="application/vnd.openxmlformats-officedocument.presentationml.slide+xml"/>
  <Override PartName="/ppt/slides/slide3211.xml" ContentType="application/vnd.openxmlformats-officedocument.presentationml.slide+xml"/>
  <Override PartName="/ppt/slides/slide3212.xml" ContentType="application/vnd.openxmlformats-officedocument.presentationml.slide+xml"/>
  <Override PartName="/ppt/slides/slide3213.xml" ContentType="application/vnd.openxmlformats-officedocument.presentationml.slide+xml"/>
  <Override PartName="/ppt/slides/slide3214.xml" ContentType="application/vnd.openxmlformats-officedocument.presentationml.slide+xml"/>
  <Override PartName="/ppt/slides/slide3215.xml" ContentType="application/vnd.openxmlformats-officedocument.presentationml.slide+xml"/>
  <Override PartName="/ppt/slides/slide3216.xml" ContentType="application/vnd.openxmlformats-officedocument.presentationml.slide+xml"/>
  <Override PartName="/ppt/slides/slide3217.xml" ContentType="application/vnd.openxmlformats-officedocument.presentationml.slide+xml"/>
  <Override PartName="/ppt/slides/slide3218.xml" ContentType="application/vnd.openxmlformats-officedocument.presentationml.slide+xml"/>
  <Override PartName="/ppt/slides/slide3219.xml" ContentType="application/vnd.openxmlformats-officedocument.presentationml.slide+xml"/>
  <Override PartName="/ppt/slides/slide322.xml" ContentType="application/vnd.openxmlformats-officedocument.presentationml.slide+xml"/>
  <Override PartName="/ppt/slides/slide3220.xml" ContentType="application/vnd.openxmlformats-officedocument.presentationml.slide+xml"/>
  <Override PartName="/ppt/slides/slide3221.xml" ContentType="application/vnd.openxmlformats-officedocument.presentationml.slide+xml"/>
  <Override PartName="/ppt/slides/slide3222.xml" ContentType="application/vnd.openxmlformats-officedocument.presentationml.slide+xml"/>
  <Override PartName="/ppt/slides/slide3223.xml" ContentType="application/vnd.openxmlformats-officedocument.presentationml.slide+xml"/>
  <Override PartName="/ppt/slides/slide3224.xml" ContentType="application/vnd.openxmlformats-officedocument.presentationml.slide+xml"/>
  <Override PartName="/ppt/slides/slide3225.xml" ContentType="application/vnd.openxmlformats-officedocument.presentationml.slide+xml"/>
  <Override PartName="/ppt/slides/slide3226.xml" ContentType="application/vnd.openxmlformats-officedocument.presentationml.slide+xml"/>
  <Override PartName="/ppt/slides/slide3227.xml" ContentType="application/vnd.openxmlformats-officedocument.presentationml.slide+xml"/>
  <Override PartName="/ppt/slides/slide3228.xml" ContentType="application/vnd.openxmlformats-officedocument.presentationml.slide+xml"/>
  <Override PartName="/ppt/slides/slide3229.xml" ContentType="application/vnd.openxmlformats-officedocument.presentationml.slide+xml"/>
  <Override PartName="/ppt/slides/slide323.xml" ContentType="application/vnd.openxmlformats-officedocument.presentationml.slide+xml"/>
  <Override PartName="/ppt/slides/slide3230.xml" ContentType="application/vnd.openxmlformats-officedocument.presentationml.slide+xml"/>
  <Override PartName="/ppt/slides/slide3231.xml" ContentType="application/vnd.openxmlformats-officedocument.presentationml.slide+xml"/>
  <Override PartName="/ppt/slides/slide3232.xml" ContentType="application/vnd.openxmlformats-officedocument.presentationml.slide+xml"/>
  <Override PartName="/ppt/slides/slide3233.xml" ContentType="application/vnd.openxmlformats-officedocument.presentationml.slide+xml"/>
  <Override PartName="/ppt/slides/slide3234.xml" ContentType="application/vnd.openxmlformats-officedocument.presentationml.slide+xml"/>
  <Override PartName="/ppt/slides/slide3235.xml" ContentType="application/vnd.openxmlformats-officedocument.presentationml.slide+xml"/>
  <Override PartName="/ppt/slides/slide3236.xml" ContentType="application/vnd.openxmlformats-officedocument.presentationml.slide+xml"/>
  <Override PartName="/ppt/slides/slide3237.xml" ContentType="application/vnd.openxmlformats-officedocument.presentationml.slide+xml"/>
  <Override PartName="/ppt/slides/slide3238.xml" ContentType="application/vnd.openxmlformats-officedocument.presentationml.slide+xml"/>
  <Override PartName="/ppt/slides/slide3239.xml" ContentType="application/vnd.openxmlformats-officedocument.presentationml.slide+xml"/>
  <Override PartName="/ppt/slides/slide324.xml" ContentType="application/vnd.openxmlformats-officedocument.presentationml.slide+xml"/>
  <Override PartName="/ppt/slides/slide3240.xml" ContentType="application/vnd.openxmlformats-officedocument.presentationml.slide+xml"/>
  <Override PartName="/ppt/slides/slide3241.xml" ContentType="application/vnd.openxmlformats-officedocument.presentationml.slide+xml"/>
  <Override PartName="/ppt/slides/slide3242.xml" ContentType="application/vnd.openxmlformats-officedocument.presentationml.slide+xml"/>
  <Override PartName="/ppt/slides/slide3243.xml" ContentType="application/vnd.openxmlformats-officedocument.presentationml.slide+xml"/>
  <Override PartName="/ppt/slides/slide3244.xml" ContentType="application/vnd.openxmlformats-officedocument.presentationml.slide+xml"/>
  <Override PartName="/ppt/slides/slide3245.xml" ContentType="application/vnd.openxmlformats-officedocument.presentationml.slide+xml"/>
  <Override PartName="/ppt/slides/slide3246.xml" ContentType="application/vnd.openxmlformats-officedocument.presentationml.slide+xml"/>
  <Override PartName="/ppt/slides/slide3247.xml" ContentType="application/vnd.openxmlformats-officedocument.presentationml.slide+xml"/>
  <Override PartName="/ppt/slides/slide3248.xml" ContentType="application/vnd.openxmlformats-officedocument.presentationml.slide+xml"/>
  <Override PartName="/ppt/slides/slide3249.xml" ContentType="application/vnd.openxmlformats-officedocument.presentationml.slide+xml"/>
  <Override PartName="/ppt/slides/slide325.xml" ContentType="application/vnd.openxmlformats-officedocument.presentationml.slide+xml"/>
  <Override PartName="/ppt/slides/slide3250.xml" ContentType="application/vnd.openxmlformats-officedocument.presentationml.slide+xml"/>
  <Override PartName="/ppt/slides/slide3251.xml" ContentType="application/vnd.openxmlformats-officedocument.presentationml.slide+xml"/>
  <Override PartName="/ppt/slides/slide3252.xml" ContentType="application/vnd.openxmlformats-officedocument.presentationml.slide+xml"/>
  <Override PartName="/ppt/slides/slide3253.xml" ContentType="application/vnd.openxmlformats-officedocument.presentationml.slide+xml"/>
  <Override PartName="/ppt/slides/slide3254.xml" ContentType="application/vnd.openxmlformats-officedocument.presentationml.slide+xml"/>
  <Override PartName="/ppt/slides/slide3255.xml" ContentType="application/vnd.openxmlformats-officedocument.presentationml.slide+xml"/>
  <Override PartName="/ppt/slides/slide3256.xml" ContentType="application/vnd.openxmlformats-officedocument.presentationml.slide+xml"/>
  <Override PartName="/ppt/slides/slide3257.xml" ContentType="application/vnd.openxmlformats-officedocument.presentationml.slide+xml"/>
  <Override PartName="/ppt/slides/slide3258.xml" ContentType="application/vnd.openxmlformats-officedocument.presentationml.slide+xml"/>
  <Override PartName="/ppt/slides/slide3259.xml" ContentType="application/vnd.openxmlformats-officedocument.presentationml.slide+xml"/>
  <Override PartName="/ppt/slides/slide326.xml" ContentType="application/vnd.openxmlformats-officedocument.presentationml.slide+xml"/>
  <Override PartName="/ppt/slides/slide3260.xml" ContentType="application/vnd.openxmlformats-officedocument.presentationml.slide+xml"/>
  <Override PartName="/ppt/slides/slide3261.xml" ContentType="application/vnd.openxmlformats-officedocument.presentationml.slide+xml"/>
  <Override PartName="/ppt/slides/slide3262.xml" ContentType="application/vnd.openxmlformats-officedocument.presentationml.slide+xml"/>
  <Override PartName="/ppt/slides/slide3263.xml" ContentType="application/vnd.openxmlformats-officedocument.presentationml.slide+xml"/>
  <Override PartName="/ppt/slides/slide3264.xml" ContentType="application/vnd.openxmlformats-officedocument.presentationml.slide+xml"/>
  <Override PartName="/ppt/slides/slide3265.xml" ContentType="application/vnd.openxmlformats-officedocument.presentationml.slide+xml"/>
  <Override PartName="/ppt/slides/slide3266.xml" ContentType="application/vnd.openxmlformats-officedocument.presentationml.slide+xml"/>
  <Override PartName="/ppt/slides/slide3267.xml" ContentType="application/vnd.openxmlformats-officedocument.presentationml.slide+xml"/>
  <Override PartName="/ppt/slides/slide3268.xml" ContentType="application/vnd.openxmlformats-officedocument.presentationml.slide+xml"/>
  <Override PartName="/ppt/slides/slide3269.xml" ContentType="application/vnd.openxmlformats-officedocument.presentationml.slide+xml"/>
  <Override PartName="/ppt/slides/slide327.xml" ContentType="application/vnd.openxmlformats-officedocument.presentationml.slide+xml"/>
  <Override PartName="/ppt/slides/slide3270.xml" ContentType="application/vnd.openxmlformats-officedocument.presentationml.slide+xml"/>
  <Override PartName="/ppt/slides/slide3271.xml" ContentType="application/vnd.openxmlformats-officedocument.presentationml.slide+xml"/>
  <Override PartName="/ppt/slides/slide3272.xml" ContentType="application/vnd.openxmlformats-officedocument.presentationml.slide+xml"/>
  <Override PartName="/ppt/slides/slide3273.xml" ContentType="application/vnd.openxmlformats-officedocument.presentationml.slide+xml"/>
  <Override PartName="/ppt/slides/slide3274.xml" ContentType="application/vnd.openxmlformats-officedocument.presentationml.slide+xml"/>
  <Override PartName="/ppt/slides/slide3275.xml" ContentType="application/vnd.openxmlformats-officedocument.presentationml.slide+xml"/>
  <Override PartName="/ppt/slides/slide3276.xml" ContentType="application/vnd.openxmlformats-officedocument.presentationml.slide+xml"/>
  <Override PartName="/ppt/slides/slide3277.xml" ContentType="application/vnd.openxmlformats-officedocument.presentationml.slide+xml"/>
  <Override PartName="/ppt/slides/slide3278.xml" ContentType="application/vnd.openxmlformats-officedocument.presentationml.slide+xml"/>
  <Override PartName="/ppt/slides/slide3279.xml" ContentType="application/vnd.openxmlformats-officedocument.presentationml.slide+xml"/>
  <Override PartName="/ppt/slides/slide328.xml" ContentType="application/vnd.openxmlformats-officedocument.presentationml.slide+xml"/>
  <Override PartName="/ppt/slides/slide3280.xml" ContentType="application/vnd.openxmlformats-officedocument.presentationml.slide+xml"/>
  <Override PartName="/ppt/slides/slide3281.xml" ContentType="application/vnd.openxmlformats-officedocument.presentationml.slide+xml"/>
  <Override PartName="/ppt/slides/slide3282.xml" ContentType="application/vnd.openxmlformats-officedocument.presentationml.slide+xml"/>
  <Override PartName="/ppt/slides/slide3283.xml" ContentType="application/vnd.openxmlformats-officedocument.presentationml.slide+xml"/>
  <Override PartName="/ppt/slides/slide3284.xml" ContentType="application/vnd.openxmlformats-officedocument.presentationml.slide+xml"/>
  <Override PartName="/ppt/slides/slide3285.xml" ContentType="application/vnd.openxmlformats-officedocument.presentationml.slide+xml"/>
  <Override PartName="/ppt/slides/slide3286.xml" ContentType="application/vnd.openxmlformats-officedocument.presentationml.slide+xml"/>
  <Override PartName="/ppt/slides/slide3287.xml" ContentType="application/vnd.openxmlformats-officedocument.presentationml.slide+xml"/>
  <Override PartName="/ppt/slides/slide3288.xml" ContentType="application/vnd.openxmlformats-officedocument.presentationml.slide+xml"/>
  <Override PartName="/ppt/slides/slide3289.xml" ContentType="application/vnd.openxmlformats-officedocument.presentationml.slide+xml"/>
  <Override PartName="/ppt/slides/slide329.xml" ContentType="application/vnd.openxmlformats-officedocument.presentationml.slide+xml"/>
  <Override PartName="/ppt/slides/slide3290.xml" ContentType="application/vnd.openxmlformats-officedocument.presentationml.slide+xml"/>
  <Override PartName="/ppt/slides/slide3291.xml" ContentType="application/vnd.openxmlformats-officedocument.presentationml.slide+xml"/>
  <Override PartName="/ppt/slides/slide3292.xml" ContentType="application/vnd.openxmlformats-officedocument.presentationml.slide+xml"/>
  <Override PartName="/ppt/slides/slide3293.xml" ContentType="application/vnd.openxmlformats-officedocument.presentationml.slide+xml"/>
  <Override PartName="/ppt/slides/slide3294.xml" ContentType="application/vnd.openxmlformats-officedocument.presentationml.slide+xml"/>
  <Override PartName="/ppt/slides/slide3295.xml" ContentType="application/vnd.openxmlformats-officedocument.presentationml.slide+xml"/>
  <Override PartName="/ppt/slides/slide3296.xml" ContentType="application/vnd.openxmlformats-officedocument.presentationml.slide+xml"/>
  <Override PartName="/ppt/slides/slide3297.xml" ContentType="application/vnd.openxmlformats-officedocument.presentationml.slide+xml"/>
  <Override PartName="/ppt/slides/slide3298.xml" ContentType="application/vnd.openxmlformats-officedocument.presentationml.slide+xml"/>
  <Override PartName="/ppt/slides/slide3299.xml" ContentType="application/vnd.openxmlformats-officedocument.presentationml.slide+xml"/>
  <Override PartName="/ppt/slides/slide33.xml" ContentType="application/vnd.openxmlformats-officedocument.presentationml.slide+xml"/>
  <Override PartName="/ppt/slides/slide330.xml" ContentType="application/vnd.openxmlformats-officedocument.presentationml.slide+xml"/>
  <Override PartName="/ppt/slides/slide3300.xml" ContentType="application/vnd.openxmlformats-officedocument.presentationml.slide+xml"/>
  <Override PartName="/ppt/slides/slide3301.xml" ContentType="application/vnd.openxmlformats-officedocument.presentationml.slide+xml"/>
  <Override PartName="/ppt/slides/slide3302.xml" ContentType="application/vnd.openxmlformats-officedocument.presentationml.slide+xml"/>
  <Override PartName="/ppt/slides/slide3303.xml" ContentType="application/vnd.openxmlformats-officedocument.presentationml.slide+xml"/>
  <Override PartName="/ppt/slides/slide3304.xml" ContentType="application/vnd.openxmlformats-officedocument.presentationml.slide+xml"/>
  <Override PartName="/ppt/slides/slide3305.xml" ContentType="application/vnd.openxmlformats-officedocument.presentationml.slide+xml"/>
  <Override PartName="/ppt/slides/slide3306.xml" ContentType="application/vnd.openxmlformats-officedocument.presentationml.slide+xml"/>
  <Override PartName="/ppt/slides/slide3307.xml" ContentType="application/vnd.openxmlformats-officedocument.presentationml.slide+xml"/>
  <Override PartName="/ppt/slides/slide3308.xml" ContentType="application/vnd.openxmlformats-officedocument.presentationml.slide+xml"/>
  <Override PartName="/ppt/slides/slide3309.xml" ContentType="application/vnd.openxmlformats-officedocument.presentationml.slide+xml"/>
  <Override PartName="/ppt/slides/slide331.xml" ContentType="application/vnd.openxmlformats-officedocument.presentationml.slide+xml"/>
  <Override PartName="/ppt/slides/slide3310.xml" ContentType="application/vnd.openxmlformats-officedocument.presentationml.slide+xml"/>
  <Override PartName="/ppt/slides/slide3311.xml" ContentType="application/vnd.openxmlformats-officedocument.presentationml.slide+xml"/>
  <Override PartName="/ppt/slides/slide3312.xml" ContentType="application/vnd.openxmlformats-officedocument.presentationml.slide+xml"/>
  <Override PartName="/ppt/slides/slide3313.xml" ContentType="application/vnd.openxmlformats-officedocument.presentationml.slide+xml"/>
  <Override PartName="/ppt/slides/slide3314.xml" ContentType="application/vnd.openxmlformats-officedocument.presentationml.slide+xml"/>
  <Override PartName="/ppt/slides/slide3315.xml" ContentType="application/vnd.openxmlformats-officedocument.presentationml.slide+xml"/>
  <Override PartName="/ppt/slides/slide3316.xml" ContentType="application/vnd.openxmlformats-officedocument.presentationml.slide+xml"/>
  <Override PartName="/ppt/slides/slide3317.xml" ContentType="application/vnd.openxmlformats-officedocument.presentationml.slide+xml"/>
  <Override PartName="/ppt/slides/slide3318.xml" ContentType="application/vnd.openxmlformats-officedocument.presentationml.slide+xml"/>
  <Override PartName="/ppt/slides/slide3319.xml" ContentType="application/vnd.openxmlformats-officedocument.presentationml.slide+xml"/>
  <Override PartName="/ppt/slides/slide332.xml" ContentType="application/vnd.openxmlformats-officedocument.presentationml.slide+xml"/>
  <Override PartName="/ppt/slides/slide3320.xml" ContentType="application/vnd.openxmlformats-officedocument.presentationml.slide+xml"/>
  <Override PartName="/ppt/slides/slide3321.xml" ContentType="application/vnd.openxmlformats-officedocument.presentationml.slide+xml"/>
  <Override PartName="/ppt/slides/slide3322.xml" ContentType="application/vnd.openxmlformats-officedocument.presentationml.slide+xml"/>
  <Override PartName="/ppt/slides/slide3323.xml" ContentType="application/vnd.openxmlformats-officedocument.presentationml.slide+xml"/>
  <Override PartName="/ppt/slides/slide3324.xml" ContentType="application/vnd.openxmlformats-officedocument.presentationml.slide+xml"/>
  <Override PartName="/ppt/slides/slide3325.xml" ContentType="application/vnd.openxmlformats-officedocument.presentationml.slide+xml"/>
  <Override PartName="/ppt/slides/slide3326.xml" ContentType="application/vnd.openxmlformats-officedocument.presentationml.slide+xml"/>
  <Override PartName="/ppt/slides/slide3327.xml" ContentType="application/vnd.openxmlformats-officedocument.presentationml.slide+xml"/>
  <Override PartName="/ppt/slides/slide3328.xml" ContentType="application/vnd.openxmlformats-officedocument.presentationml.slide+xml"/>
  <Override PartName="/ppt/slides/slide3329.xml" ContentType="application/vnd.openxmlformats-officedocument.presentationml.slide+xml"/>
  <Override PartName="/ppt/slides/slide333.xml" ContentType="application/vnd.openxmlformats-officedocument.presentationml.slide+xml"/>
  <Override PartName="/ppt/slides/slide3330.xml" ContentType="application/vnd.openxmlformats-officedocument.presentationml.slide+xml"/>
  <Override PartName="/ppt/slides/slide3331.xml" ContentType="application/vnd.openxmlformats-officedocument.presentationml.slide+xml"/>
  <Override PartName="/ppt/slides/slide3332.xml" ContentType="application/vnd.openxmlformats-officedocument.presentationml.slide+xml"/>
  <Override PartName="/ppt/slides/slide3333.xml" ContentType="application/vnd.openxmlformats-officedocument.presentationml.slide+xml"/>
  <Override PartName="/ppt/slides/slide3334.xml" ContentType="application/vnd.openxmlformats-officedocument.presentationml.slide+xml"/>
  <Override PartName="/ppt/slides/slide3335.xml" ContentType="application/vnd.openxmlformats-officedocument.presentationml.slide+xml"/>
  <Override PartName="/ppt/slides/slide3336.xml" ContentType="application/vnd.openxmlformats-officedocument.presentationml.slide+xml"/>
  <Override PartName="/ppt/slides/slide3337.xml" ContentType="application/vnd.openxmlformats-officedocument.presentationml.slide+xml"/>
  <Override PartName="/ppt/slides/slide3338.xml" ContentType="application/vnd.openxmlformats-officedocument.presentationml.slide+xml"/>
  <Override PartName="/ppt/slides/slide3339.xml" ContentType="application/vnd.openxmlformats-officedocument.presentationml.slide+xml"/>
  <Override PartName="/ppt/slides/slide334.xml" ContentType="application/vnd.openxmlformats-officedocument.presentationml.slide+xml"/>
  <Override PartName="/ppt/slides/slide3340.xml" ContentType="application/vnd.openxmlformats-officedocument.presentationml.slide+xml"/>
  <Override PartName="/ppt/slides/slide3341.xml" ContentType="application/vnd.openxmlformats-officedocument.presentationml.slide+xml"/>
  <Override PartName="/ppt/slides/slide3342.xml" ContentType="application/vnd.openxmlformats-officedocument.presentationml.slide+xml"/>
  <Override PartName="/ppt/slides/slide3343.xml" ContentType="application/vnd.openxmlformats-officedocument.presentationml.slide+xml"/>
  <Override PartName="/ppt/slides/slide3344.xml" ContentType="application/vnd.openxmlformats-officedocument.presentationml.slide+xml"/>
  <Override PartName="/ppt/slides/slide3345.xml" ContentType="application/vnd.openxmlformats-officedocument.presentationml.slide+xml"/>
  <Override PartName="/ppt/slides/slide3346.xml" ContentType="application/vnd.openxmlformats-officedocument.presentationml.slide+xml"/>
  <Override PartName="/ppt/slides/slide3347.xml" ContentType="application/vnd.openxmlformats-officedocument.presentationml.slide+xml"/>
  <Override PartName="/ppt/slides/slide3348.xml" ContentType="application/vnd.openxmlformats-officedocument.presentationml.slide+xml"/>
  <Override PartName="/ppt/slides/slide3349.xml" ContentType="application/vnd.openxmlformats-officedocument.presentationml.slide+xml"/>
  <Override PartName="/ppt/slides/slide335.xml" ContentType="application/vnd.openxmlformats-officedocument.presentationml.slide+xml"/>
  <Override PartName="/ppt/slides/slide3350.xml" ContentType="application/vnd.openxmlformats-officedocument.presentationml.slide+xml"/>
  <Override PartName="/ppt/slides/slide3351.xml" ContentType="application/vnd.openxmlformats-officedocument.presentationml.slide+xml"/>
  <Override PartName="/ppt/slides/slide3352.xml" ContentType="application/vnd.openxmlformats-officedocument.presentationml.slide+xml"/>
  <Override PartName="/ppt/slides/slide3353.xml" ContentType="application/vnd.openxmlformats-officedocument.presentationml.slide+xml"/>
  <Override PartName="/ppt/slides/slide3354.xml" ContentType="application/vnd.openxmlformats-officedocument.presentationml.slide+xml"/>
  <Override PartName="/ppt/slides/slide3355.xml" ContentType="application/vnd.openxmlformats-officedocument.presentationml.slide+xml"/>
  <Override PartName="/ppt/slides/slide3356.xml" ContentType="application/vnd.openxmlformats-officedocument.presentationml.slide+xml"/>
  <Override PartName="/ppt/slides/slide3357.xml" ContentType="application/vnd.openxmlformats-officedocument.presentationml.slide+xml"/>
  <Override PartName="/ppt/slides/slide3358.xml" ContentType="application/vnd.openxmlformats-officedocument.presentationml.slide+xml"/>
  <Override PartName="/ppt/slides/slide3359.xml" ContentType="application/vnd.openxmlformats-officedocument.presentationml.slide+xml"/>
  <Override PartName="/ppt/slides/slide336.xml" ContentType="application/vnd.openxmlformats-officedocument.presentationml.slide+xml"/>
  <Override PartName="/ppt/slides/slide3360.xml" ContentType="application/vnd.openxmlformats-officedocument.presentationml.slide+xml"/>
  <Override PartName="/ppt/slides/slide3361.xml" ContentType="application/vnd.openxmlformats-officedocument.presentationml.slide+xml"/>
  <Override PartName="/ppt/slides/slide3362.xml" ContentType="application/vnd.openxmlformats-officedocument.presentationml.slide+xml"/>
  <Override PartName="/ppt/slides/slide3363.xml" ContentType="application/vnd.openxmlformats-officedocument.presentationml.slide+xml"/>
  <Override PartName="/ppt/slides/slide3364.xml" ContentType="application/vnd.openxmlformats-officedocument.presentationml.slide+xml"/>
  <Override PartName="/ppt/slides/slide3365.xml" ContentType="application/vnd.openxmlformats-officedocument.presentationml.slide+xml"/>
  <Override PartName="/ppt/slides/slide3366.xml" ContentType="application/vnd.openxmlformats-officedocument.presentationml.slide+xml"/>
  <Override PartName="/ppt/slides/slide3367.xml" ContentType="application/vnd.openxmlformats-officedocument.presentationml.slide+xml"/>
  <Override PartName="/ppt/slides/slide3368.xml" ContentType="application/vnd.openxmlformats-officedocument.presentationml.slide+xml"/>
  <Override PartName="/ppt/slides/slide3369.xml" ContentType="application/vnd.openxmlformats-officedocument.presentationml.slide+xml"/>
  <Override PartName="/ppt/slides/slide337.xml" ContentType="application/vnd.openxmlformats-officedocument.presentationml.slide+xml"/>
  <Override PartName="/ppt/slides/slide3370.xml" ContentType="application/vnd.openxmlformats-officedocument.presentationml.slide+xml"/>
  <Override PartName="/ppt/slides/slide3371.xml" ContentType="application/vnd.openxmlformats-officedocument.presentationml.slide+xml"/>
  <Override PartName="/ppt/slides/slide3372.xml" ContentType="application/vnd.openxmlformats-officedocument.presentationml.slide+xml"/>
  <Override PartName="/ppt/slides/slide3373.xml" ContentType="application/vnd.openxmlformats-officedocument.presentationml.slide+xml"/>
  <Override PartName="/ppt/slides/slide3374.xml" ContentType="application/vnd.openxmlformats-officedocument.presentationml.slide+xml"/>
  <Override PartName="/ppt/slides/slide3375.xml" ContentType="application/vnd.openxmlformats-officedocument.presentationml.slide+xml"/>
  <Override PartName="/ppt/slides/slide3376.xml" ContentType="application/vnd.openxmlformats-officedocument.presentationml.slide+xml"/>
  <Override PartName="/ppt/slides/slide3377.xml" ContentType="application/vnd.openxmlformats-officedocument.presentationml.slide+xml"/>
  <Override PartName="/ppt/slides/slide3378.xml" ContentType="application/vnd.openxmlformats-officedocument.presentationml.slide+xml"/>
  <Override PartName="/ppt/slides/slide3379.xml" ContentType="application/vnd.openxmlformats-officedocument.presentationml.slide+xml"/>
  <Override PartName="/ppt/slides/slide338.xml" ContentType="application/vnd.openxmlformats-officedocument.presentationml.slide+xml"/>
  <Override PartName="/ppt/slides/slide3380.xml" ContentType="application/vnd.openxmlformats-officedocument.presentationml.slide+xml"/>
  <Override PartName="/ppt/slides/slide3381.xml" ContentType="application/vnd.openxmlformats-officedocument.presentationml.slide+xml"/>
  <Override PartName="/ppt/slides/slide3382.xml" ContentType="application/vnd.openxmlformats-officedocument.presentationml.slide+xml"/>
  <Override PartName="/ppt/slides/slide3383.xml" ContentType="application/vnd.openxmlformats-officedocument.presentationml.slide+xml"/>
  <Override PartName="/ppt/slides/slide3384.xml" ContentType="application/vnd.openxmlformats-officedocument.presentationml.slide+xml"/>
  <Override PartName="/ppt/slides/slide3385.xml" ContentType="application/vnd.openxmlformats-officedocument.presentationml.slide+xml"/>
  <Override PartName="/ppt/slides/slide3386.xml" ContentType="application/vnd.openxmlformats-officedocument.presentationml.slide+xml"/>
  <Override PartName="/ppt/slides/slide3387.xml" ContentType="application/vnd.openxmlformats-officedocument.presentationml.slide+xml"/>
  <Override PartName="/ppt/slides/slide3388.xml" ContentType="application/vnd.openxmlformats-officedocument.presentationml.slide+xml"/>
  <Override PartName="/ppt/slides/slide3389.xml" ContentType="application/vnd.openxmlformats-officedocument.presentationml.slide+xml"/>
  <Override PartName="/ppt/slides/slide339.xml" ContentType="application/vnd.openxmlformats-officedocument.presentationml.slide+xml"/>
  <Override PartName="/ppt/slides/slide3390.xml" ContentType="application/vnd.openxmlformats-officedocument.presentationml.slide+xml"/>
  <Override PartName="/ppt/slides/slide3391.xml" ContentType="application/vnd.openxmlformats-officedocument.presentationml.slide+xml"/>
  <Override PartName="/ppt/slides/slide3392.xml" ContentType="application/vnd.openxmlformats-officedocument.presentationml.slide+xml"/>
  <Override PartName="/ppt/slides/slide3393.xml" ContentType="application/vnd.openxmlformats-officedocument.presentationml.slide+xml"/>
  <Override PartName="/ppt/slides/slide3394.xml" ContentType="application/vnd.openxmlformats-officedocument.presentationml.slide+xml"/>
  <Override PartName="/ppt/slides/slide3395.xml" ContentType="application/vnd.openxmlformats-officedocument.presentationml.slide+xml"/>
  <Override PartName="/ppt/slides/slide3396.xml" ContentType="application/vnd.openxmlformats-officedocument.presentationml.slide+xml"/>
  <Override PartName="/ppt/slides/slide3397.xml" ContentType="application/vnd.openxmlformats-officedocument.presentationml.slide+xml"/>
  <Override PartName="/ppt/slides/slide3398.xml" ContentType="application/vnd.openxmlformats-officedocument.presentationml.slide+xml"/>
  <Override PartName="/ppt/slides/slide3399.xml" ContentType="application/vnd.openxmlformats-officedocument.presentationml.slide+xml"/>
  <Override PartName="/ppt/slides/slide34.xml" ContentType="application/vnd.openxmlformats-officedocument.presentationml.slide+xml"/>
  <Override PartName="/ppt/slides/slide340.xml" ContentType="application/vnd.openxmlformats-officedocument.presentationml.slide+xml"/>
  <Override PartName="/ppt/slides/slide3400.xml" ContentType="application/vnd.openxmlformats-officedocument.presentationml.slide+xml"/>
  <Override PartName="/ppt/slides/slide3401.xml" ContentType="application/vnd.openxmlformats-officedocument.presentationml.slide+xml"/>
  <Override PartName="/ppt/slides/slide3402.xml" ContentType="application/vnd.openxmlformats-officedocument.presentationml.slide+xml"/>
  <Override PartName="/ppt/slides/slide3403.xml" ContentType="application/vnd.openxmlformats-officedocument.presentationml.slide+xml"/>
  <Override PartName="/ppt/slides/slide3404.xml" ContentType="application/vnd.openxmlformats-officedocument.presentationml.slide+xml"/>
  <Override PartName="/ppt/slides/slide3405.xml" ContentType="application/vnd.openxmlformats-officedocument.presentationml.slide+xml"/>
  <Override PartName="/ppt/slides/slide3406.xml" ContentType="application/vnd.openxmlformats-officedocument.presentationml.slide+xml"/>
  <Override PartName="/ppt/slides/slide3407.xml" ContentType="application/vnd.openxmlformats-officedocument.presentationml.slide+xml"/>
  <Override PartName="/ppt/slides/slide3408.xml" ContentType="application/vnd.openxmlformats-officedocument.presentationml.slide+xml"/>
  <Override PartName="/ppt/slides/slide3409.xml" ContentType="application/vnd.openxmlformats-officedocument.presentationml.slide+xml"/>
  <Override PartName="/ppt/slides/slide341.xml" ContentType="application/vnd.openxmlformats-officedocument.presentationml.slide+xml"/>
  <Override PartName="/ppt/slides/slide3410.xml" ContentType="application/vnd.openxmlformats-officedocument.presentationml.slide+xml"/>
  <Override PartName="/ppt/slides/slide3411.xml" ContentType="application/vnd.openxmlformats-officedocument.presentationml.slide+xml"/>
  <Override PartName="/ppt/slides/slide3412.xml" ContentType="application/vnd.openxmlformats-officedocument.presentationml.slide+xml"/>
  <Override PartName="/ppt/slides/slide3413.xml" ContentType="application/vnd.openxmlformats-officedocument.presentationml.slide+xml"/>
  <Override PartName="/ppt/slides/slide3414.xml" ContentType="application/vnd.openxmlformats-officedocument.presentationml.slide+xml"/>
  <Override PartName="/ppt/slides/slide3415.xml" ContentType="application/vnd.openxmlformats-officedocument.presentationml.slide+xml"/>
  <Override PartName="/ppt/slides/slide3416.xml" ContentType="application/vnd.openxmlformats-officedocument.presentationml.slide+xml"/>
  <Override PartName="/ppt/slides/slide3417.xml" ContentType="application/vnd.openxmlformats-officedocument.presentationml.slide+xml"/>
  <Override PartName="/ppt/slides/slide3418.xml" ContentType="application/vnd.openxmlformats-officedocument.presentationml.slide+xml"/>
  <Override PartName="/ppt/slides/slide3419.xml" ContentType="application/vnd.openxmlformats-officedocument.presentationml.slide+xml"/>
  <Override PartName="/ppt/slides/slide342.xml" ContentType="application/vnd.openxmlformats-officedocument.presentationml.slide+xml"/>
  <Override PartName="/ppt/slides/slide3420.xml" ContentType="application/vnd.openxmlformats-officedocument.presentationml.slide+xml"/>
  <Override PartName="/ppt/slides/slide3421.xml" ContentType="application/vnd.openxmlformats-officedocument.presentationml.slide+xml"/>
  <Override PartName="/ppt/slides/slide3422.xml" ContentType="application/vnd.openxmlformats-officedocument.presentationml.slide+xml"/>
  <Override PartName="/ppt/slides/slide3423.xml" ContentType="application/vnd.openxmlformats-officedocument.presentationml.slide+xml"/>
  <Override PartName="/ppt/slides/slide3424.xml" ContentType="application/vnd.openxmlformats-officedocument.presentationml.slide+xml"/>
  <Override PartName="/ppt/slides/slide3425.xml" ContentType="application/vnd.openxmlformats-officedocument.presentationml.slide+xml"/>
  <Override PartName="/ppt/slides/slide3426.xml" ContentType="application/vnd.openxmlformats-officedocument.presentationml.slide+xml"/>
  <Override PartName="/ppt/slides/slide3427.xml" ContentType="application/vnd.openxmlformats-officedocument.presentationml.slide+xml"/>
  <Override PartName="/ppt/slides/slide3428.xml" ContentType="application/vnd.openxmlformats-officedocument.presentationml.slide+xml"/>
  <Override PartName="/ppt/slides/slide3429.xml" ContentType="application/vnd.openxmlformats-officedocument.presentationml.slide+xml"/>
  <Override PartName="/ppt/slides/slide343.xml" ContentType="application/vnd.openxmlformats-officedocument.presentationml.slide+xml"/>
  <Override PartName="/ppt/slides/slide3430.xml" ContentType="application/vnd.openxmlformats-officedocument.presentationml.slide+xml"/>
  <Override PartName="/ppt/slides/slide3431.xml" ContentType="application/vnd.openxmlformats-officedocument.presentationml.slide+xml"/>
  <Override PartName="/ppt/slides/slide3432.xml" ContentType="application/vnd.openxmlformats-officedocument.presentationml.slide+xml"/>
  <Override PartName="/ppt/slides/slide3433.xml" ContentType="application/vnd.openxmlformats-officedocument.presentationml.slide+xml"/>
  <Override PartName="/ppt/slides/slide3434.xml" ContentType="application/vnd.openxmlformats-officedocument.presentationml.slide+xml"/>
  <Override PartName="/ppt/slides/slide3435.xml" ContentType="application/vnd.openxmlformats-officedocument.presentationml.slide+xml"/>
  <Override PartName="/ppt/slides/slide3436.xml" ContentType="application/vnd.openxmlformats-officedocument.presentationml.slide+xml"/>
  <Override PartName="/ppt/slides/slide3437.xml" ContentType="application/vnd.openxmlformats-officedocument.presentationml.slide+xml"/>
  <Override PartName="/ppt/slides/slide3438.xml" ContentType="application/vnd.openxmlformats-officedocument.presentationml.slide+xml"/>
  <Override PartName="/ppt/slides/slide3439.xml" ContentType="application/vnd.openxmlformats-officedocument.presentationml.slide+xml"/>
  <Override PartName="/ppt/slides/slide344.xml" ContentType="application/vnd.openxmlformats-officedocument.presentationml.slide+xml"/>
  <Override PartName="/ppt/slides/slide3440.xml" ContentType="application/vnd.openxmlformats-officedocument.presentationml.slide+xml"/>
  <Override PartName="/ppt/slides/slide3441.xml" ContentType="application/vnd.openxmlformats-officedocument.presentationml.slide+xml"/>
  <Override PartName="/ppt/slides/slide3442.xml" ContentType="application/vnd.openxmlformats-officedocument.presentationml.slide+xml"/>
  <Override PartName="/ppt/slides/slide3443.xml" ContentType="application/vnd.openxmlformats-officedocument.presentationml.slide+xml"/>
  <Override PartName="/ppt/slides/slide3444.xml" ContentType="application/vnd.openxmlformats-officedocument.presentationml.slide+xml"/>
  <Override PartName="/ppt/slides/slide3445.xml" ContentType="application/vnd.openxmlformats-officedocument.presentationml.slide+xml"/>
  <Override PartName="/ppt/slides/slide3446.xml" ContentType="application/vnd.openxmlformats-officedocument.presentationml.slide+xml"/>
  <Override PartName="/ppt/slides/slide3447.xml" ContentType="application/vnd.openxmlformats-officedocument.presentationml.slide+xml"/>
  <Override PartName="/ppt/slides/slide3448.xml" ContentType="application/vnd.openxmlformats-officedocument.presentationml.slide+xml"/>
  <Override PartName="/ppt/slides/slide3449.xml" ContentType="application/vnd.openxmlformats-officedocument.presentationml.slide+xml"/>
  <Override PartName="/ppt/slides/slide345.xml" ContentType="application/vnd.openxmlformats-officedocument.presentationml.slide+xml"/>
  <Override PartName="/ppt/slides/slide3450.xml" ContentType="application/vnd.openxmlformats-officedocument.presentationml.slide+xml"/>
  <Override PartName="/ppt/slides/slide3451.xml" ContentType="application/vnd.openxmlformats-officedocument.presentationml.slide+xml"/>
  <Override PartName="/ppt/slides/slide3452.xml" ContentType="application/vnd.openxmlformats-officedocument.presentationml.slide+xml"/>
  <Override PartName="/ppt/slides/slide3453.xml" ContentType="application/vnd.openxmlformats-officedocument.presentationml.slide+xml"/>
  <Override PartName="/ppt/slides/slide3454.xml" ContentType="application/vnd.openxmlformats-officedocument.presentationml.slide+xml"/>
  <Override PartName="/ppt/slides/slide3455.xml" ContentType="application/vnd.openxmlformats-officedocument.presentationml.slide+xml"/>
  <Override PartName="/ppt/slides/slide3456.xml" ContentType="application/vnd.openxmlformats-officedocument.presentationml.slide+xml"/>
  <Override PartName="/ppt/slides/slide3457.xml" ContentType="application/vnd.openxmlformats-officedocument.presentationml.slide+xml"/>
  <Override PartName="/ppt/slides/slide3458.xml" ContentType="application/vnd.openxmlformats-officedocument.presentationml.slide+xml"/>
  <Override PartName="/ppt/slides/slide3459.xml" ContentType="application/vnd.openxmlformats-officedocument.presentationml.slide+xml"/>
  <Override PartName="/ppt/slides/slide346.xml" ContentType="application/vnd.openxmlformats-officedocument.presentationml.slide+xml"/>
  <Override PartName="/ppt/slides/slide3460.xml" ContentType="application/vnd.openxmlformats-officedocument.presentationml.slide+xml"/>
  <Override PartName="/ppt/slides/slide3461.xml" ContentType="application/vnd.openxmlformats-officedocument.presentationml.slide+xml"/>
  <Override PartName="/ppt/slides/slide3462.xml" ContentType="application/vnd.openxmlformats-officedocument.presentationml.slide+xml"/>
  <Override PartName="/ppt/slides/slide3463.xml" ContentType="application/vnd.openxmlformats-officedocument.presentationml.slide+xml"/>
  <Override PartName="/ppt/slides/slide3464.xml" ContentType="application/vnd.openxmlformats-officedocument.presentationml.slide+xml"/>
  <Override PartName="/ppt/slides/slide3465.xml" ContentType="application/vnd.openxmlformats-officedocument.presentationml.slide+xml"/>
  <Override PartName="/ppt/slides/slide3466.xml" ContentType="application/vnd.openxmlformats-officedocument.presentationml.slide+xml"/>
  <Override PartName="/ppt/slides/slide3467.xml" ContentType="application/vnd.openxmlformats-officedocument.presentationml.slide+xml"/>
  <Override PartName="/ppt/slides/slide3468.xml" ContentType="application/vnd.openxmlformats-officedocument.presentationml.slide+xml"/>
  <Override PartName="/ppt/slides/slide3469.xml" ContentType="application/vnd.openxmlformats-officedocument.presentationml.slide+xml"/>
  <Override PartName="/ppt/slides/slide347.xml" ContentType="application/vnd.openxmlformats-officedocument.presentationml.slide+xml"/>
  <Override PartName="/ppt/slides/slide3470.xml" ContentType="application/vnd.openxmlformats-officedocument.presentationml.slide+xml"/>
  <Override PartName="/ppt/slides/slide3471.xml" ContentType="application/vnd.openxmlformats-officedocument.presentationml.slide+xml"/>
  <Override PartName="/ppt/slides/slide3472.xml" ContentType="application/vnd.openxmlformats-officedocument.presentationml.slide+xml"/>
  <Override PartName="/ppt/slides/slide3473.xml" ContentType="application/vnd.openxmlformats-officedocument.presentationml.slide+xml"/>
  <Override PartName="/ppt/slides/slide3474.xml" ContentType="application/vnd.openxmlformats-officedocument.presentationml.slide+xml"/>
  <Override PartName="/ppt/slides/slide3475.xml" ContentType="application/vnd.openxmlformats-officedocument.presentationml.slide+xml"/>
  <Override PartName="/ppt/slides/slide3476.xml" ContentType="application/vnd.openxmlformats-officedocument.presentationml.slide+xml"/>
  <Override PartName="/ppt/slides/slide3477.xml" ContentType="application/vnd.openxmlformats-officedocument.presentationml.slide+xml"/>
  <Override PartName="/ppt/slides/slide3478.xml" ContentType="application/vnd.openxmlformats-officedocument.presentationml.slide+xml"/>
  <Override PartName="/ppt/slides/slide3479.xml" ContentType="application/vnd.openxmlformats-officedocument.presentationml.slide+xml"/>
  <Override PartName="/ppt/slides/slide348.xml" ContentType="application/vnd.openxmlformats-officedocument.presentationml.slide+xml"/>
  <Override PartName="/ppt/slides/slide3480.xml" ContentType="application/vnd.openxmlformats-officedocument.presentationml.slide+xml"/>
  <Override PartName="/ppt/slides/slide3481.xml" ContentType="application/vnd.openxmlformats-officedocument.presentationml.slide+xml"/>
  <Override PartName="/ppt/slides/slide3482.xml" ContentType="application/vnd.openxmlformats-officedocument.presentationml.slide+xml"/>
  <Override PartName="/ppt/slides/slide3483.xml" ContentType="application/vnd.openxmlformats-officedocument.presentationml.slide+xml"/>
  <Override PartName="/ppt/slides/slide3484.xml" ContentType="application/vnd.openxmlformats-officedocument.presentationml.slide+xml"/>
  <Override PartName="/ppt/slides/slide3485.xml" ContentType="application/vnd.openxmlformats-officedocument.presentationml.slide+xml"/>
  <Override PartName="/ppt/slides/slide3486.xml" ContentType="application/vnd.openxmlformats-officedocument.presentationml.slide+xml"/>
  <Override PartName="/ppt/slides/slide3487.xml" ContentType="application/vnd.openxmlformats-officedocument.presentationml.slide+xml"/>
  <Override PartName="/ppt/slides/slide3488.xml" ContentType="application/vnd.openxmlformats-officedocument.presentationml.slide+xml"/>
  <Override PartName="/ppt/slides/slide3489.xml" ContentType="application/vnd.openxmlformats-officedocument.presentationml.slide+xml"/>
  <Override PartName="/ppt/slides/slide349.xml" ContentType="application/vnd.openxmlformats-officedocument.presentationml.slide+xml"/>
  <Override PartName="/ppt/slides/slide3490.xml" ContentType="application/vnd.openxmlformats-officedocument.presentationml.slide+xml"/>
  <Override PartName="/ppt/slides/slide3491.xml" ContentType="application/vnd.openxmlformats-officedocument.presentationml.slide+xml"/>
  <Override PartName="/ppt/slides/slide3492.xml" ContentType="application/vnd.openxmlformats-officedocument.presentationml.slide+xml"/>
  <Override PartName="/ppt/slides/slide3493.xml" ContentType="application/vnd.openxmlformats-officedocument.presentationml.slide+xml"/>
  <Override PartName="/ppt/slides/slide3494.xml" ContentType="application/vnd.openxmlformats-officedocument.presentationml.slide+xml"/>
  <Override PartName="/ppt/slides/slide3495.xml" ContentType="application/vnd.openxmlformats-officedocument.presentationml.slide+xml"/>
  <Override PartName="/ppt/slides/slide3496.xml" ContentType="application/vnd.openxmlformats-officedocument.presentationml.slide+xml"/>
  <Override PartName="/ppt/slides/slide3497.xml" ContentType="application/vnd.openxmlformats-officedocument.presentationml.slide+xml"/>
  <Override PartName="/ppt/slides/slide3498.xml" ContentType="application/vnd.openxmlformats-officedocument.presentationml.slide+xml"/>
  <Override PartName="/ppt/slides/slide3499.xml" ContentType="application/vnd.openxmlformats-officedocument.presentationml.slide+xml"/>
  <Override PartName="/ppt/slides/slide35.xml" ContentType="application/vnd.openxmlformats-officedocument.presentationml.slide+xml"/>
  <Override PartName="/ppt/slides/slide350.xml" ContentType="application/vnd.openxmlformats-officedocument.presentationml.slide+xml"/>
  <Override PartName="/ppt/slides/slide3500.xml" ContentType="application/vnd.openxmlformats-officedocument.presentationml.slide+xml"/>
  <Override PartName="/ppt/slides/slide3501.xml" ContentType="application/vnd.openxmlformats-officedocument.presentationml.slide+xml"/>
  <Override PartName="/ppt/slides/slide3502.xml" ContentType="application/vnd.openxmlformats-officedocument.presentationml.slide+xml"/>
  <Override PartName="/ppt/slides/slide3503.xml" ContentType="application/vnd.openxmlformats-officedocument.presentationml.slide+xml"/>
  <Override PartName="/ppt/slides/slide3504.xml" ContentType="application/vnd.openxmlformats-officedocument.presentationml.slide+xml"/>
  <Override PartName="/ppt/slides/slide3505.xml" ContentType="application/vnd.openxmlformats-officedocument.presentationml.slide+xml"/>
  <Override PartName="/ppt/slides/slide3506.xml" ContentType="application/vnd.openxmlformats-officedocument.presentationml.slide+xml"/>
  <Override PartName="/ppt/slides/slide3507.xml" ContentType="application/vnd.openxmlformats-officedocument.presentationml.slide+xml"/>
  <Override PartName="/ppt/slides/slide3508.xml" ContentType="application/vnd.openxmlformats-officedocument.presentationml.slide+xml"/>
  <Override PartName="/ppt/slides/slide3509.xml" ContentType="application/vnd.openxmlformats-officedocument.presentationml.slide+xml"/>
  <Override PartName="/ppt/slides/slide351.xml" ContentType="application/vnd.openxmlformats-officedocument.presentationml.slide+xml"/>
  <Override PartName="/ppt/slides/slide3510.xml" ContentType="application/vnd.openxmlformats-officedocument.presentationml.slide+xml"/>
  <Override PartName="/ppt/slides/slide3511.xml" ContentType="application/vnd.openxmlformats-officedocument.presentationml.slide+xml"/>
  <Override PartName="/ppt/slides/slide3512.xml" ContentType="application/vnd.openxmlformats-officedocument.presentationml.slide+xml"/>
  <Override PartName="/ppt/slides/slide3513.xml" ContentType="application/vnd.openxmlformats-officedocument.presentationml.slide+xml"/>
  <Override PartName="/ppt/slides/slide3514.xml" ContentType="application/vnd.openxmlformats-officedocument.presentationml.slide+xml"/>
  <Override PartName="/ppt/slides/slide3515.xml" ContentType="application/vnd.openxmlformats-officedocument.presentationml.slide+xml"/>
  <Override PartName="/ppt/slides/slide3516.xml" ContentType="application/vnd.openxmlformats-officedocument.presentationml.slide+xml"/>
  <Override PartName="/ppt/slides/slide3517.xml" ContentType="application/vnd.openxmlformats-officedocument.presentationml.slide+xml"/>
  <Override PartName="/ppt/slides/slide3518.xml" ContentType="application/vnd.openxmlformats-officedocument.presentationml.slide+xml"/>
  <Override PartName="/ppt/slides/slide3519.xml" ContentType="application/vnd.openxmlformats-officedocument.presentationml.slide+xml"/>
  <Override PartName="/ppt/slides/slide352.xml" ContentType="application/vnd.openxmlformats-officedocument.presentationml.slide+xml"/>
  <Override PartName="/ppt/slides/slide3520.xml" ContentType="application/vnd.openxmlformats-officedocument.presentationml.slide+xml"/>
  <Override PartName="/ppt/slides/slide3521.xml" ContentType="application/vnd.openxmlformats-officedocument.presentationml.slide+xml"/>
  <Override PartName="/ppt/slides/slide3522.xml" ContentType="application/vnd.openxmlformats-officedocument.presentationml.slide+xml"/>
  <Override PartName="/ppt/slides/slide3523.xml" ContentType="application/vnd.openxmlformats-officedocument.presentationml.slide+xml"/>
  <Override PartName="/ppt/slides/slide3524.xml" ContentType="application/vnd.openxmlformats-officedocument.presentationml.slide+xml"/>
  <Override PartName="/ppt/slides/slide3525.xml" ContentType="application/vnd.openxmlformats-officedocument.presentationml.slide+xml"/>
  <Override PartName="/ppt/slides/slide3526.xml" ContentType="application/vnd.openxmlformats-officedocument.presentationml.slide+xml"/>
  <Override PartName="/ppt/slides/slide3527.xml" ContentType="application/vnd.openxmlformats-officedocument.presentationml.slide+xml"/>
  <Override PartName="/ppt/slides/slide3528.xml" ContentType="application/vnd.openxmlformats-officedocument.presentationml.slide+xml"/>
  <Override PartName="/ppt/slides/slide3529.xml" ContentType="application/vnd.openxmlformats-officedocument.presentationml.slide+xml"/>
  <Override PartName="/ppt/slides/slide353.xml" ContentType="application/vnd.openxmlformats-officedocument.presentationml.slide+xml"/>
  <Override PartName="/ppt/slides/slide3530.xml" ContentType="application/vnd.openxmlformats-officedocument.presentationml.slide+xml"/>
  <Override PartName="/ppt/slides/slide3531.xml" ContentType="application/vnd.openxmlformats-officedocument.presentationml.slide+xml"/>
  <Override PartName="/ppt/slides/slide3532.xml" ContentType="application/vnd.openxmlformats-officedocument.presentationml.slide+xml"/>
  <Override PartName="/ppt/slides/slide3533.xml" ContentType="application/vnd.openxmlformats-officedocument.presentationml.slide+xml"/>
  <Override PartName="/ppt/slides/slide3534.xml" ContentType="application/vnd.openxmlformats-officedocument.presentationml.slide+xml"/>
  <Override PartName="/ppt/slides/slide3535.xml" ContentType="application/vnd.openxmlformats-officedocument.presentationml.slide+xml"/>
  <Override PartName="/ppt/slides/slide3536.xml" ContentType="application/vnd.openxmlformats-officedocument.presentationml.slide+xml"/>
  <Override PartName="/ppt/slides/slide3537.xml" ContentType="application/vnd.openxmlformats-officedocument.presentationml.slide+xml"/>
  <Override PartName="/ppt/slides/slide3538.xml" ContentType="application/vnd.openxmlformats-officedocument.presentationml.slide+xml"/>
  <Override PartName="/ppt/slides/slide3539.xml" ContentType="application/vnd.openxmlformats-officedocument.presentationml.slide+xml"/>
  <Override PartName="/ppt/slides/slide354.xml" ContentType="application/vnd.openxmlformats-officedocument.presentationml.slide+xml"/>
  <Override PartName="/ppt/slides/slide3540.xml" ContentType="application/vnd.openxmlformats-officedocument.presentationml.slide+xml"/>
  <Override PartName="/ppt/slides/slide3541.xml" ContentType="application/vnd.openxmlformats-officedocument.presentationml.slide+xml"/>
  <Override PartName="/ppt/slides/slide3542.xml" ContentType="application/vnd.openxmlformats-officedocument.presentationml.slide+xml"/>
  <Override PartName="/ppt/slides/slide3543.xml" ContentType="application/vnd.openxmlformats-officedocument.presentationml.slide+xml"/>
  <Override PartName="/ppt/slides/slide3544.xml" ContentType="application/vnd.openxmlformats-officedocument.presentationml.slide+xml"/>
  <Override PartName="/ppt/slides/slide3545.xml" ContentType="application/vnd.openxmlformats-officedocument.presentationml.slide+xml"/>
  <Override PartName="/ppt/slides/slide3546.xml" ContentType="application/vnd.openxmlformats-officedocument.presentationml.slide+xml"/>
  <Override PartName="/ppt/slides/slide3547.xml" ContentType="application/vnd.openxmlformats-officedocument.presentationml.slide+xml"/>
  <Override PartName="/ppt/slides/slide3548.xml" ContentType="application/vnd.openxmlformats-officedocument.presentationml.slide+xml"/>
  <Override PartName="/ppt/slides/slide3549.xml" ContentType="application/vnd.openxmlformats-officedocument.presentationml.slide+xml"/>
  <Override PartName="/ppt/slides/slide355.xml" ContentType="application/vnd.openxmlformats-officedocument.presentationml.slide+xml"/>
  <Override PartName="/ppt/slides/slide3550.xml" ContentType="application/vnd.openxmlformats-officedocument.presentationml.slide+xml"/>
  <Override PartName="/ppt/slides/slide3551.xml" ContentType="application/vnd.openxmlformats-officedocument.presentationml.slide+xml"/>
  <Override PartName="/ppt/slides/slide3552.xml" ContentType="application/vnd.openxmlformats-officedocument.presentationml.slide+xml"/>
  <Override PartName="/ppt/slides/slide3553.xml" ContentType="application/vnd.openxmlformats-officedocument.presentationml.slide+xml"/>
  <Override PartName="/ppt/slides/slide3554.xml" ContentType="application/vnd.openxmlformats-officedocument.presentationml.slide+xml"/>
  <Override PartName="/ppt/slides/slide3555.xml" ContentType="application/vnd.openxmlformats-officedocument.presentationml.slide+xml"/>
  <Override PartName="/ppt/slides/slide3556.xml" ContentType="application/vnd.openxmlformats-officedocument.presentationml.slide+xml"/>
  <Override PartName="/ppt/slides/slide3557.xml" ContentType="application/vnd.openxmlformats-officedocument.presentationml.slide+xml"/>
  <Override PartName="/ppt/slides/slide3558.xml" ContentType="application/vnd.openxmlformats-officedocument.presentationml.slide+xml"/>
  <Override PartName="/ppt/slides/slide3559.xml" ContentType="application/vnd.openxmlformats-officedocument.presentationml.slide+xml"/>
  <Override PartName="/ppt/slides/slide356.xml" ContentType="application/vnd.openxmlformats-officedocument.presentationml.slide+xml"/>
  <Override PartName="/ppt/slides/slide3560.xml" ContentType="application/vnd.openxmlformats-officedocument.presentationml.slide+xml"/>
  <Override PartName="/ppt/slides/slide3561.xml" ContentType="application/vnd.openxmlformats-officedocument.presentationml.slide+xml"/>
  <Override PartName="/ppt/slides/slide3562.xml" ContentType="application/vnd.openxmlformats-officedocument.presentationml.slide+xml"/>
  <Override PartName="/ppt/slides/slide3563.xml" ContentType="application/vnd.openxmlformats-officedocument.presentationml.slide+xml"/>
  <Override PartName="/ppt/slides/slide3564.xml" ContentType="application/vnd.openxmlformats-officedocument.presentationml.slide+xml"/>
  <Override PartName="/ppt/slides/slide3565.xml" ContentType="application/vnd.openxmlformats-officedocument.presentationml.slide+xml"/>
  <Override PartName="/ppt/slides/slide3566.xml" ContentType="application/vnd.openxmlformats-officedocument.presentationml.slide+xml"/>
  <Override PartName="/ppt/slides/slide3567.xml" ContentType="application/vnd.openxmlformats-officedocument.presentationml.slide+xml"/>
  <Override PartName="/ppt/slides/slide3568.xml" ContentType="application/vnd.openxmlformats-officedocument.presentationml.slide+xml"/>
  <Override PartName="/ppt/slides/slide3569.xml" ContentType="application/vnd.openxmlformats-officedocument.presentationml.slide+xml"/>
  <Override PartName="/ppt/slides/slide357.xml" ContentType="application/vnd.openxmlformats-officedocument.presentationml.slide+xml"/>
  <Override PartName="/ppt/slides/slide3570.xml" ContentType="application/vnd.openxmlformats-officedocument.presentationml.slide+xml"/>
  <Override PartName="/ppt/slides/slide3571.xml" ContentType="application/vnd.openxmlformats-officedocument.presentationml.slide+xml"/>
  <Override PartName="/ppt/slides/slide3572.xml" ContentType="application/vnd.openxmlformats-officedocument.presentationml.slide+xml"/>
  <Override PartName="/ppt/slides/slide3573.xml" ContentType="application/vnd.openxmlformats-officedocument.presentationml.slide+xml"/>
  <Override PartName="/ppt/slides/slide3574.xml" ContentType="application/vnd.openxmlformats-officedocument.presentationml.slide+xml"/>
  <Override PartName="/ppt/slides/slide3575.xml" ContentType="application/vnd.openxmlformats-officedocument.presentationml.slide+xml"/>
  <Override PartName="/ppt/slides/slide3576.xml" ContentType="application/vnd.openxmlformats-officedocument.presentationml.slide+xml"/>
  <Override PartName="/ppt/slides/slide3577.xml" ContentType="application/vnd.openxmlformats-officedocument.presentationml.slide+xml"/>
  <Override PartName="/ppt/slides/slide3578.xml" ContentType="application/vnd.openxmlformats-officedocument.presentationml.slide+xml"/>
  <Override PartName="/ppt/slides/slide3579.xml" ContentType="application/vnd.openxmlformats-officedocument.presentationml.slide+xml"/>
  <Override PartName="/ppt/slides/slide358.xml" ContentType="application/vnd.openxmlformats-officedocument.presentationml.slide+xml"/>
  <Override PartName="/ppt/slides/slide3580.xml" ContentType="application/vnd.openxmlformats-officedocument.presentationml.slide+xml"/>
  <Override PartName="/ppt/slides/slide3581.xml" ContentType="application/vnd.openxmlformats-officedocument.presentationml.slide+xml"/>
  <Override PartName="/ppt/slides/slide3582.xml" ContentType="application/vnd.openxmlformats-officedocument.presentationml.slide+xml"/>
  <Override PartName="/ppt/slides/slide3583.xml" ContentType="application/vnd.openxmlformats-officedocument.presentationml.slide+xml"/>
  <Override PartName="/ppt/slides/slide3584.xml" ContentType="application/vnd.openxmlformats-officedocument.presentationml.slide+xml"/>
  <Override PartName="/ppt/slides/slide3585.xml" ContentType="application/vnd.openxmlformats-officedocument.presentationml.slide+xml"/>
  <Override PartName="/ppt/slides/slide3586.xml" ContentType="application/vnd.openxmlformats-officedocument.presentationml.slide+xml"/>
  <Override PartName="/ppt/slides/slide3587.xml" ContentType="application/vnd.openxmlformats-officedocument.presentationml.slide+xml"/>
  <Override PartName="/ppt/slides/slide3588.xml" ContentType="application/vnd.openxmlformats-officedocument.presentationml.slide+xml"/>
  <Override PartName="/ppt/slides/slide3589.xml" ContentType="application/vnd.openxmlformats-officedocument.presentationml.slide+xml"/>
  <Override PartName="/ppt/slides/slide359.xml" ContentType="application/vnd.openxmlformats-officedocument.presentationml.slide+xml"/>
  <Override PartName="/ppt/slides/slide3590.xml" ContentType="application/vnd.openxmlformats-officedocument.presentationml.slide+xml"/>
  <Override PartName="/ppt/slides/slide3591.xml" ContentType="application/vnd.openxmlformats-officedocument.presentationml.slide+xml"/>
  <Override PartName="/ppt/slides/slide3592.xml" ContentType="application/vnd.openxmlformats-officedocument.presentationml.slide+xml"/>
  <Override PartName="/ppt/slides/slide3593.xml" ContentType="application/vnd.openxmlformats-officedocument.presentationml.slide+xml"/>
  <Override PartName="/ppt/slides/slide3594.xml" ContentType="application/vnd.openxmlformats-officedocument.presentationml.slide+xml"/>
  <Override PartName="/ppt/slides/slide3595.xml" ContentType="application/vnd.openxmlformats-officedocument.presentationml.slide+xml"/>
  <Override PartName="/ppt/slides/slide3596.xml" ContentType="application/vnd.openxmlformats-officedocument.presentationml.slide+xml"/>
  <Override PartName="/ppt/slides/slide3597.xml" ContentType="application/vnd.openxmlformats-officedocument.presentationml.slide+xml"/>
  <Override PartName="/ppt/slides/slide3598.xml" ContentType="application/vnd.openxmlformats-officedocument.presentationml.slide+xml"/>
  <Override PartName="/ppt/slides/slide3599.xml" ContentType="application/vnd.openxmlformats-officedocument.presentationml.slide+xml"/>
  <Override PartName="/ppt/slides/slide36.xml" ContentType="application/vnd.openxmlformats-officedocument.presentationml.slide+xml"/>
  <Override PartName="/ppt/slides/slide360.xml" ContentType="application/vnd.openxmlformats-officedocument.presentationml.slide+xml"/>
  <Override PartName="/ppt/slides/slide3600.xml" ContentType="application/vnd.openxmlformats-officedocument.presentationml.slide+xml"/>
  <Override PartName="/ppt/slides/slide3601.xml" ContentType="application/vnd.openxmlformats-officedocument.presentationml.slide+xml"/>
  <Override PartName="/ppt/slides/slide3602.xml" ContentType="application/vnd.openxmlformats-officedocument.presentationml.slide+xml"/>
  <Override PartName="/ppt/slides/slide3603.xml" ContentType="application/vnd.openxmlformats-officedocument.presentationml.slide+xml"/>
  <Override PartName="/ppt/slides/slide3604.xml" ContentType="application/vnd.openxmlformats-officedocument.presentationml.slide+xml"/>
  <Override PartName="/ppt/slides/slide3605.xml" ContentType="application/vnd.openxmlformats-officedocument.presentationml.slide+xml"/>
  <Override PartName="/ppt/slides/slide3606.xml" ContentType="application/vnd.openxmlformats-officedocument.presentationml.slide+xml"/>
  <Override PartName="/ppt/slides/slide3607.xml" ContentType="application/vnd.openxmlformats-officedocument.presentationml.slide+xml"/>
  <Override PartName="/ppt/slides/slide3608.xml" ContentType="application/vnd.openxmlformats-officedocument.presentationml.slide+xml"/>
  <Override PartName="/ppt/slides/slide3609.xml" ContentType="application/vnd.openxmlformats-officedocument.presentationml.slide+xml"/>
  <Override PartName="/ppt/slides/slide361.xml" ContentType="application/vnd.openxmlformats-officedocument.presentationml.slide+xml"/>
  <Override PartName="/ppt/slides/slide3610.xml" ContentType="application/vnd.openxmlformats-officedocument.presentationml.slide+xml"/>
  <Override PartName="/ppt/slides/slide3611.xml" ContentType="application/vnd.openxmlformats-officedocument.presentationml.slide+xml"/>
  <Override PartName="/ppt/slides/slide3612.xml" ContentType="application/vnd.openxmlformats-officedocument.presentationml.slide+xml"/>
  <Override PartName="/ppt/slides/slide3613.xml" ContentType="application/vnd.openxmlformats-officedocument.presentationml.slide+xml"/>
  <Override PartName="/ppt/slides/slide3614.xml" ContentType="application/vnd.openxmlformats-officedocument.presentationml.slide+xml"/>
  <Override PartName="/ppt/slides/slide3615.xml" ContentType="application/vnd.openxmlformats-officedocument.presentationml.slide+xml"/>
  <Override PartName="/ppt/slides/slide3616.xml" ContentType="application/vnd.openxmlformats-officedocument.presentationml.slide+xml"/>
  <Override PartName="/ppt/slides/slide3617.xml" ContentType="application/vnd.openxmlformats-officedocument.presentationml.slide+xml"/>
  <Override PartName="/ppt/slides/slide3618.xml" ContentType="application/vnd.openxmlformats-officedocument.presentationml.slide+xml"/>
  <Override PartName="/ppt/slides/slide3619.xml" ContentType="application/vnd.openxmlformats-officedocument.presentationml.slide+xml"/>
  <Override PartName="/ppt/slides/slide362.xml" ContentType="application/vnd.openxmlformats-officedocument.presentationml.slide+xml"/>
  <Override PartName="/ppt/slides/slide3620.xml" ContentType="application/vnd.openxmlformats-officedocument.presentationml.slide+xml"/>
  <Override PartName="/ppt/slides/slide3621.xml" ContentType="application/vnd.openxmlformats-officedocument.presentationml.slide+xml"/>
  <Override PartName="/ppt/slides/slide3622.xml" ContentType="application/vnd.openxmlformats-officedocument.presentationml.slide+xml"/>
  <Override PartName="/ppt/slides/slide3623.xml" ContentType="application/vnd.openxmlformats-officedocument.presentationml.slide+xml"/>
  <Override PartName="/ppt/slides/slide3624.xml" ContentType="application/vnd.openxmlformats-officedocument.presentationml.slide+xml"/>
  <Override PartName="/ppt/slides/slide3625.xml" ContentType="application/vnd.openxmlformats-officedocument.presentationml.slide+xml"/>
  <Override PartName="/ppt/slides/slide3626.xml" ContentType="application/vnd.openxmlformats-officedocument.presentationml.slide+xml"/>
  <Override PartName="/ppt/slides/slide3627.xml" ContentType="application/vnd.openxmlformats-officedocument.presentationml.slide+xml"/>
  <Override PartName="/ppt/slides/slide3628.xml" ContentType="application/vnd.openxmlformats-officedocument.presentationml.slide+xml"/>
  <Override PartName="/ppt/slides/slide3629.xml" ContentType="application/vnd.openxmlformats-officedocument.presentationml.slide+xml"/>
  <Override PartName="/ppt/slides/slide363.xml" ContentType="application/vnd.openxmlformats-officedocument.presentationml.slide+xml"/>
  <Override PartName="/ppt/slides/slide3630.xml" ContentType="application/vnd.openxmlformats-officedocument.presentationml.slide+xml"/>
  <Override PartName="/ppt/slides/slide3631.xml" ContentType="application/vnd.openxmlformats-officedocument.presentationml.slide+xml"/>
  <Override PartName="/ppt/slides/slide3632.xml" ContentType="application/vnd.openxmlformats-officedocument.presentationml.slide+xml"/>
  <Override PartName="/ppt/slides/slide3633.xml" ContentType="application/vnd.openxmlformats-officedocument.presentationml.slide+xml"/>
  <Override PartName="/ppt/slides/slide3634.xml" ContentType="application/vnd.openxmlformats-officedocument.presentationml.slide+xml"/>
  <Override PartName="/ppt/slides/slide3635.xml" ContentType="application/vnd.openxmlformats-officedocument.presentationml.slide+xml"/>
  <Override PartName="/ppt/slides/slide3636.xml" ContentType="application/vnd.openxmlformats-officedocument.presentationml.slide+xml"/>
  <Override PartName="/ppt/slides/slide3637.xml" ContentType="application/vnd.openxmlformats-officedocument.presentationml.slide+xml"/>
  <Override PartName="/ppt/slides/slide3638.xml" ContentType="application/vnd.openxmlformats-officedocument.presentationml.slide+xml"/>
  <Override PartName="/ppt/slides/slide3639.xml" ContentType="application/vnd.openxmlformats-officedocument.presentationml.slide+xml"/>
  <Override PartName="/ppt/slides/slide364.xml" ContentType="application/vnd.openxmlformats-officedocument.presentationml.slide+xml"/>
  <Override PartName="/ppt/slides/slide3640.xml" ContentType="application/vnd.openxmlformats-officedocument.presentationml.slide+xml"/>
  <Override PartName="/ppt/slides/slide3641.xml" ContentType="application/vnd.openxmlformats-officedocument.presentationml.slide+xml"/>
  <Override PartName="/ppt/slides/slide3642.xml" ContentType="application/vnd.openxmlformats-officedocument.presentationml.slide+xml"/>
  <Override PartName="/ppt/slides/slide3643.xml" ContentType="application/vnd.openxmlformats-officedocument.presentationml.slide+xml"/>
  <Override PartName="/ppt/slides/slide3644.xml" ContentType="application/vnd.openxmlformats-officedocument.presentationml.slide+xml"/>
  <Override PartName="/ppt/slides/slide3645.xml" ContentType="application/vnd.openxmlformats-officedocument.presentationml.slide+xml"/>
  <Override PartName="/ppt/slides/slide3646.xml" ContentType="application/vnd.openxmlformats-officedocument.presentationml.slide+xml"/>
  <Override PartName="/ppt/slides/slide3647.xml" ContentType="application/vnd.openxmlformats-officedocument.presentationml.slide+xml"/>
  <Override PartName="/ppt/slides/slide3648.xml" ContentType="application/vnd.openxmlformats-officedocument.presentationml.slide+xml"/>
  <Override PartName="/ppt/slides/slide3649.xml" ContentType="application/vnd.openxmlformats-officedocument.presentationml.slide+xml"/>
  <Override PartName="/ppt/slides/slide365.xml" ContentType="application/vnd.openxmlformats-officedocument.presentationml.slide+xml"/>
  <Override PartName="/ppt/slides/slide3650.xml" ContentType="application/vnd.openxmlformats-officedocument.presentationml.slide+xml"/>
  <Override PartName="/ppt/slides/slide3651.xml" ContentType="application/vnd.openxmlformats-officedocument.presentationml.slide+xml"/>
  <Override PartName="/ppt/slides/slide3652.xml" ContentType="application/vnd.openxmlformats-officedocument.presentationml.slide+xml"/>
  <Override PartName="/ppt/slides/slide3653.xml" ContentType="application/vnd.openxmlformats-officedocument.presentationml.slide+xml"/>
  <Override PartName="/ppt/slides/slide3654.xml" ContentType="application/vnd.openxmlformats-officedocument.presentationml.slide+xml"/>
  <Override PartName="/ppt/slides/slide3655.xml" ContentType="application/vnd.openxmlformats-officedocument.presentationml.slide+xml"/>
  <Override PartName="/ppt/slides/slide3656.xml" ContentType="application/vnd.openxmlformats-officedocument.presentationml.slide+xml"/>
  <Override PartName="/ppt/slides/slide3657.xml" ContentType="application/vnd.openxmlformats-officedocument.presentationml.slide+xml"/>
  <Override PartName="/ppt/slides/slide3658.xml" ContentType="application/vnd.openxmlformats-officedocument.presentationml.slide+xml"/>
  <Override PartName="/ppt/slides/slide3659.xml" ContentType="application/vnd.openxmlformats-officedocument.presentationml.slide+xml"/>
  <Override PartName="/ppt/slides/slide366.xml" ContentType="application/vnd.openxmlformats-officedocument.presentationml.slide+xml"/>
  <Override PartName="/ppt/slides/slide3660.xml" ContentType="application/vnd.openxmlformats-officedocument.presentationml.slide+xml"/>
  <Override PartName="/ppt/slides/slide3661.xml" ContentType="application/vnd.openxmlformats-officedocument.presentationml.slide+xml"/>
  <Override PartName="/ppt/slides/slide3662.xml" ContentType="application/vnd.openxmlformats-officedocument.presentationml.slide+xml"/>
  <Override PartName="/ppt/slides/slide3663.xml" ContentType="application/vnd.openxmlformats-officedocument.presentationml.slide+xml"/>
  <Override PartName="/ppt/slides/slide3664.xml" ContentType="application/vnd.openxmlformats-officedocument.presentationml.slide+xml"/>
  <Override PartName="/ppt/slides/slide3665.xml" ContentType="application/vnd.openxmlformats-officedocument.presentationml.slide+xml"/>
  <Override PartName="/ppt/slides/slide3666.xml" ContentType="application/vnd.openxmlformats-officedocument.presentationml.slide+xml"/>
  <Override PartName="/ppt/slides/slide3667.xml" ContentType="application/vnd.openxmlformats-officedocument.presentationml.slide+xml"/>
  <Override PartName="/ppt/slides/slide3668.xml" ContentType="application/vnd.openxmlformats-officedocument.presentationml.slide+xml"/>
  <Override PartName="/ppt/slides/slide3669.xml" ContentType="application/vnd.openxmlformats-officedocument.presentationml.slide+xml"/>
  <Override PartName="/ppt/slides/slide367.xml" ContentType="application/vnd.openxmlformats-officedocument.presentationml.slide+xml"/>
  <Override PartName="/ppt/slides/slide3670.xml" ContentType="application/vnd.openxmlformats-officedocument.presentationml.slide+xml"/>
  <Override PartName="/ppt/slides/slide3671.xml" ContentType="application/vnd.openxmlformats-officedocument.presentationml.slide+xml"/>
  <Override PartName="/ppt/slides/slide3672.xml" ContentType="application/vnd.openxmlformats-officedocument.presentationml.slide+xml"/>
  <Override PartName="/ppt/slides/slide3673.xml" ContentType="application/vnd.openxmlformats-officedocument.presentationml.slide+xml"/>
  <Override PartName="/ppt/slides/slide3674.xml" ContentType="application/vnd.openxmlformats-officedocument.presentationml.slide+xml"/>
  <Override PartName="/ppt/slides/slide3675.xml" ContentType="application/vnd.openxmlformats-officedocument.presentationml.slide+xml"/>
  <Override PartName="/ppt/slides/slide3676.xml" ContentType="application/vnd.openxmlformats-officedocument.presentationml.slide+xml"/>
  <Override PartName="/ppt/slides/slide3677.xml" ContentType="application/vnd.openxmlformats-officedocument.presentationml.slide+xml"/>
  <Override PartName="/ppt/slides/slide3678.xml" ContentType="application/vnd.openxmlformats-officedocument.presentationml.slide+xml"/>
  <Override PartName="/ppt/slides/slide3679.xml" ContentType="application/vnd.openxmlformats-officedocument.presentationml.slide+xml"/>
  <Override PartName="/ppt/slides/slide368.xml" ContentType="application/vnd.openxmlformats-officedocument.presentationml.slide+xml"/>
  <Override PartName="/ppt/slides/slide3680.xml" ContentType="application/vnd.openxmlformats-officedocument.presentationml.slide+xml"/>
  <Override PartName="/ppt/slides/slide3681.xml" ContentType="application/vnd.openxmlformats-officedocument.presentationml.slide+xml"/>
  <Override PartName="/ppt/slides/slide3682.xml" ContentType="application/vnd.openxmlformats-officedocument.presentationml.slide+xml"/>
  <Override PartName="/ppt/slides/slide3683.xml" ContentType="application/vnd.openxmlformats-officedocument.presentationml.slide+xml"/>
  <Override PartName="/ppt/slides/slide3684.xml" ContentType="application/vnd.openxmlformats-officedocument.presentationml.slide+xml"/>
  <Override PartName="/ppt/slides/slide3685.xml" ContentType="application/vnd.openxmlformats-officedocument.presentationml.slide+xml"/>
  <Override PartName="/ppt/slides/slide3686.xml" ContentType="application/vnd.openxmlformats-officedocument.presentationml.slide+xml"/>
  <Override PartName="/ppt/slides/slide3687.xml" ContentType="application/vnd.openxmlformats-officedocument.presentationml.slide+xml"/>
  <Override PartName="/ppt/slides/slide3688.xml" ContentType="application/vnd.openxmlformats-officedocument.presentationml.slide+xml"/>
  <Override PartName="/ppt/slides/slide3689.xml" ContentType="application/vnd.openxmlformats-officedocument.presentationml.slide+xml"/>
  <Override PartName="/ppt/slides/slide369.xml" ContentType="application/vnd.openxmlformats-officedocument.presentationml.slide+xml"/>
  <Override PartName="/ppt/slides/slide3690.xml" ContentType="application/vnd.openxmlformats-officedocument.presentationml.slide+xml"/>
  <Override PartName="/ppt/slides/slide3691.xml" ContentType="application/vnd.openxmlformats-officedocument.presentationml.slide+xml"/>
  <Override PartName="/ppt/slides/slide3692.xml" ContentType="application/vnd.openxmlformats-officedocument.presentationml.slide+xml"/>
  <Override PartName="/ppt/slides/slide3693.xml" ContentType="application/vnd.openxmlformats-officedocument.presentationml.slide+xml"/>
  <Override PartName="/ppt/slides/slide3694.xml" ContentType="application/vnd.openxmlformats-officedocument.presentationml.slide+xml"/>
  <Override PartName="/ppt/slides/slide3695.xml" ContentType="application/vnd.openxmlformats-officedocument.presentationml.slide+xml"/>
  <Override PartName="/ppt/slides/slide3696.xml" ContentType="application/vnd.openxmlformats-officedocument.presentationml.slide+xml"/>
  <Override PartName="/ppt/slides/slide3697.xml" ContentType="application/vnd.openxmlformats-officedocument.presentationml.slide+xml"/>
  <Override PartName="/ppt/slides/slide3698.xml" ContentType="application/vnd.openxmlformats-officedocument.presentationml.slide+xml"/>
  <Override PartName="/ppt/slides/slide3699.xml" ContentType="application/vnd.openxmlformats-officedocument.presentationml.slide+xml"/>
  <Override PartName="/ppt/slides/slide37.xml" ContentType="application/vnd.openxmlformats-officedocument.presentationml.slide+xml"/>
  <Override PartName="/ppt/slides/slide370.xml" ContentType="application/vnd.openxmlformats-officedocument.presentationml.slide+xml"/>
  <Override PartName="/ppt/slides/slide3700.xml" ContentType="application/vnd.openxmlformats-officedocument.presentationml.slide+xml"/>
  <Override PartName="/ppt/slides/slide3701.xml" ContentType="application/vnd.openxmlformats-officedocument.presentationml.slide+xml"/>
  <Override PartName="/ppt/slides/slide3702.xml" ContentType="application/vnd.openxmlformats-officedocument.presentationml.slide+xml"/>
  <Override PartName="/ppt/slides/slide3703.xml" ContentType="application/vnd.openxmlformats-officedocument.presentationml.slide+xml"/>
  <Override PartName="/ppt/slides/slide3704.xml" ContentType="application/vnd.openxmlformats-officedocument.presentationml.slide+xml"/>
  <Override PartName="/ppt/slides/slide3705.xml" ContentType="application/vnd.openxmlformats-officedocument.presentationml.slide+xml"/>
  <Override PartName="/ppt/slides/slide3706.xml" ContentType="application/vnd.openxmlformats-officedocument.presentationml.slide+xml"/>
  <Override PartName="/ppt/slides/slide3707.xml" ContentType="application/vnd.openxmlformats-officedocument.presentationml.slide+xml"/>
  <Override PartName="/ppt/slides/slide3708.xml" ContentType="application/vnd.openxmlformats-officedocument.presentationml.slide+xml"/>
  <Override PartName="/ppt/slides/slide3709.xml" ContentType="application/vnd.openxmlformats-officedocument.presentationml.slide+xml"/>
  <Override PartName="/ppt/slides/slide371.xml" ContentType="application/vnd.openxmlformats-officedocument.presentationml.slide+xml"/>
  <Override PartName="/ppt/slides/slide3710.xml" ContentType="application/vnd.openxmlformats-officedocument.presentationml.slide+xml"/>
  <Override PartName="/ppt/slides/slide3711.xml" ContentType="application/vnd.openxmlformats-officedocument.presentationml.slide+xml"/>
  <Override PartName="/ppt/slides/slide3712.xml" ContentType="application/vnd.openxmlformats-officedocument.presentationml.slide+xml"/>
  <Override PartName="/ppt/slides/slide3713.xml" ContentType="application/vnd.openxmlformats-officedocument.presentationml.slide+xml"/>
  <Override PartName="/ppt/slides/slide3714.xml" ContentType="application/vnd.openxmlformats-officedocument.presentationml.slide+xml"/>
  <Override PartName="/ppt/slides/slide3715.xml" ContentType="application/vnd.openxmlformats-officedocument.presentationml.slide+xml"/>
  <Override PartName="/ppt/slides/slide3716.xml" ContentType="application/vnd.openxmlformats-officedocument.presentationml.slide+xml"/>
  <Override PartName="/ppt/slides/slide3717.xml" ContentType="application/vnd.openxmlformats-officedocument.presentationml.slide+xml"/>
  <Override PartName="/ppt/slides/slide3718.xml" ContentType="application/vnd.openxmlformats-officedocument.presentationml.slide+xml"/>
  <Override PartName="/ppt/slides/slide3719.xml" ContentType="application/vnd.openxmlformats-officedocument.presentationml.slide+xml"/>
  <Override PartName="/ppt/slides/slide372.xml" ContentType="application/vnd.openxmlformats-officedocument.presentationml.slide+xml"/>
  <Override PartName="/ppt/slides/slide3720.xml" ContentType="application/vnd.openxmlformats-officedocument.presentationml.slide+xml"/>
  <Override PartName="/ppt/slides/slide3721.xml" ContentType="application/vnd.openxmlformats-officedocument.presentationml.slide+xml"/>
  <Override PartName="/ppt/slides/slide3722.xml" ContentType="application/vnd.openxmlformats-officedocument.presentationml.slide+xml"/>
  <Override PartName="/ppt/slides/slide3723.xml" ContentType="application/vnd.openxmlformats-officedocument.presentationml.slide+xml"/>
  <Override PartName="/ppt/slides/slide3724.xml" ContentType="application/vnd.openxmlformats-officedocument.presentationml.slide+xml"/>
  <Override PartName="/ppt/slides/slide3725.xml" ContentType="application/vnd.openxmlformats-officedocument.presentationml.slide+xml"/>
  <Override PartName="/ppt/slides/slide3726.xml" ContentType="application/vnd.openxmlformats-officedocument.presentationml.slide+xml"/>
  <Override PartName="/ppt/slides/slide3727.xml" ContentType="application/vnd.openxmlformats-officedocument.presentationml.slide+xml"/>
  <Override PartName="/ppt/slides/slide3728.xml" ContentType="application/vnd.openxmlformats-officedocument.presentationml.slide+xml"/>
  <Override PartName="/ppt/slides/slide3729.xml" ContentType="application/vnd.openxmlformats-officedocument.presentationml.slide+xml"/>
  <Override PartName="/ppt/slides/slide373.xml" ContentType="application/vnd.openxmlformats-officedocument.presentationml.slide+xml"/>
  <Override PartName="/ppt/slides/slide3730.xml" ContentType="application/vnd.openxmlformats-officedocument.presentationml.slide+xml"/>
  <Override PartName="/ppt/slides/slide3731.xml" ContentType="application/vnd.openxmlformats-officedocument.presentationml.slide+xml"/>
  <Override PartName="/ppt/slides/slide3732.xml" ContentType="application/vnd.openxmlformats-officedocument.presentationml.slide+xml"/>
  <Override PartName="/ppt/slides/slide3733.xml" ContentType="application/vnd.openxmlformats-officedocument.presentationml.slide+xml"/>
  <Override PartName="/ppt/slides/slide3734.xml" ContentType="application/vnd.openxmlformats-officedocument.presentationml.slide+xml"/>
  <Override PartName="/ppt/slides/slide3735.xml" ContentType="application/vnd.openxmlformats-officedocument.presentationml.slide+xml"/>
  <Override PartName="/ppt/slides/slide3736.xml" ContentType="application/vnd.openxmlformats-officedocument.presentationml.slide+xml"/>
  <Override PartName="/ppt/slides/slide3737.xml" ContentType="application/vnd.openxmlformats-officedocument.presentationml.slide+xml"/>
  <Override PartName="/ppt/slides/slide3738.xml" ContentType="application/vnd.openxmlformats-officedocument.presentationml.slide+xml"/>
  <Override PartName="/ppt/slides/slide3739.xml" ContentType="application/vnd.openxmlformats-officedocument.presentationml.slide+xml"/>
  <Override PartName="/ppt/slides/slide374.xml" ContentType="application/vnd.openxmlformats-officedocument.presentationml.slide+xml"/>
  <Override PartName="/ppt/slides/slide3740.xml" ContentType="application/vnd.openxmlformats-officedocument.presentationml.slide+xml"/>
  <Override PartName="/ppt/slides/slide3741.xml" ContentType="application/vnd.openxmlformats-officedocument.presentationml.slide+xml"/>
  <Override PartName="/ppt/slides/slide3742.xml" ContentType="application/vnd.openxmlformats-officedocument.presentationml.slide+xml"/>
  <Override PartName="/ppt/slides/slide3743.xml" ContentType="application/vnd.openxmlformats-officedocument.presentationml.slide+xml"/>
  <Override PartName="/ppt/slides/slide3744.xml" ContentType="application/vnd.openxmlformats-officedocument.presentationml.slide+xml"/>
  <Override PartName="/ppt/slides/slide3745.xml" ContentType="application/vnd.openxmlformats-officedocument.presentationml.slide+xml"/>
  <Override PartName="/ppt/slides/slide3746.xml" ContentType="application/vnd.openxmlformats-officedocument.presentationml.slide+xml"/>
  <Override PartName="/ppt/slides/slide3747.xml" ContentType="application/vnd.openxmlformats-officedocument.presentationml.slide+xml"/>
  <Override PartName="/ppt/slides/slide3748.xml" ContentType="application/vnd.openxmlformats-officedocument.presentationml.slide+xml"/>
  <Override PartName="/ppt/slides/slide3749.xml" ContentType="application/vnd.openxmlformats-officedocument.presentationml.slide+xml"/>
  <Override PartName="/ppt/slides/slide375.xml" ContentType="application/vnd.openxmlformats-officedocument.presentationml.slide+xml"/>
  <Override PartName="/ppt/slides/slide3750.xml" ContentType="application/vnd.openxmlformats-officedocument.presentationml.slide+xml"/>
  <Override PartName="/ppt/slides/slide3751.xml" ContentType="application/vnd.openxmlformats-officedocument.presentationml.slide+xml"/>
  <Override PartName="/ppt/slides/slide3752.xml" ContentType="application/vnd.openxmlformats-officedocument.presentationml.slide+xml"/>
  <Override PartName="/ppt/slides/slide3753.xml" ContentType="application/vnd.openxmlformats-officedocument.presentationml.slide+xml"/>
  <Override PartName="/ppt/slides/slide3754.xml" ContentType="application/vnd.openxmlformats-officedocument.presentationml.slide+xml"/>
  <Override PartName="/ppt/slides/slide3755.xml" ContentType="application/vnd.openxmlformats-officedocument.presentationml.slide+xml"/>
  <Override PartName="/ppt/slides/slide3756.xml" ContentType="application/vnd.openxmlformats-officedocument.presentationml.slide+xml"/>
  <Override PartName="/ppt/slides/slide3757.xml" ContentType="application/vnd.openxmlformats-officedocument.presentationml.slide+xml"/>
  <Override PartName="/ppt/slides/slide3758.xml" ContentType="application/vnd.openxmlformats-officedocument.presentationml.slide+xml"/>
  <Override PartName="/ppt/slides/slide3759.xml" ContentType="application/vnd.openxmlformats-officedocument.presentationml.slide+xml"/>
  <Override PartName="/ppt/slides/slide376.xml" ContentType="application/vnd.openxmlformats-officedocument.presentationml.slide+xml"/>
  <Override PartName="/ppt/slides/slide3760.xml" ContentType="application/vnd.openxmlformats-officedocument.presentationml.slide+xml"/>
  <Override PartName="/ppt/slides/slide3761.xml" ContentType="application/vnd.openxmlformats-officedocument.presentationml.slide+xml"/>
  <Override PartName="/ppt/slides/slide3762.xml" ContentType="application/vnd.openxmlformats-officedocument.presentationml.slide+xml"/>
  <Override PartName="/ppt/slides/slide3763.xml" ContentType="application/vnd.openxmlformats-officedocument.presentationml.slide+xml"/>
  <Override PartName="/ppt/slides/slide3764.xml" ContentType="application/vnd.openxmlformats-officedocument.presentationml.slide+xml"/>
  <Override PartName="/ppt/slides/slide3765.xml" ContentType="application/vnd.openxmlformats-officedocument.presentationml.slide+xml"/>
  <Override PartName="/ppt/slides/slide3766.xml" ContentType="application/vnd.openxmlformats-officedocument.presentationml.slide+xml"/>
  <Override PartName="/ppt/slides/slide3767.xml" ContentType="application/vnd.openxmlformats-officedocument.presentationml.slide+xml"/>
  <Override PartName="/ppt/slides/slide3768.xml" ContentType="application/vnd.openxmlformats-officedocument.presentationml.slide+xml"/>
  <Override PartName="/ppt/slides/slide3769.xml" ContentType="application/vnd.openxmlformats-officedocument.presentationml.slide+xml"/>
  <Override PartName="/ppt/slides/slide377.xml" ContentType="application/vnd.openxmlformats-officedocument.presentationml.slide+xml"/>
  <Override PartName="/ppt/slides/slide3770.xml" ContentType="application/vnd.openxmlformats-officedocument.presentationml.slide+xml"/>
  <Override PartName="/ppt/slides/slide3771.xml" ContentType="application/vnd.openxmlformats-officedocument.presentationml.slide+xml"/>
  <Override PartName="/ppt/slides/slide3772.xml" ContentType="application/vnd.openxmlformats-officedocument.presentationml.slide+xml"/>
  <Override PartName="/ppt/slides/slide3773.xml" ContentType="application/vnd.openxmlformats-officedocument.presentationml.slide+xml"/>
  <Override PartName="/ppt/slides/slide3774.xml" ContentType="application/vnd.openxmlformats-officedocument.presentationml.slide+xml"/>
  <Override PartName="/ppt/slides/slide3775.xml" ContentType="application/vnd.openxmlformats-officedocument.presentationml.slide+xml"/>
  <Override PartName="/ppt/slides/slide3776.xml" ContentType="application/vnd.openxmlformats-officedocument.presentationml.slide+xml"/>
  <Override PartName="/ppt/slides/slide3777.xml" ContentType="application/vnd.openxmlformats-officedocument.presentationml.slide+xml"/>
  <Override PartName="/ppt/slides/slide3778.xml" ContentType="application/vnd.openxmlformats-officedocument.presentationml.slide+xml"/>
  <Override PartName="/ppt/slides/slide3779.xml" ContentType="application/vnd.openxmlformats-officedocument.presentationml.slide+xml"/>
  <Override PartName="/ppt/slides/slide378.xml" ContentType="application/vnd.openxmlformats-officedocument.presentationml.slide+xml"/>
  <Override PartName="/ppt/slides/slide3780.xml" ContentType="application/vnd.openxmlformats-officedocument.presentationml.slide+xml"/>
  <Override PartName="/ppt/slides/slide3781.xml" ContentType="application/vnd.openxmlformats-officedocument.presentationml.slide+xml"/>
  <Override PartName="/ppt/slides/slide3782.xml" ContentType="application/vnd.openxmlformats-officedocument.presentationml.slide+xml"/>
  <Override PartName="/ppt/slides/slide3783.xml" ContentType="application/vnd.openxmlformats-officedocument.presentationml.slide+xml"/>
  <Override PartName="/ppt/slides/slide3784.xml" ContentType="application/vnd.openxmlformats-officedocument.presentationml.slide+xml"/>
  <Override PartName="/ppt/slides/slide3785.xml" ContentType="application/vnd.openxmlformats-officedocument.presentationml.slide+xml"/>
  <Override PartName="/ppt/slides/slide3786.xml" ContentType="application/vnd.openxmlformats-officedocument.presentationml.slide+xml"/>
  <Override PartName="/ppt/slides/slide3787.xml" ContentType="application/vnd.openxmlformats-officedocument.presentationml.slide+xml"/>
  <Override PartName="/ppt/slides/slide3788.xml" ContentType="application/vnd.openxmlformats-officedocument.presentationml.slide+xml"/>
  <Override PartName="/ppt/slides/slide3789.xml" ContentType="application/vnd.openxmlformats-officedocument.presentationml.slide+xml"/>
  <Override PartName="/ppt/slides/slide379.xml" ContentType="application/vnd.openxmlformats-officedocument.presentationml.slide+xml"/>
  <Override PartName="/ppt/slides/slide3790.xml" ContentType="application/vnd.openxmlformats-officedocument.presentationml.slide+xml"/>
  <Override PartName="/ppt/slides/slide3791.xml" ContentType="application/vnd.openxmlformats-officedocument.presentationml.slide+xml"/>
  <Override PartName="/ppt/slides/slide3792.xml" ContentType="application/vnd.openxmlformats-officedocument.presentationml.slide+xml"/>
  <Override PartName="/ppt/slides/slide3793.xml" ContentType="application/vnd.openxmlformats-officedocument.presentationml.slide+xml"/>
  <Override PartName="/ppt/slides/slide3794.xml" ContentType="application/vnd.openxmlformats-officedocument.presentationml.slide+xml"/>
  <Override PartName="/ppt/slides/slide3795.xml" ContentType="application/vnd.openxmlformats-officedocument.presentationml.slide+xml"/>
  <Override PartName="/ppt/slides/slide3796.xml" ContentType="application/vnd.openxmlformats-officedocument.presentationml.slide+xml"/>
  <Override PartName="/ppt/slides/slide3797.xml" ContentType="application/vnd.openxmlformats-officedocument.presentationml.slide+xml"/>
  <Override PartName="/ppt/slides/slide3798.xml" ContentType="application/vnd.openxmlformats-officedocument.presentationml.slide+xml"/>
  <Override PartName="/ppt/slides/slide3799.xml" ContentType="application/vnd.openxmlformats-officedocument.presentationml.slide+xml"/>
  <Override PartName="/ppt/slides/slide38.xml" ContentType="application/vnd.openxmlformats-officedocument.presentationml.slide+xml"/>
  <Override PartName="/ppt/slides/slide380.xml" ContentType="application/vnd.openxmlformats-officedocument.presentationml.slide+xml"/>
  <Override PartName="/ppt/slides/slide3800.xml" ContentType="application/vnd.openxmlformats-officedocument.presentationml.slide+xml"/>
  <Override PartName="/ppt/slides/slide3801.xml" ContentType="application/vnd.openxmlformats-officedocument.presentationml.slide+xml"/>
  <Override PartName="/ppt/slides/slide3802.xml" ContentType="application/vnd.openxmlformats-officedocument.presentationml.slide+xml"/>
  <Override PartName="/ppt/slides/slide3803.xml" ContentType="application/vnd.openxmlformats-officedocument.presentationml.slide+xml"/>
  <Override PartName="/ppt/slides/slide3804.xml" ContentType="application/vnd.openxmlformats-officedocument.presentationml.slide+xml"/>
  <Override PartName="/ppt/slides/slide3805.xml" ContentType="application/vnd.openxmlformats-officedocument.presentationml.slide+xml"/>
  <Override PartName="/ppt/slides/slide3806.xml" ContentType="application/vnd.openxmlformats-officedocument.presentationml.slide+xml"/>
  <Override PartName="/ppt/slides/slide3807.xml" ContentType="application/vnd.openxmlformats-officedocument.presentationml.slide+xml"/>
  <Override PartName="/ppt/slides/slide3808.xml" ContentType="application/vnd.openxmlformats-officedocument.presentationml.slide+xml"/>
  <Override PartName="/ppt/slides/slide3809.xml" ContentType="application/vnd.openxmlformats-officedocument.presentationml.slide+xml"/>
  <Override PartName="/ppt/slides/slide381.xml" ContentType="application/vnd.openxmlformats-officedocument.presentationml.slide+xml"/>
  <Override PartName="/ppt/slides/slide3810.xml" ContentType="application/vnd.openxmlformats-officedocument.presentationml.slide+xml"/>
  <Override PartName="/ppt/slides/slide3811.xml" ContentType="application/vnd.openxmlformats-officedocument.presentationml.slide+xml"/>
  <Override PartName="/ppt/slides/slide3812.xml" ContentType="application/vnd.openxmlformats-officedocument.presentationml.slide+xml"/>
  <Override PartName="/ppt/slides/slide3813.xml" ContentType="application/vnd.openxmlformats-officedocument.presentationml.slide+xml"/>
  <Override PartName="/ppt/slides/slide3814.xml" ContentType="application/vnd.openxmlformats-officedocument.presentationml.slide+xml"/>
  <Override PartName="/ppt/slides/slide3815.xml" ContentType="application/vnd.openxmlformats-officedocument.presentationml.slide+xml"/>
  <Override PartName="/ppt/slides/slide3816.xml" ContentType="application/vnd.openxmlformats-officedocument.presentationml.slide+xml"/>
  <Override PartName="/ppt/slides/slide3817.xml" ContentType="application/vnd.openxmlformats-officedocument.presentationml.slide+xml"/>
  <Override PartName="/ppt/slides/slide3818.xml" ContentType="application/vnd.openxmlformats-officedocument.presentationml.slide+xml"/>
  <Override PartName="/ppt/slides/slide3819.xml" ContentType="application/vnd.openxmlformats-officedocument.presentationml.slide+xml"/>
  <Override PartName="/ppt/slides/slide382.xml" ContentType="application/vnd.openxmlformats-officedocument.presentationml.slide+xml"/>
  <Override PartName="/ppt/slides/slide3820.xml" ContentType="application/vnd.openxmlformats-officedocument.presentationml.slide+xml"/>
  <Override PartName="/ppt/slides/slide3821.xml" ContentType="application/vnd.openxmlformats-officedocument.presentationml.slide+xml"/>
  <Override PartName="/ppt/slides/slide3822.xml" ContentType="application/vnd.openxmlformats-officedocument.presentationml.slide+xml"/>
  <Override PartName="/ppt/slides/slide3823.xml" ContentType="application/vnd.openxmlformats-officedocument.presentationml.slide+xml"/>
  <Override PartName="/ppt/slides/slide3824.xml" ContentType="application/vnd.openxmlformats-officedocument.presentationml.slide+xml"/>
  <Override PartName="/ppt/slides/slide3825.xml" ContentType="application/vnd.openxmlformats-officedocument.presentationml.slide+xml"/>
  <Override PartName="/ppt/slides/slide3826.xml" ContentType="application/vnd.openxmlformats-officedocument.presentationml.slide+xml"/>
  <Override PartName="/ppt/slides/slide3827.xml" ContentType="application/vnd.openxmlformats-officedocument.presentationml.slide+xml"/>
  <Override PartName="/ppt/slides/slide3828.xml" ContentType="application/vnd.openxmlformats-officedocument.presentationml.slide+xml"/>
  <Override PartName="/ppt/slides/slide3829.xml" ContentType="application/vnd.openxmlformats-officedocument.presentationml.slide+xml"/>
  <Override PartName="/ppt/slides/slide383.xml" ContentType="application/vnd.openxmlformats-officedocument.presentationml.slide+xml"/>
  <Override PartName="/ppt/slides/slide3830.xml" ContentType="application/vnd.openxmlformats-officedocument.presentationml.slide+xml"/>
  <Override PartName="/ppt/slides/slide3831.xml" ContentType="application/vnd.openxmlformats-officedocument.presentationml.slide+xml"/>
  <Override PartName="/ppt/slides/slide3832.xml" ContentType="application/vnd.openxmlformats-officedocument.presentationml.slide+xml"/>
  <Override PartName="/ppt/slides/slide3833.xml" ContentType="application/vnd.openxmlformats-officedocument.presentationml.slide+xml"/>
  <Override PartName="/ppt/slides/slide3834.xml" ContentType="application/vnd.openxmlformats-officedocument.presentationml.slide+xml"/>
  <Override PartName="/ppt/slides/slide3835.xml" ContentType="application/vnd.openxmlformats-officedocument.presentationml.slide+xml"/>
  <Override PartName="/ppt/slides/slide3836.xml" ContentType="application/vnd.openxmlformats-officedocument.presentationml.slide+xml"/>
  <Override PartName="/ppt/slides/slide3837.xml" ContentType="application/vnd.openxmlformats-officedocument.presentationml.slide+xml"/>
  <Override PartName="/ppt/slides/slide3838.xml" ContentType="application/vnd.openxmlformats-officedocument.presentationml.slide+xml"/>
  <Override PartName="/ppt/slides/slide3839.xml" ContentType="application/vnd.openxmlformats-officedocument.presentationml.slide+xml"/>
  <Override PartName="/ppt/slides/slide384.xml" ContentType="application/vnd.openxmlformats-officedocument.presentationml.slide+xml"/>
  <Override PartName="/ppt/slides/slide3840.xml" ContentType="application/vnd.openxmlformats-officedocument.presentationml.slide+xml"/>
  <Override PartName="/ppt/slides/slide3841.xml" ContentType="application/vnd.openxmlformats-officedocument.presentationml.slide+xml"/>
  <Override PartName="/ppt/slides/slide3842.xml" ContentType="application/vnd.openxmlformats-officedocument.presentationml.slide+xml"/>
  <Override PartName="/ppt/slides/slide3843.xml" ContentType="application/vnd.openxmlformats-officedocument.presentationml.slide+xml"/>
  <Override PartName="/ppt/slides/slide3844.xml" ContentType="application/vnd.openxmlformats-officedocument.presentationml.slide+xml"/>
  <Override PartName="/ppt/slides/slide3845.xml" ContentType="application/vnd.openxmlformats-officedocument.presentationml.slide+xml"/>
  <Override PartName="/ppt/slides/slide3846.xml" ContentType="application/vnd.openxmlformats-officedocument.presentationml.slide+xml"/>
  <Override PartName="/ppt/slides/slide3847.xml" ContentType="application/vnd.openxmlformats-officedocument.presentationml.slide+xml"/>
  <Override PartName="/ppt/slides/slide3848.xml" ContentType="application/vnd.openxmlformats-officedocument.presentationml.slide+xml"/>
  <Override PartName="/ppt/slides/slide3849.xml" ContentType="application/vnd.openxmlformats-officedocument.presentationml.slide+xml"/>
  <Override PartName="/ppt/slides/slide385.xml" ContentType="application/vnd.openxmlformats-officedocument.presentationml.slide+xml"/>
  <Override PartName="/ppt/slides/slide3850.xml" ContentType="application/vnd.openxmlformats-officedocument.presentationml.slide+xml"/>
  <Override PartName="/ppt/slides/slide3851.xml" ContentType="application/vnd.openxmlformats-officedocument.presentationml.slide+xml"/>
  <Override PartName="/ppt/slides/slide3852.xml" ContentType="application/vnd.openxmlformats-officedocument.presentationml.slide+xml"/>
  <Override PartName="/ppt/slides/slide3853.xml" ContentType="application/vnd.openxmlformats-officedocument.presentationml.slide+xml"/>
  <Override PartName="/ppt/slides/slide3854.xml" ContentType="application/vnd.openxmlformats-officedocument.presentationml.slide+xml"/>
  <Override PartName="/ppt/slides/slide3855.xml" ContentType="application/vnd.openxmlformats-officedocument.presentationml.slide+xml"/>
  <Override PartName="/ppt/slides/slide3856.xml" ContentType="application/vnd.openxmlformats-officedocument.presentationml.slide+xml"/>
  <Override PartName="/ppt/slides/slide3857.xml" ContentType="application/vnd.openxmlformats-officedocument.presentationml.slide+xml"/>
  <Override PartName="/ppt/slides/slide3858.xml" ContentType="application/vnd.openxmlformats-officedocument.presentationml.slide+xml"/>
  <Override PartName="/ppt/slides/slide3859.xml" ContentType="application/vnd.openxmlformats-officedocument.presentationml.slide+xml"/>
  <Override PartName="/ppt/slides/slide386.xml" ContentType="application/vnd.openxmlformats-officedocument.presentationml.slide+xml"/>
  <Override PartName="/ppt/slides/slide3860.xml" ContentType="application/vnd.openxmlformats-officedocument.presentationml.slide+xml"/>
  <Override PartName="/ppt/slides/slide3861.xml" ContentType="application/vnd.openxmlformats-officedocument.presentationml.slide+xml"/>
  <Override PartName="/ppt/slides/slide3862.xml" ContentType="application/vnd.openxmlformats-officedocument.presentationml.slide+xml"/>
  <Override PartName="/ppt/slides/slide3863.xml" ContentType="application/vnd.openxmlformats-officedocument.presentationml.slide+xml"/>
  <Override PartName="/ppt/slides/slide3864.xml" ContentType="application/vnd.openxmlformats-officedocument.presentationml.slide+xml"/>
  <Override PartName="/ppt/slides/slide3865.xml" ContentType="application/vnd.openxmlformats-officedocument.presentationml.slide+xml"/>
  <Override PartName="/ppt/slides/slide3866.xml" ContentType="application/vnd.openxmlformats-officedocument.presentationml.slide+xml"/>
  <Override PartName="/ppt/slides/slide3867.xml" ContentType="application/vnd.openxmlformats-officedocument.presentationml.slide+xml"/>
  <Override PartName="/ppt/slides/slide3868.xml" ContentType="application/vnd.openxmlformats-officedocument.presentationml.slide+xml"/>
  <Override PartName="/ppt/slides/slide3869.xml" ContentType="application/vnd.openxmlformats-officedocument.presentationml.slide+xml"/>
  <Override PartName="/ppt/slides/slide387.xml" ContentType="application/vnd.openxmlformats-officedocument.presentationml.slide+xml"/>
  <Override PartName="/ppt/slides/slide3870.xml" ContentType="application/vnd.openxmlformats-officedocument.presentationml.slide+xml"/>
  <Override PartName="/ppt/slides/slide3871.xml" ContentType="application/vnd.openxmlformats-officedocument.presentationml.slide+xml"/>
  <Override PartName="/ppt/slides/slide3872.xml" ContentType="application/vnd.openxmlformats-officedocument.presentationml.slide+xml"/>
  <Override PartName="/ppt/slides/slide3873.xml" ContentType="application/vnd.openxmlformats-officedocument.presentationml.slide+xml"/>
  <Override PartName="/ppt/slides/slide3874.xml" ContentType="application/vnd.openxmlformats-officedocument.presentationml.slide+xml"/>
  <Override PartName="/ppt/slides/slide3875.xml" ContentType="application/vnd.openxmlformats-officedocument.presentationml.slide+xml"/>
  <Override PartName="/ppt/slides/slide3876.xml" ContentType="application/vnd.openxmlformats-officedocument.presentationml.slide+xml"/>
  <Override PartName="/ppt/slides/slide3877.xml" ContentType="application/vnd.openxmlformats-officedocument.presentationml.slide+xml"/>
  <Override PartName="/ppt/slides/slide3878.xml" ContentType="application/vnd.openxmlformats-officedocument.presentationml.slide+xml"/>
  <Override PartName="/ppt/slides/slide3879.xml" ContentType="application/vnd.openxmlformats-officedocument.presentationml.slide+xml"/>
  <Override PartName="/ppt/slides/slide388.xml" ContentType="application/vnd.openxmlformats-officedocument.presentationml.slide+xml"/>
  <Override PartName="/ppt/slides/slide3880.xml" ContentType="application/vnd.openxmlformats-officedocument.presentationml.slide+xml"/>
  <Override PartName="/ppt/slides/slide3881.xml" ContentType="application/vnd.openxmlformats-officedocument.presentationml.slide+xml"/>
  <Override PartName="/ppt/slides/slide3882.xml" ContentType="application/vnd.openxmlformats-officedocument.presentationml.slide+xml"/>
  <Override PartName="/ppt/slides/slide3883.xml" ContentType="application/vnd.openxmlformats-officedocument.presentationml.slide+xml"/>
  <Override PartName="/ppt/slides/slide3884.xml" ContentType="application/vnd.openxmlformats-officedocument.presentationml.slide+xml"/>
  <Override PartName="/ppt/slides/slide3885.xml" ContentType="application/vnd.openxmlformats-officedocument.presentationml.slide+xml"/>
  <Override PartName="/ppt/slides/slide3886.xml" ContentType="application/vnd.openxmlformats-officedocument.presentationml.slide+xml"/>
  <Override PartName="/ppt/slides/slide3887.xml" ContentType="application/vnd.openxmlformats-officedocument.presentationml.slide+xml"/>
  <Override PartName="/ppt/slides/slide3888.xml" ContentType="application/vnd.openxmlformats-officedocument.presentationml.slide+xml"/>
  <Override PartName="/ppt/slides/slide3889.xml" ContentType="application/vnd.openxmlformats-officedocument.presentationml.slide+xml"/>
  <Override PartName="/ppt/slides/slide389.xml" ContentType="application/vnd.openxmlformats-officedocument.presentationml.slide+xml"/>
  <Override PartName="/ppt/slides/slide3890.xml" ContentType="application/vnd.openxmlformats-officedocument.presentationml.slide+xml"/>
  <Override PartName="/ppt/slides/slide3891.xml" ContentType="application/vnd.openxmlformats-officedocument.presentationml.slide+xml"/>
  <Override PartName="/ppt/slides/slide3892.xml" ContentType="application/vnd.openxmlformats-officedocument.presentationml.slide+xml"/>
  <Override PartName="/ppt/slides/slide3893.xml" ContentType="application/vnd.openxmlformats-officedocument.presentationml.slide+xml"/>
  <Override PartName="/ppt/slides/slide3894.xml" ContentType="application/vnd.openxmlformats-officedocument.presentationml.slide+xml"/>
  <Override PartName="/ppt/slides/slide3895.xml" ContentType="application/vnd.openxmlformats-officedocument.presentationml.slide+xml"/>
  <Override PartName="/ppt/slides/slide3896.xml" ContentType="application/vnd.openxmlformats-officedocument.presentationml.slide+xml"/>
  <Override PartName="/ppt/slides/slide3897.xml" ContentType="application/vnd.openxmlformats-officedocument.presentationml.slide+xml"/>
  <Override PartName="/ppt/slides/slide3898.xml" ContentType="application/vnd.openxmlformats-officedocument.presentationml.slide+xml"/>
  <Override PartName="/ppt/slides/slide3899.xml" ContentType="application/vnd.openxmlformats-officedocument.presentationml.slide+xml"/>
  <Override PartName="/ppt/slides/slide39.xml" ContentType="application/vnd.openxmlformats-officedocument.presentationml.slide+xml"/>
  <Override PartName="/ppt/slides/slide390.xml" ContentType="application/vnd.openxmlformats-officedocument.presentationml.slide+xml"/>
  <Override PartName="/ppt/slides/slide3900.xml" ContentType="application/vnd.openxmlformats-officedocument.presentationml.slide+xml"/>
  <Override PartName="/ppt/slides/slide3901.xml" ContentType="application/vnd.openxmlformats-officedocument.presentationml.slide+xml"/>
  <Override PartName="/ppt/slides/slide3902.xml" ContentType="application/vnd.openxmlformats-officedocument.presentationml.slide+xml"/>
  <Override PartName="/ppt/slides/slide3903.xml" ContentType="application/vnd.openxmlformats-officedocument.presentationml.slide+xml"/>
  <Override PartName="/ppt/slides/slide3904.xml" ContentType="application/vnd.openxmlformats-officedocument.presentationml.slide+xml"/>
  <Override PartName="/ppt/slides/slide3905.xml" ContentType="application/vnd.openxmlformats-officedocument.presentationml.slide+xml"/>
  <Override PartName="/ppt/slides/slide3906.xml" ContentType="application/vnd.openxmlformats-officedocument.presentationml.slide+xml"/>
  <Override PartName="/ppt/slides/slide3907.xml" ContentType="application/vnd.openxmlformats-officedocument.presentationml.slide+xml"/>
  <Override PartName="/ppt/slides/slide3908.xml" ContentType="application/vnd.openxmlformats-officedocument.presentationml.slide+xml"/>
  <Override PartName="/ppt/slides/slide3909.xml" ContentType="application/vnd.openxmlformats-officedocument.presentationml.slide+xml"/>
  <Override PartName="/ppt/slides/slide391.xml" ContentType="application/vnd.openxmlformats-officedocument.presentationml.slide+xml"/>
  <Override PartName="/ppt/slides/slide3910.xml" ContentType="application/vnd.openxmlformats-officedocument.presentationml.slide+xml"/>
  <Override PartName="/ppt/slides/slide3911.xml" ContentType="application/vnd.openxmlformats-officedocument.presentationml.slide+xml"/>
  <Override PartName="/ppt/slides/slide3912.xml" ContentType="application/vnd.openxmlformats-officedocument.presentationml.slide+xml"/>
  <Override PartName="/ppt/slides/slide3913.xml" ContentType="application/vnd.openxmlformats-officedocument.presentationml.slide+xml"/>
  <Override PartName="/ppt/slides/slide3914.xml" ContentType="application/vnd.openxmlformats-officedocument.presentationml.slide+xml"/>
  <Override PartName="/ppt/slides/slide3915.xml" ContentType="application/vnd.openxmlformats-officedocument.presentationml.slide+xml"/>
  <Override PartName="/ppt/slides/slide3916.xml" ContentType="application/vnd.openxmlformats-officedocument.presentationml.slide+xml"/>
  <Override PartName="/ppt/slides/slide3917.xml" ContentType="application/vnd.openxmlformats-officedocument.presentationml.slide+xml"/>
  <Override PartName="/ppt/slides/slide3918.xml" ContentType="application/vnd.openxmlformats-officedocument.presentationml.slide+xml"/>
  <Override PartName="/ppt/slides/slide3919.xml" ContentType="application/vnd.openxmlformats-officedocument.presentationml.slide+xml"/>
  <Override PartName="/ppt/slides/slide392.xml" ContentType="application/vnd.openxmlformats-officedocument.presentationml.slide+xml"/>
  <Override PartName="/ppt/slides/slide3920.xml" ContentType="application/vnd.openxmlformats-officedocument.presentationml.slide+xml"/>
  <Override PartName="/ppt/slides/slide3921.xml" ContentType="application/vnd.openxmlformats-officedocument.presentationml.slide+xml"/>
  <Override PartName="/ppt/slides/slide3922.xml" ContentType="application/vnd.openxmlformats-officedocument.presentationml.slide+xml"/>
  <Override PartName="/ppt/slides/slide3923.xml" ContentType="application/vnd.openxmlformats-officedocument.presentationml.slide+xml"/>
  <Override PartName="/ppt/slides/slide3924.xml" ContentType="application/vnd.openxmlformats-officedocument.presentationml.slide+xml"/>
  <Override PartName="/ppt/slides/slide3925.xml" ContentType="application/vnd.openxmlformats-officedocument.presentationml.slide+xml"/>
  <Override PartName="/ppt/slides/slide3926.xml" ContentType="application/vnd.openxmlformats-officedocument.presentationml.slide+xml"/>
  <Override PartName="/ppt/slides/slide3927.xml" ContentType="application/vnd.openxmlformats-officedocument.presentationml.slide+xml"/>
  <Override PartName="/ppt/slides/slide3928.xml" ContentType="application/vnd.openxmlformats-officedocument.presentationml.slide+xml"/>
  <Override PartName="/ppt/slides/slide3929.xml" ContentType="application/vnd.openxmlformats-officedocument.presentationml.slide+xml"/>
  <Override PartName="/ppt/slides/slide393.xml" ContentType="application/vnd.openxmlformats-officedocument.presentationml.slide+xml"/>
  <Override PartName="/ppt/slides/slide3930.xml" ContentType="application/vnd.openxmlformats-officedocument.presentationml.slide+xml"/>
  <Override PartName="/ppt/slides/slide3931.xml" ContentType="application/vnd.openxmlformats-officedocument.presentationml.slide+xml"/>
  <Override PartName="/ppt/slides/slide3932.xml" ContentType="application/vnd.openxmlformats-officedocument.presentationml.slide+xml"/>
  <Override PartName="/ppt/slides/slide3933.xml" ContentType="application/vnd.openxmlformats-officedocument.presentationml.slide+xml"/>
  <Override PartName="/ppt/slides/slide3934.xml" ContentType="application/vnd.openxmlformats-officedocument.presentationml.slide+xml"/>
  <Override PartName="/ppt/slides/slide3935.xml" ContentType="application/vnd.openxmlformats-officedocument.presentationml.slide+xml"/>
  <Override PartName="/ppt/slides/slide3936.xml" ContentType="application/vnd.openxmlformats-officedocument.presentationml.slide+xml"/>
  <Override PartName="/ppt/slides/slide3937.xml" ContentType="application/vnd.openxmlformats-officedocument.presentationml.slide+xml"/>
  <Override PartName="/ppt/slides/slide3938.xml" ContentType="application/vnd.openxmlformats-officedocument.presentationml.slide+xml"/>
  <Override PartName="/ppt/slides/slide3939.xml" ContentType="application/vnd.openxmlformats-officedocument.presentationml.slide+xml"/>
  <Override PartName="/ppt/slides/slide394.xml" ContentType="application/vnd.openxmlformats-officedocument.presentationml.slide+xml"/>
  <Override PartName="/ppt/slides/slide3940.xml" ContentType="application/vnd.openxmlformats-officedocument.presentationml.slide+xml"/>
  <Override PartName="/ppt/slides/slide3941.xml" ContentType="application/vnd.openxmlformats-officedocument.presentationml.slide+xml"/>
  <Override PartName="/ppt/slides/slide3942.xml" ContentType="application/vnd.openxmlformats-officedocument.presentationml.slide+xml"/>
  <Override PartName="/ppt/slides/slide3943.xml" ContentType="application/vnd.openxmlformats-officedocument.presentationml.slide+xml"/>
  <Override PartName="/ppt/slides/slide3944.xml" ContentType="application/vnd.openxmlformats-officedocument.presentationml.slide+xml"/>
  <Override PartName="/ppt/slides/slide3945.xml" ContentType="application/vnd.openxmlformats-officedocument.presentationml.slide+xml"/>
  <Override PartName="/ppt/slides/slide3946.xml" ContentType="application/vnd.openxmlformats-officedocument.presentationml.slide+xml"/>
  <Override PartName="/ppt/slides/slide3947.xml" ContentType="application/vnd.openxmlformats-officedocument.presentationml.slide+xml"/>
  <Override PartName="/ppt/slides/slide3948.xml" ContentType="application/vnd.openxmlformats-officedocument.presentationml.slide+xml"/>
  <Override PartName="/ppt/slides/slide3949.xml" ContentType="application/vnd.openxmlformats-officedocument.presentationml.slide+xml"/>
  <Override PartName="/ppt/slides/slide395.xml" ContentType="application/vnd.openxmlformats-officedocument.presentationml.slide+xml"/>
  <Override PartName="/ppt/slides/slide3950.xml" ContentType="application/vnd.openxmlformats-officedocument.presentationml.slide+xml"/>
  <Override PartName="/ppt/slides/slide3951.xml" ContentType="application/vnd.openxmlformats-officedocument.presentationml.slide+xml"/>
  <Override PartName="/ppt/slides/slide3952.xml" ContentType="application/vnd.openxmlformats-officedocument.presentationml.slide+xml"/>
  <Override PartName="/ppt/slides/slide3953.xml" ContentType="application/vnd.openxmlformats-officedocument.presentationml.slide+xml"/>
  <Override PartName="/ppt/slides/slide3954.xml" ContentType="application/vnd.openxmlformats-officedocument.presentationml.slide+xml"/>
  <Override PartName="/ppt/slides/slide3955.xml" ContentType="application/vnd.openxmlformats-officedocument.presentationml.slide+xml"/>
  <Override PartName="/ppt/slides/slide3956.xml" ContentType="application/vnd.openxmlformats-officedocument.presentationml.slide+xml"/>
  <Override PartName="/ppt/slides/slide3957.xml" ContentType="application/vnd.openxmlformats-officedocument.presentationml.slide+xml"/>
  <Override PartName="/ppt/slides/slide3958.xml" ContentType="application/vnd.openxmlformats-officedocument.presentationml.slide+xml"/>
  <Override PartName="/ppt/slides/slide3959.xml" ContentType="application/vnd.openxmlformats-officedocument.presentationml.slide+xml"/>
  <Override PartName="/ppt/slides/slide396.xml" ContentType="application/vnd.openxmlformats-officedocument.presentationml.slide+xml"/>
  <Override PartName="/ppt/slides/slide3960.xml" ContentType="application/vnd.openxmlformats-officedocument.presentationml.slide+xml"/>
  <Override PartName="/ppt/slides/slide3961.xml" ContentType="application/vnd.openxmlformats-officedocument.presentationml.slide+xml"/>
  <Override PartName="/ppt/slides/slide3962.xml" ContentType="application/vnd.openxmlformats-officedocument.presentationml.slide+xml"/>
  <Override PartName="/ppt/slides/slide3963.xml" ContentType="application/vnd.openxmlformats-officedocument.presentationml.slide+xml"/>
  <Override PartName="/ppt/slides/slide3964.xml" ContentType="application/vnd.openxmlformats-officedocument.presentationml.slide+xml"/>
  <Override PartName="/ppt/slides/slide3965.xml" ContentType="application/vnd.openxmlformats-officedocument.presentationml.slide+xml"/>
  <Override PartName="/ppt/slides/slide3966.xml" ContentType="application/vnd.openxmlformats-officedocument.presentationml.slide+xml"/>
  <Override PartName="/ppt/slides/slide3967.xml" ContentType="application/vnd.openxmlformats-officedocument.presentationml.slide+xml"/>
  <Override PartName="/ppt/slides/slide3968.xml" ContentType="application/vnd.openxmlformats-officedocument.presentationml.slide+xml"/>
  <Override PartName="/ppt/slides/slide3969.xml" ContentType="application/vnd.openxmlformats-officedocument.presentationml.slide+xml"/>
  <Override PartName="/ppt/slides/slide397.xml" ContentType="application/vnd.openxmlformats-officedocument.presentationml.slide+xml"/>
  <Override PartName="/ppt/slides/slide3970.xml" ContentType="application/vnd.openxmlformats-officedocument.presentationml.slide+xml"/>
  <Override PartName="/ppt/slides/slide3971.xml" ContentType="application/vnd.openxmlformats-officedocument.presentationml.slide+xml"/>
  <Override PartName="/ppt/slides/slide3972.xml" ContentType="application/vnd.openxmlformats-officedocument.presentationml.slide+xml"/>
  <Override PartName="/ppt/slides/slide3973.xml" ContentType="application/vnd.openxmlformats-officedocument.presentationml.slide+xml"/>
  <Override PartName="/ppt/slides/slide3974.xml" ContentType="application/vnd.openxmlformats-officedocument.presentationml.slide+xml"/>
  <Override PartName="/ppt/slides/slide3975.xml" ContentType="application/vnd.openxmlformats-officedocument.presentationml.slide+xml"/>
  <Override PartName="/ppt/slides/slide3976.xml" ContentType="application/vnd.openxmlformats-officedocument.presentationml.slide+xml"/>
  <Override PartName="/ppt/slides/slide3977.xml" ContentType="application/vnd.openxmlformats-officedocument.presentationml.slide+xml"/>
  <Override PartName="/ppt/slides/slide3978.xml" ContentType="application/vnd.openxmlformats-officedocument.presentationml.slide+xml"/>
  <Override PartName="/ppt/slides/slide3979.xml" ContentType="application/vnd.openxmlformats-officedocument.presentationml.slide+xml"/>
  <Override PartName="/ppt/slides/slide398.xml" ContentType="application/vnd.openxmlformats-officedocument.presentationml.slide+xml"/>
  <Override PartName="/ppt/slides/slide3980.xml" ContentType="application/vnd.openxmlformats-officedocument.presentationml.slide+xml"/>
  <Override PartName="/ppt/slides/slide3981.xml" ContentType="application/vnd.openxmlformats-officedocument.presentationml.slide+xml"/>
  <Override PartName="/ppt/slides/slide3982.xml" ContentType="application/vnd.openxmlformats-officedocument.presentationml.slide+xml"/>
  <Override PartName="/ppt/slides/slide3983.xml" ContentType="application/vnd.openxmlformats-officedocument.presentationml.slide+xml"/>
  <Override PartName="/ppt/slides/slide3984.xml" ContentType="application/vnd.openxmlformats-officedocument.presentationml.slide+xml"/>
  <Override PartName="/ppt/slides/slide3985.xml" ContentType="application/vnd.openxmlformats-officedocument.presentationml.slide+xml"/>
  <Override PartName="/ppt/slides/slide3986.xml" ContentType="application/vnd.openxmlformats-officedocument.presentationml.slide+xml"/>
  <Override PartName="/ppt/slides/slide3987.xml" ContentType="application/vnd.openxmlformats-officedocument.presentationml.slide+xml"/>
  <Override PartName="/ppt/slides/slide3988.xml" ContentType="application/vnd.openxmlformats-officedocument.presentationml.slide+xml"/>
  <Override PartName="/ppt/slides/slide3989.xml" ContentType="application/vnd.openxmlformats-officedocument.presentationml.slide+xml"/>
  <Override PartName="/ppt/slides/slide399.xml" ContentType="application/vnd.openxmlformats-officedocument.presentationml.slide+xml"/>
  <Override PartName="/ppt/slides/slide3990.xml" ContentType="application/vnd.openxmlformats-officedocument.presentationml.slide+xml"/>
  <Override PartName="/ppt/slides/slide3991.xml" ContentType="application/vnd.openxmlformats-officedocument.presentationml.slide+xml"/>
  <Override PartName="/ppt/slides/slide3992.xml" ContentType="application/vnd.openxmlformats-officedocument.presentationml.slide+xml"/>
  <Override PartName="/ppt/slides/slide3993.xml" ContentType="application/vnd.openxmlformats-officedocument.presentationml.slide+xml"/>
  <Override PartName="/ppt/slides/slide3994.xml" ContentType="application/vnd.openxmlformats-officedocument.presentationml.slide+xml"/>
  <Override PartName="/ppt/slides/slide3995.xml" ContentType="application/vnd.openxmlformats-officedocument.presentationml.slide+xml"/>
  <Override PartName="/ppt/slides/slide3996.xml" ContentType="application/vnd.openxmlformats-officedocument.presentationml.slide+xml"/>
  <Override PartName="/ppt/slides/slide3997.xml" ContentType="application/vnd.openxmlformats-officedocument.presentationml.slide+xml"/>
  <Override PartName="/ppt/slides/slide3998.xml" ContentType="application/vnd.openxmlformats-officedocument.presentationml.slide+xml"/>
  <Override PartName="/ppt/slides/slide399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00.xml" ContentType="application/vnd.openxmlformats-officedocument.presentationml.slide+xml"/>
  <Override PartName="/ppt/slides/slide4000.xml" ContentType="application/vnd.openxmlformats-officedocument.presentationml.slide+xml"/>
  <Override PartName="/ppt/slides/slide4001.xml" ContentType="application/vnd.openxmlformats-officedocument.presentationml.slide+xml"/>
  <Override PartName="/ppt/slides/slide4002.xml" ContentType="application/vnd.openxmlformats-officedocument.presentationml.slide+xml"/>
  <Override PartName="/ppt/slides/slide4003.xml" ContentType="application/vnd.openxmlformats-officedocument.presentationml.slide+xml"/>
  <Override PartName="/ppt/slides/slide4004.xml" ContentType="application/vnd.openxmlformats-officedocument.presentationml.slide+xml"/>
  <Override PartName="/ppt/slides/slide4005.xml" ContentType="application/vnd.openxmlformats-officedocument.presentationml.slide+xml"/>
  <Override PartName="/ppt/slides/slide4006.xml" ContentType="application/vnd.openxmlformats-officedocument.presentationml.slide+xml"/>
  <Override PartName="/ppt/slides/slide4007.xml" ContentType="application/vnd.openxmlformats-officedocument.presentationml.slide+xml"/>
  <Override PartName="/ppt/slides/slide4008.xml" ContentType="application/vnd.openxmlformats-officedocument.presentationml.slide+xml"/>
  <Override PartName="/ppt/slides/slide4009.xml" ContentType="application/vnd.openxmlformats-officedocument.presentationml.slide+xml"/>
  <Override PartName="/ppt/slides/slide401.xml" ContentType="application/vnd.openxmlformats-officedocument.presentationml.slide+xml"/>
  <Override PartName="/ppt/slides/slide4010.xml" ContentType="application/vnd.openxmlformats-officedocument.presentationml.slide+xml"/>
  <Override PartName="/ppt/slides/slide4011.xml" ContentType="application/vnd.openxmlformats-officedocument.presentationml.slide+xml"/>
  <Override PartName="/ppt/slides/slide4012.xml" ContentType="application/vnd.openxmlformats-officedocument.presentationml.slide+xml"/>
  <Override PartName="/ppt/slides/slide4013.xml" ContentType="application/vnd.openxmlformats-officedocument.presentationml.slide+xml"/>
  <Override PartName="/ppt/slides/slide4014.xml" ContentType="application/vnd.openxmlformats-officedocument.presentationml.slide+xml"/>
  <Override PartName="/ppt/slides/slide4015.xml" ContentType="application/vnd.openxmlformats-officedocument.presentationml.slide+xml"/>
  <Override PartName="/ppt/slides/slide4016.xml" ContentType="application/vnd.openxmlformats-officedocument.presentationml.slide+xml"/>
  <Override PartName="/ppt/slides/slide4017.xml" ContentType="application/vnd.openxmlformats-officedocument.presentationml.slide+xml"/>
  <Override PartName="/ppt/slides/slide4018.xml" ContentType="application/vnd.openxmlformats-officedocument.presentationml.slide+xml"/>
  <Override PartName="/ppt/slides/slide4019.xml" ContentType="application/vnd.openxmlformats-officedocument.presentationml.slide+xml"/>
  <Override PartName="/ppt/slides/slide402.xml" ContentType="application/vnd.openxmlformats-officedocument.presentationml.slide+xml"/>
  <Override PartName="/ppt/slides/slide4020.xml" ContentType="application/vnd.openxmlformats-officedocument.presentationml.slide+xml"/>
  <Override PartName="/ppt/slides/slide4021.xml" ContentType="application/vnd.openxmlformats-officedocument.presentationml.slide+xml"/>
  <Override PartName="/ppt/slides/slide4022.xml" ContentType="application/vnd.openxmlformats-officedocument.presentationml.slide+xml"/>
  <Override PartName="/ppt/slides/slide4023.xml" ContentType="application/vnd.openxmlformats-officedocument.presentationml.slide+xml"/>
  <Override PartName="/ppt/slides/slide4024.xml" ContentType="application/vnd.openxmlformats-officedocument.presentationml.slide+xml"/>
  <Override PartName="/ppt/slides/slide4025.xml" ContentType="application/vnd.openxmlformats-officedocument.presentationml.slide+xml"/>
  <Override PartName="/ppt/slides/slide4026.xml" ContentType="application/vnd.openxmlformats-officedocument.presentationml.slide+xml"/>
  <Override PartName="/ppt/slides/slide4027.xml" ContentType="application/vnd.openxmlformats-officedocument.presentationml.slide+xml"/>
  <Override PartName="/ppt/slides/slide4028.xml" ContentType="application/vnd.openxmlformats-officedocument.presentationml.slide+xml"/>
  <Override PartName="/ppt/slides/slide4029.xml" ContentType="application/vnd.openxmlformats-officedocument.presentationml.slide+xml"/>
  <Override PartName="/ppt/slides/slide403.xml" ContentType="application/vnd.openxmlformats-officedocument.presentationml.slide+xml"/>
  <Override PartName="/ppt/slides/slide4030.xml" ContentType="application/vnd.openxmlformats-officedocument.presentationml.slide+xml"/>
  <Override PartName="/ppt/slides/slide4031.xml" ContentType="application/vnd.openxmlformats-officedocument.presentationml.slide+xml"/>
  <Override PartName="/ppt/slides/slide4032.xml" ContentType="application/vnd.openxmlformats-officedocument.presentationml.slide+xml"/>
  <Override PartName="/ppt/slides/slide4033.xml" ContentType="application/vnd.openxmlformats-officedocument.presentationml.slide+xml"/>
  <Override PartName="/ppt/slides/slide4034.xml" ContentType="application/vnd.openxmlformats-officedocument.presentationml.slide+xml"/>
  <Override PartName="/ppt/slides/slide4035.xml" ContentType="application/vnd.openxmlformats-officedocument.presentationml.slide+xml"/>
  <Override PartName="/ppt/slides/slide4036.xml" ContentType="application/vnd.openxmlformats-officedocument.presentationml.slide+xml"/>
  <Override PartName="/ppt/slides/slide4037.xml" ContentType="application/vnd.openxmlformats-officedocument.presentationml.slide+xml"/>
  <Override PartName="/ppt/slides/slide4038.xml" ContentType="application/vnd.openxmlformats-officedocument.presentationml.slide+xml"/>
  <Override PartName="/ppt/slides/slide4039.xml" ContentType="application/vnd.openxmlformats-officedocument.presentationml.slide+xml"/>
  <Override PartName="/ppt/slides/slide404.xml" ContentType="application/vnd.openxmlformats-officedocument.presentationml.slide+xml"/>
  <Override PartName="/ppt/slides/slide4040.xml" ContentType="application/vnd.openxmlformats-officedocument.presentationml.slide+xml"/>
  <Override PartName="/ppt/slides/slide4041.xml" ContentType="application/vnd.openxmlformats-officedocument.presentationml.slide+xml"/>
  <Override PartName="/ppt/slides/slide4042.xml" ContentType="application/vnd.openxmlformats-officedocument.presentationml.slide+xml"/>
  <Override PartName="/ppt/slides/slide4043.xml" ContentType="application/vnd.openxmlformats-officedocument.presentationml.slide+xml"/>
  <Override PartName="/ppt/slides/slide4044.xml" ContentType="application/vnd.openxmlformats-officedocument.presentationml.slide+xml"/>
  <Override PartName="/ppt/slides/slide4045.xml" ContentType="application/vnd.openxmlformats-officedocument.presentationml.slide+xml"/>
  <Override PartName="/ppt/slides/slide4046.xml" ContentType="application/vnd.openxmlformats-officedocument.presentationml.slide+xml"/>
  <Override PartName="/ppt/slides/slide4047.xml" ContentType="application/vnd.openxmlformats-officedocument.presentationml.slide+xml"/>
  <Override PartName="/ppt/slides/slide4048.xml" ContentType="application/vnd.openxmlformats-officedocument.presentationml.slide+xml"/>
  <Override PartName="/ppt/slides/slide4049.xml" ContentType="application/vnd.openxmlformats-officedocument.presentationml.slide+xml"/>
  <Override PartName="/ppt/slides/slide405.xml" ContentType="application/vnd.openxmlformats-officedocument.presentationml.slide+xml"/>
  <Override PartName="/ppt/slides/slide4050.xml" ContentType="application/vnd.openxmlformats-officedocument.presentationml.slide+xml"/>
  <Override PartName="/ppt/slides/slide4051.xml" ContentType="application/vnd.openxmlformats-officedocument.presentationml.slide+xml"/>
  <Override PartName="/ppt/slides/slide4052.xml" ContentType="application/vnd.openxmlformats-officedocument.presentationml.slide+xml"/>
  <Override PartName="/ppt/slides/slide4053.xml" ContentType="application/vnd.openxmlformats-officedocument.presentationml.slide+xml"/>
  <Override PartName="/ppt/slides/slide4054.xml" ContentType="application/vnd.openxmlformats-officedocument.presentationml.slide+xml"/>
  <Override PartName="/ppt/slides/slide4055.xml" ContentType="application/vnd.openxmlformats-officedocument.presentationml.slide+xml"/>
  <Override PartName="/ppt/slides/slide4056.xml" ContentType="application/vnd.openxmlformats-officedocument.presentationml.slide+xml"/>
  <Override PartName="/ppt/slides/slide4057.xml" ContentType="application/vnd.openxmlformats-officedocument.presentationml.slide+xml"/>
  <Override PartName="/ppt/slides/slide4058.xml" ContentType="application/vnd.openxmlformats-officedocument.presentationml.slide+xml"/>
  <Override PartName="/ppt/slides/slide4059.xml" ContentType="application/vnd.openxmlformats-officedocument.presentationml.slide+xml"/>
  <Override PartName="/ppt/slides/slide406.xml" ContentType="application/vnd.openxmlformats-officedocument.presentationml.slide+xml"/>
  <Override PartName="/ppt/slides/slide4060.xml" ContentType="application/vnd.openxmlformats-officedocument.presentationml.slide+xml"/>
  <Override PartName="/ppt/slides/slide4061.xml" ContentType="application/vnd.openxmlformats-officedocument.presentationml.slide+xml"/>
  <Override PartName="/ppt/slides/slide4062.xml" ContentType="application/vnd.openxmlformats-officedocument.presentationml.slide+xml"/>
  <Override PartName="/ppt/slides/slide4063.xml" ContentType="application/vnd.openxmlformats-officedocument.presentationml.slide+xml"/>
  <Override PartName="/ppt/slides/slide4064.xml" ContentType="application/vnd.openxmlformats-officedocument.presentationml.slide+xml"/>
  <Override PartName="/ppt/slides/slide4065.xml" ContentType="application/vnd.openxmlformats-officedocument.presentationml.slide+xml"/>
  <Override PartName="/ppt/slides/slide4066.xml" ContentType="application/vnd.openxmlformats-officedocument.presentationml.slide+xml"/>
  <Override PartName="/ppt/slides/slide4067.xml" ContentType="application/vnd.openxmlformats-officedocument.presentationml.slide+xml"/>
  <Override PartName="/ppt/slides/slide4068.xml" ContentType="application/vnd.openxmlformats-officedocument.presentationml.slide+xml"/>
  <Override PartName="/ppt/slides/slide4069.xml" ContentType="application/vnd.openxmlformats-officedocument.presentationml.slide+xml"/>
  <Override PartName="/ppt/slides/slide407.xml" ContentType="application/vnd.openxmlformats-officedocument.presentationml.slide+xml"/>
  <Override PartName="/ppt/slides/slide4070.xml" ContentType="application/vnd.openxmlformats-officedocument.presentationml.slide+xml"/>
  <Override PartName="/ppt/slides/slide4071.xml" ContentType="application/vnd.openxmlformats-officedocument.presentationml.slide+xml"/>
  <Override PartName="/ppt/slides/slide4072.xml" ContentType="application/vnd.openxmlformats-officedocument.presentationml.slide+xml"/>
  <Override PartName="/ppt/slides/slide4073.xml" ContentType="application/vnd.openxmlformats-officedocument.presentationml.slide+xml"/>
  <Override PartName="/ppt/slides/slide4074.xml" ContentType="application/vnd.openxmlformats-officedocument.presentationml.slide+xml"/>
  <Override PartName="/ppt/slides/slide4075.xml" ContentType="application/vnd.openxmlformats-officedocument.presentationml.slide+xml"/>
  <Override PartName="/ppt/slides/slide4076.xml" ContentType="application/vnd.openxmlformats-officedocument.presentationml.slide+xml"/>
  <Override PartName="/ppt/slides/slide4077.xml" ContentType="application/vnd.openxmlformats-officedocument.presentationml.slide+xml"/>
  <Override PartName="/ppt/slides/slide4078.xml" ContentType="application/vnd.openxmlformats-officedocument.presentationml.slide+xml"/>
  <Override PartName="/ppt/slides/slide4079.xml" ContentType="application/vnd.openxmlformats-officedocument.presentationml.slide+xml"/>
  <Override PartName="/ppt/slides/slide408.xml" ContentType="application/vnd.openxmlformats-officedocument.presentationml.slide+xml"/>
  <Override PartName="/ppt/slides/slide4080.xml" ContentType="application/vnd.openxmlformats-officedocument.presentationml.slide+xml"/>
  <Override PartName="/ppt/slides/slide4081.xml" ContentType="application/vnd.openxmlformats-officedocument.presentationml.slide+xml"/>
  <Override PartName="/ppt/slides/slide4082.xml" ContentType="application/vnd.openxmlformats-officedocument.presentationml.slide+xml"/>
  <Override PartName="/ppt/slides/slide4083.xml" ContentType="application/vnd.openxmlformats-officedocument.presentationml.slide+xml"/>
  <Override PartName="/ppt/slides/slide4084.xml" ContentType="application/vnd.openxmlformats-officedocument.presentationml.slide+xml"/>
  <Override PartName="/ppt/slides/slide4085.xml" ContentType="application/vnd.openxmlformats-officedocument.presentationml.slide+xml"/>
  <Override PartName="/ppt/slides/slide4086.xml" ContentType="application/vnd.openxmlformats-officedocument.presentationml.slide+xml"/>
  <Override PartName="/ppt/slides/slide4087.xml" ContentType="application/vnd.openxmlformats-officedocument.presentationml.slide+xml"/>
  <Override PartName="/ppt/slides/slide4088.xml" ContentType="application/vnd.openxmlformats-officedocument.presentationml.slide+xml"/>
  <Override PartName="/ppt/slides/slide4089.xml" ContentType="application/vnd.openxmlformats-officedocument.presentationml.slide+xml"/>
  <Override PartName="/ppt/slides/slide409.xml" ContentType="application/vnd.openxmlformats-officedocument.presentationml.slide+xml"/>
  <Override PartName="/ppt/slides/slide4090.xml" ContentType="application/vnd.openxmlformats-officedocument.presentationml.slide+xml"/>
  <Override PartName="/ppt/slides/slide4091.xml" ContentType="application/vnd.openxmlformats-officedocument.presentationml.slide+xml"/>
  <Override PartName="/ppt/slides/slide4092.xml" ContentType="application/vnd.openxmlformats-officedocument.presentationml.slide+xml"/>
  <Override PartName="/ppt/slides/slide4093.xml" ContentType="application/vnd.openxmlformats-officedocument.presentationml.slide+xml"/>
  <Override PartName="/ppt/slides/slide4094.xml" ContentType="application/vnd.openxmlformats-officedocument.presentationml.slide+xml"/>
  <Override PartName="/ppt/slides/slide4095.xml" ContentType="application/vnd.openxmlformats-officedocument.presentationml.slide+xml"/>
  <Override PartName="/ppt/slides/slide4096.xml" ContentType="application/vnd.openxmlformats-officedocument.presentationml.slide+xml"/>
  <Override PartName="/ppt/slides/slide4097.xml" ContentType="application/vnd.openxmlformats-officedocument.presentationml.slide+xml"/>
  <Override PartName="/ppt/slides/slide4098.xml" ContentType="application/vnd.openxmlformats-officedocument.presentationml.slide+xml"/>
  <Override PartName="/ppt/slides/slide4099.xml" ContentType="application/vnd.openxmlformats-officedocument.presentationml.slide+xml"/>
  <Override PartName="/ppt/slides/slide41.xml" ContentType="application/vnd.openxmlformats-officedocument.presentationml.slide+xml"/>
  <Override PartName="/ppt/slides/slide410.xml" ContentType="application/vnd.openxmlformats-officedocument.presentationml.slide+xml"/>
  <Override PartName="/ppt/slides/slide4100.xml" ContentType="application/vnd.openxmlformats-officedocument.presentationml.slide+xml"/>
  <Override PartName="/ppt/slides/slide4101.xml" ContentType="application/vnd.openxmlformats-officedocument.presentationml.slide+xml"/>
  <Override PartName="/ppt/slides/slide4102.xml" ContentType="application/vnd.openxmlformats-officedocument.presentationml.slide+xml"/>
  <Override PartName="/ppt/slides/slide4103.xml" ContentType="application/vnd.openxmlformats-officedocument.presentationml.slide+xml"/>
  <Override PartName="/ppt/slides/slide4104.xml" ContentType="application/vnd.openxmlformats-officedocument.presentationml.slide+xml"/>
  <Override PartName="/ppt/slides/slide4105.xml" ContentType="application/vnd.openxmlformats-officedocument.presentationml.slide+xml"/>
  <Override PartName="/ppt/slides/slide4106.xml" ContentType="application/vnd.openxmlformats-officedocument.presentationml.slide+xml"/>
  <Override PartName="/ppt/slides/slide4107.xml" ContentType="application/vnd.openxmlformats-officedocument.presentationml.slide+xml"/>
  <Override PartName="/ppt/slides/slide4108.xml" ContentType="application/vnd.openxmlformats-officedocument.presentationml.slide+xml"/>
  <Override PartName="/ppt/slides/slide4109.xml" ContentType="application/vnd.openxmlformats-officedocument.presentationml.slide+xml"/>
  <Override PartName="/ppt/slides/slide411.xml" ContentType="application/vnd.openxmlformats-officedocument.presentationml.slide+xml"/>
  <Override PartName="/ppt/slides/slide4110.xml" ContentType="application/vnd.openxmlformats-officedocument.presentationml.slide+xml"/>
  <Override PartName="/ppt/slides/slide4111.xml" ContentType="application/vnd.openxmlformats-officedocument.presentationml.slide+xml"/>
  <Override PartName="/ppt/slides/slide4112.xml" ContentType="application/vnd.openxmlformats-officedocument.presentationml.slide+xml"/>
  <Override PartName="/ppt/slides/slide4113.xml" ContentType="application/vnd.openxmlformats-officedocument.presentationml.slide+xml"/>
  <Override PartName="/ppt/slides/slide4114.xml" ContentType="application/vnd.openxmlformats-officedocument.presentationml.slide+xml"/>
  <Override PartName="/ppt/slides/slide4115.xml" ContentType="application/vnd.openxmlformats-officedocument.presentationml.slide+xml"/>
  <Override PartName="/ppt/slides/slide4116.xml" ContentType="application/vnd.openxmlformats-officedocument.presentationml.slide+xml"/>
  <Override PartName="/ppt/slides/slide4117.xml" ContentType="application/vnd.openxmlformats-officedocument.presentationml.slide+xml"/>
  <Override PartName="/ppt/slides/slide4118.xml" ContentType="application/vnd.openxmlformats-officedocument.presentationml.slide+xml"/>
  <Override PartName="/ppt/slides/slide4119.xml" ContentType="application/vnd.openxmlformats-officedocument.presentationml.slide+xml"/>
  <Override PartName="/ppt/slides/slide412.xml" ContentType="application/vnd.openxmlformats-officedocument.presentationml.slide+xml"/>
  <Override PartName="/ppt/slides/slide4120.xml" ContentType="application/vnd.openxmlformats-officedocument.presentationml.slide+xml"/>
  <Override PartName="/ppt/slides/slide4121.xml" ContentType="application/vnd.openxmlformats-officedocument.presentationml.slide+xml"/>
  <Override PartName="/ppt/slides/slide4122.xml" ContentType="application/vnd.openxmlformats-officedocument.presentationml.slide+xml"/>
  <Override PartName="/ppt/slides/slide4123.xml" ContentType="application/vnd.openxmlformats-officedocument.presentationml.slide+xml"/>
  <Override PartName="/ppt/slides/slide4124.xml" ContentType="application/vnd.openxmlformats-officedocument.presentationml.slide+xml"/>
  <Override PartName="/ppt/slides/slide4125.xml" ContentType="application/vnd.openxmlformats-officedocument.presentationml.slide+xml"/>
  <Override PartName="/ppt/slides/slide4126.xml" ContentType="application/vnd.openxmlformats-officedocument.presentationml.slide+xml"/>
  <Override PartName="/ppt/slides/slide4127.xml" ContentType="application/vnd.openxmlformats-officedocument.presentationml.slide+xml"/>
  <Override PartName="/ppt/slides/slide4128.xml" ContentType="application/vnd.openxmlformats-officedocument.presentationml.slide+xml"/>
  <Override PartName="/ppt/slides/slide4129.xml" ContentType="application/vnd.openxmlformats-officedocument.presentationml.slide+xml"/>
  <Override PartName="/ppt/slides/slide413.xml" ContentType="application/vnd.openxmlformats-officedocument.presentationml.slide+xml"/>
  <Override PartName="/ppt/slides/slide4130.xml" ContentType="application/vnd.openxmlformats-officedocument.presentationml.slide+xml"/>
  <Override PartName="/ppt/slides/slide4131.xml" ContentType="application/vnd.openxmlformats-officedocument.presentationml.slide+xml"/>
  <Override PartName="/ppt/slides/slide4132.xml" ContentType="application/vnd.openxmlformats-officedocument.presentationml.slide+xml"/>
  <Override PartName="/ppt/slides/slide4133.xml" ContentType="application/vnd.openxmlformats-officedocument.presentationml.slide+xml"/>
  <Override PartName="/ppt/slides/slide4134.xml" ContentType="application/vnd.openxmlformats-officedocument.presentationml.slide+xml"/>
  <Override PartName="/ppt/slides/slide4135.xml" ContentType="application/vnd.openxmlformats-officedocument.presentationml.slide+xml"/>
  <Override PartName="/ppt/slides/slide4136.xml" ContentType="application/vnd.openxmlformats-officedocument.presentationml.slide+xml"/>
  <Override PartName="/ppt/slides/slide4137.xml" ContentType="application/vnd.openxmlformats-officedocument.presentationml.slide+xml"/>
  <Override PartName="/ppt/slides/slide4138.xml" ContentType="application/vnd.openxmlformats-officedocument.presentationml.slide+xml"/>
  <Override PartName="/ppt/slides/slide4139.xml" ContentType="application/vnd.openxmlformats-officedocument.presentationml.slide+xml"/>
  <Override PartName="/ppt/slides/slide414.xml" ContentType="application/vnd.openxmlformats-officedocument.presentationml.slide+xml"/>
  <Override PartName="/ppt/slides/slide4140.xml" ContentType="application/vnd.openxmlformats-officedocument.presentationml.slide+xml"/>
  <Override PartName="/ppt/slides/slide4141.xml" ContentType="application/vnd.openxmlformats-officedocument.presentationml.slide+xml"/>
  <Override PartName="/ppt/slides/slide4142.xml" ContentType="application/vnd.openxmlformats-officedocument.presentationml.slide+xml"/>
  <Override PartName="/ppt/slides/slide4143.xml" ContentType="application/vnd.openxmlformats-officedocument.presentationml.slide+xml"/>
  <Override PartName="/ppt/slides/slide4144.xml" ContentType="application/vnd.openxmlformats-officedocument.presentationml.slide+xml"/>
  <Override PartName="/ppt/slides/slide4145.xml" ContentType="application/vnd.openxmlformats-officedocument.presentationml.slide+xml"/>
  <Override PartName="/ppt/slides/slide4146.xml" ContentType="application/vnd.openxmlformats-officedocument.presentationml.slide+xml"/>
  <Override PartName="/ppt/slides/slide4147.xml" ContentType="application/vnd.openxmlformats-officedocument.presentationml.slide+xml"/>
  <Override PartName="/ppt/slides/slide4148.xml" ContentType="application/vnd.openxmlformats-officedocument.presentationml.slide+xml"/>
  <Override PartName="/ppt/slides/slide4149.xml" ContentType="application/vnd.openxmlformats-officedocument.presentationml.slide+xml"/>
  <Override PartName="/ppt/slides/slide415.xml" ContentType="application/vnd.openxmlformats-officedocument.presentationml.slide+xml"/>
  <Override PartName="/ppt/slides/slide4150.xml" ContentType="application/vnd.openxmlformats-officedocument.presentationml.slide+xml"/>
  <Override PartName="/ppt/slides/slide4151.xml" ContentType="application/vnd.openxmlformats-officedocument.presentationml.slide+xml"/>
  <Override PartName="/ppt/slides/slide4152.xml" ContentType="application/vnd.openxmlformats-officedocument.presentationml.slide+xml"/>
  <Override PartName="/ppt/slides/slide4153.xml" ContentType="application/vnd.openxmlformats-officedocument.presentationml.slide+xml"/>
  <Override PartName="/ppt/slides/slide4154.xml" ContentType="application/vnd.openxmlformats-officedocument.presentationml.slide+xml"/>
  <Override PartName="/ppt/slides/slide4155.xml" ContentType="application/vnd.openxmlformats-officedocument.presentationml.slide+xml"/>
  <Override PartName="/ppt/slides/slide4156.xml" ContentType="application/vnd.openxmlformats-officedocument.presentationml.slide+xml"/>
  <Override PartName="/ppt/slides/slide4157.xml" ContentType="application/vnd.openxmlformats-officedocument.presentationml.slide+xml"/>
  <Override PartName="/ppt/slides/slide4158.xml" ContentType="application/vnd.openxmlformats-officedocument.presentationml.slide+xml"/>
  <Override PartName="/ppt/slides/slide4159.xml" ContentType="application/vnd.openxmlformats-officedocument.presentationml.slide+xml"/>
  <Override PartName="/ppt/slides/slide416.xml" ContentType="application/vnd.openxmlformats-officedocument.presentationml.slide+xml"/>
  <Override PartName="/ppt/slides/slide4160.xml" ContentType="application/vnd.openxmlformats-officedocument.presentationml.slide+xml"/>
  <Override PartName="/ppt/slides/slide4161.xml" ContentType="application/vnd.openxmlformats-officedocument.presentationml.slide+xml"/>
  <Override PartName="/ppt/slides/slide4162.xml" ContentType="application/vnd.openxmlformats-officedocument.presentationml.slide+xml"/>
  <Override PartName="/ppt/slides/slide4163.xml" ContentType="application/vnd.openxmlformats-officedocument.presentationml.slide+xml"/>
  <Override PartName="/ppt/slides/slide4164.xml" ContentType="application/vnd.openxmlformats-officedocument.presentationml.slide+xml"/>
  <Override PartName="/ppt/slides/slide4165.xml" ContentType="application/vnd.openxmlformats-officedocument.presentationml.slide+xml"/>
  <Override PartName="/ppt/slides/slide4166.xml" ContentType="application/vnd.openxmlformats-officedocument.presentationml.slide+xml"/>
  <Override PartName="/ppt/slides/slide4167.xml" ContentType="application/vnd.openxmlformats-officedocument.presentationml.slide+xml"/>
  <Override PartName="/ppt/slides/slide4168.xml" ContentType="application/vnd.openxmlformats-officedocument.presentationml.slide+xml"/>
  <Override PartName="/ppt/slides/slide4169.xml" ContentType="application/vnd.openxmlformats-officedocument.presentationml.slide+xml"/>
  <Override PartName="/ppt/slides/slide417.xml" ContentType="application/vnd.openxmlformats-officedocument.presentationml.slide+xml"/>
  <Override PartName="/ppt/slides/slide4170.xml" ContentType="application/vnd.openxmlformats-officedocument.presentationml.slide+xml"/>
  <Override PartName="/ppt/slides/slide4171.xml" ContentType="application/vnd.openxmlformats-officedocument.presentationml.slide+xml"/>
  <Override PartName="/ppt/slides/slide4172.xml" ContentType="application/vnd.openxmlformats-officedocument.presentationml.slide+xml"/>
  <Override PartName="/ppt/slides/slide4173.xml" ContentType="application/vnd.openxmlformats-officedocument.presentationml.slide+xml"/>
  <Override PartName="/ppt/slides/slide4174.xml" ContentType="application/vnd.openxmlformats-officedocument.presentationml.slide+xml"/>
  <Override PartName="/ppt/slides/slide4175.xml" ContentType="application/vnd.openxmlformats-officedocument.presentationml.slide+xml"/>
  <Override PartName="/ppt/slides/slide4176.xml" ContentType="application/vnd.openxmlformats-officedocument.presentationml.slide+xml"/>
  <Override PartName="/ppt/slides/slide4177.xml" ContentType="application/vnd.openxmlformats-officedocument.presentationml.slide+xml"/>
  <Override PartName="/ppt/slides/slide4178.xml" ContentType="application/vnd.openxmlformats-officedocument.presentationml.slide+xml"/>
  <Override PartName="/ppt/slides/slide4179.xml" ContentType="application/vnd.openxmlformats-officedocument.presentationml.slide+xml"/>
  <Override PartName="/ppt/slides/slide418.xml" ContentType="application/vnd.openxmlformats-officedocument.presentationml.slide+xml"/>
  <Override PartName="/ppt/slides/slide4180.xml" ContentType="application/vnd.openxmlformats-officedocument.presentationml.slide+xml"/>
  <Override PartName="/ppt/slides/slide4181.xml" ContentType="application/vnd.openxmlformats-officedocument.presentationml.slide+xml"/>
  <Override PartName="/ppt/slides/slide4182.xml" ContentType="application/vnd.openxmlformats-officedocument.presentationml.slide+xml"/>
  <Override PartName="/ppt/slides/slide4183.xml" ContentType="application/vnd.openxmlformats-officedocument.presentationml.slide+xml"/>
  <Override PartName="/ppt/slides/slide4184.xml" ContentType="application/vnd.openxmlformats-officedocument.presentationml.slide+xml"/>
  <Override PartName="/ppt/slides/slide4185.xml" ContentType="application/vnd.openxmlformats-officedocument.presentationml.slide+xml"/>
  <Override PartName="/ppt/slides/slide4186.xml" ContentType="application/vnd.openxmlformats-officedocument.presentationml.slide+xml"/>
  <Override PartName="/ppt/slides/slide4187.xml" ContentType="application/vnd.openxmlformats-officedocument.presentationml.slide+xml"/>
  <Override PartName="/ppt/slides/slide4188.xml" ContentType="application/vnd.openxmlformats-officedocument.presentationml.slide+xml"/>
  <Override PartName="/ppt/slides/slide4189.xml" ContentType="application/vnd.openxmlformats-officedocument.presentationml.slide+xml"/>
  <Override PartName="/ppt/slides/slide419.xml" ContentType="application/vnd.openxmlformats-officedocument.presentationml.slide+xml"/>
  <Override PartName="/ppt/slides/slide4190.xml" ContentType="application/vnd.openxmlformats-officedocument.presentationml.slide+xml"/>
  <Override PartName="/ppt/slides/slide4191.xml" ContentType="application/vnd.openxmlformats-officedocument.presentationml.slide+xml"/>
  <Override PartName="/ppt/slides/slide4192.xml" ContentType="application/vnd.openxmlformats-officedocument.presentationml.slide+xml"/>
  <Override PartName="/ppt/slides/slide4193.xml" ContentType="application/vnd.openxmlformats-officedocument.presentationml.slide+xml"/>
  <Override PartName="/ppt/slides/slide4194.xml" ContentType="application/vnd.openxmlformats-officedocument.presentationml.slide+xml"/>
  <Override PartName="/ppt/slides/slide4195.xml" ContentType="application/vnd.openxmlformats-officedocument.presentationml.slide+xml"/>
  <Override PartName="/ppt/slides/slide4196.xml" ContentType="application/vnd.openxmlformats-officedocument.presentationml.slide+xml"/>
  <Override PartName="/ppt/slides/slide4197.xml" ContentType="application/vnd.openxmlformats-officedocument.presentationml.slide+xml"/>
  <Override PartName="/ppt/slides/slide4198.xml" ContentType="application/vnd.openxmlformats-officedocument.presentationml.slide+xml"/>
  <Override PartName="/ppt/slides/slide4199.xml" ContentType="application/vnd.openxmlformats-officedocument.presentationml.slide+xml"/>
  <Override PartName="/ppt/slides/slide42.xml" ContentType="application/vnd.openxmlformats-officedocument.presentationml.slide+xml"/>
  <Override PartName="/ppt/slides/slide420.xml" ContentType="application/vnd.openxmlformats-officedocument.presentationml.slide+xml"/>
  <Override PartName="/ppt/slides/slide4200.xml" ContentType="application/vnd.openxmlformats-officedocument.presentationml.slide+xml"/>
  <Override PartName="/ppt/slides/slide4201.xml" ContentType="application/vnd.openxmlformats-officedocument.presentationml.slide+xml"/>
  <Override PartName="/ppt/slides/slide4202.xml" ContentType="application/vnd.openxmlformats-officedocument.presentationml.slide+xml"/>
  <Override PartName="/ppt/slides/slide4203.xml" ContentType="application/vnd.openxmlformats-officedocument.presentationml.slide+xml"/>
  <Override PartName="/ppt/slides/slide4204.xml" ContentType="application/vnd.openxmlformats-officedocument.presentationml.slide+xml"/>
  <Override PartName="/ppt/slides/slide4205.xml" ContentType="application/vnd.openxmlformats-officedocument.presentationml.slide+xml"/>
  <Override PartName="/ppt/slides/slide4206.xml" ContentType="application/vnd.openxmlformats-officedocument.presentationml.slide+xml"/>
  <Override PartName="/ppt/slides/slide4207.xml" ContentType="application/vnd.openxmlformats-officedocument.presentationml.slide+xml"/>
  <Override PartName="/ppt/slides/slide4208.xml" ContentType="application/vnd.openxmlformats-officedocument.presentationml.slide+xml"/>
  <Override PartName="/ppt/slides/slide4209.xml" ContentType="application/vnd.openxmlformats-officedocument.presentationml.slide+xml"/>
  <Override PartName="/ppt/slides/slide421.xml" ContentType="application/vnd.openxmlformats-officedocument.presentationml.slide+xml"/>
  <Override PartName="/ppt/slides/slide4210.xml" ContentType="application/vnd.openxmlformats-officedocument.presentationml.slide+xml"/>
  <Override PartName="/ppt/slides/slide4211.xml" ContentType="application/vnd.openxmlformats-officedocument.presentationml.slide+xml"/>
  <Override PartName="/ppt/slides/slide4212.xml" ContentType="application/vnd.openxmlformats-officedocument.presentationml.slide+xml"/>
  <Override PartName="/ppt/slides/slide4213.xml" ContentType="application/vnd.openxmlformats-officedocument.presentationml.slide+xml"/>
  <Override PartName="/ppt/slides/slide4214.xml" ContentType="application/vnd.openxmlformats-officedocument.presentationml.slide+xml"/>
  <Override PartName="/ppt/slides/slide4215.xml" ContentType="application/vnd.openxmlformats-officedocument.presentationml.slide+xml"/>
  <Override PartName="/ppt/slides/slide4216.xml" ContentType="application/vnd.openxmlformats-officedocument.presentationml.slide+xml"/>
  <Override PartName="/ppt/slides/slide4217.xml" ContentType="application/vnd.openxmlformats-officedocument.presentationml.slide+xml"/>
  <Override PartName="/ppt/slides/slide4218.xml" ContentType="application/vnd.openxmlformats-officedocument.presentationml.slide+xml"/>
  <Override PartName="/ppt/slides/slide4219.xml" ContentType="application/vnd.openxmlformats-officedocument.presentationml.slide+xml"/>
  <Override PartName="/ppt/slides/slide422.xml" ContentType="application/vnd.openxmlformats-officedocument.presentationml.slide+xml"/>
  <Override PartName="/ppt/slides/slide4220.xml" ContentType="application/vnd.openxmlformats-officedocument.presentationml.slide+xml"/>
  <Override PartName="/ppt/slides/slide4221.xml" ContentType="application/vnd.openxmlformats-officedocument.presentationml.slide+xml"/>
  <Override PartName="/ppt/slides/slide4222.xml" ContentType="application/vnd.openxmlformats-officedocument.presentationml.slide+xml"/>
  <Override PartName="/ppt/slides/slide4223.xml" ContentType="application/vnd.openxmlformats-officedocument.presentationml.slide+xml"/>
  <Override PartName="/ppt/slides/slide4224.xml" ContentType="application/vnd.openxmlformats-officedocument.presentationml.slide+xml"/>
  <Override PartName="/ppt/slides/slide4225.xml" ContentType="application/vnd.openxmlformats-officedocument.presentationml.slide+xml"/>
  <Override PartName="/ppt/slides/slide4226.xml" ContentType="application/vnd.openxmlformats-officedocument.presentationml.slide+xml"/>
  <Override PartName="/ppt/slides/slide4227.xml" ContentType="application/vnd.openxmlformats-officedocument.presentationml.slide+xml"/>
  <Override PartName="/ppt/slides/slide4228.xml" ContentType="application/vnd.openxmlformats-officedocument.presentationml.slide+xml"/>
  <Override PartName="/ppt/slides/slide4229.xml" ContentType="application/vnd.openxmlformats-officedocument.presentationml.slide+xml"/>
  <Override PartName="/ppt/slides/slide423.xml" ContentType="application/vnd.openxmlformats-officedocument.presentationml.slide+xml"/>
  <Override PartName="/ppt/slides/slide4230.xml" ContentType="application/vnd.openxmlformats-officedocument.presentationml.slide+xml"/>
  <Override PartName="/ppt/slides/slide4231.xml" ContentType="application/vnd.openxmlformats-officedocument.presentationml.slide+xml"/>
  <Override PartName="/ppt/slides/slide4232.xml" ContentType="application/vnd.openxmlformats-officedocument.presentationml.slide+xml"/>
  <Override PartName="/ppt/slides/slide4233.xml" ContentType="application/vnd.openxmlformats-officedocument.presentationml.slide+xml"/>
  <Override PartName="/ppt/slides/slide4234.xml" ContentType="application/vnd.openxmlformats-officedocument.presentationml.slide+xml"/>
  <Override PartName="/ppt/slides/slide4235.xml" ContentType="application/vnd.openxmlformats-officedocument.presentationml.slide+xml"/>
  <Override PartName="/ppt/slides/slide4236.xml" ContentType="application/vnd.openxmlformats-officedocument.presentationml.slide+xml"/>
  <Override PartName="/ppt/slides/slide4237.xml" ContentType="application/vnd.openxmlformats-officedocument.presentationml.slide+xml"/>
  <Override PartName="/ppt/slides/slide4238.xml" ContentType="application/vnd.openxmlformats-officedocument.presentationml.slide+xml"/>
  <Override PartName="/ppt/slides/slide4239.xml" ContentType="application/vnd.openxmlformats-officedocument.presentationml.slide+xml"/>
  <Override PartName="/ppt/slides/slide424.xml" ContentType="application/vnd.openxmlformats-officedocument.presentationml.slide+xml"/>
  <Override PartName="/ppt/slides/slide4240.xml" ContentType="application/vnd.openxmlformats-officedocument.presentationml.slide+xml"/>
  <Override PartName="/ppt/slides/slide4241.xml" ContentType="application/vnd.openxmlformats-officedocument.presentationml.slide+xml"/>
  <Override PartName="/ppt/slides/slide4242.xml" ContentType="application/vnd.openxmlformats-officedocument.presentationml.slide+xml"/>
  <Override PartName="/ppt/slides/slide4243.xml" ContentType="application/vnd.openxmlformats-officedocument.presentationml.slide+xml"/>
  <Override PartName="/ppt/slides/slide4244.xml" ContentType="application/vnd.openxmlformats-officedocument.presentationml.slide+xml"/>
  <Override PartName="/ppt/slides/slide4245.xml" ContentType="application/vnd.openxmlformats-officedocument.presentationml.slide+xml"/>
  <Override PartName="/ppt/slides/slide4246.xml" ContentType="application/vnd.openxmlformats-officedocument.presentationml.slide+xml"/>
  <Override PartName="/ppt/slides/slide4247.xml" ContentType="application/vnd.openxmlformats-officedocument.presentationml.slide+xml"/>
  <Override PartName="/ppt/slides/slide4248.xml" ContentType="application/vnd.openxmlformats-officedocument.presentationml.slide+xml"/>
  <Override PartName="/ppt/slides/slide4249.xml" ContentType="application/vnd.openxmlformats-officedocument.presentationml.slide+xml"/>
  <Override PartName="/ppt/slides/slide425.xml" ContentType="application/vnd.openxmlformats-officedocument.presentationml.slide+xml"/>
  <Override PartName="/ppt/slides/slide4250.xml" ContentType="application/vnd.openxmlformats-officedocument.presentationml.slide+xml"/>
  <Override PartName="/ppt/slides/slide4251.xml" ContentType="application/vnd.openxmlformats-officedocument.presentationml.slide+xml"/>
  <Override PartName="/ppt/slides/slide4252.xml" ContentType="application/vnd.openxmlformats-officedocument.presentationml.slide+xml"/>
  <Override PartName="/ppt/slides/slide4253.xml" ContentType="application/vnd.openxmlformats-officedocument.presentationml.slide+xml"/>
  <Override PartName="/ppt/slides/slide4254.xml" ContentType="application/vnd.openxmlformats-officedocument.presentationml.slide+xml"/>
  <Override PartName="/ppt/slides/slide4255.xml" ContentType="application/vnd.openxmlformats-officedocument.presentationml.slide+xml"/>
  <Override PartName="/ppt/slides/slide4256.xml" ContentType="application/vnd.openxmlformats-officedocument.presentationml.slide+xml"/>
  <Override PartName="/ppt/slides/slide4257.xml" ContentType="application/vnd.openxmlformats-officedocument.presentationml.slide+xml"/>
  <Override PartName="/ppt/slides/slide4258.xml" ContentType="application/vnd.openxmlformats-officedocument.presentationml.slide+xml"/>
  <Override PartName="/ppt/slides/slide4259.xml" ContentType="application/vnd.openxmlformats-officedocument.presentationml.slide+xml"/>
  <Override PartName="/ppt/slides/slide426.xml" ContentType="application/vnd.openxmlformats-officedocument.presentationml.slide+xml"/>
  <Override PartName="/ppt/slides/slide4260.xml" ContentType="application/vnd.openxmlformats-officedocument.presentationml.slide+xml"/>
  <Override PartName="/ppt/slides/slide4261.xml" ContentType="application/vnd.openxmlformats-officedocument.presentationml.slide+xml"/>
  <Override PartName="/ppt/slides/slide4262.xml" ContentType="application/vnd.openxmlformats-officedocument.presentationml.slide+xml"/>
  <Override PartName="/ppt/slides/slide4263.xml" ContentType="application/vnd.openxmlformats-officedocument.presentationml.slide+xml"/>
  <Override PartName="/ppt/slides/slide4264.xml" ContentType="application/vnd.openxmlformats-officedocument.presentationml.slide+xml"/>
  <Override PartName="/ppt/slides/slide4265.xml" ContentType="application/vnd.openxmlformats-officedocument.presentationml.slide+xml"/>
  <Override PartName="/ppt/slides/slide4266.xml" ContentType="application/vnd.openxmlformats-officedocument.presentationml.slide+xml"/>
  <Override PartName="/ppt/slides/slide4267.xml" ContentType="application/vnd.openxmlformats-officedocument.presentationml.slide+xml"/>
  <Override PartName="/ppt/slides/slide4268.xml" ContentType="application/vnd.openxmlformats-officedocument.presentationml.slide+xml"/>
  <Override PartName="/ppt/slides/slide4269.xml" ContentType="application/vnd.openxmlformats-officedocument.presentationml.slide+xml"/>
  <Override PartName="/ppt/slides/slide427.xml" ContentType="application/vnd.openxmlformats-officedocument.presentationml.slide+xml"/>
  <Override PartName="/ppt/slides/slide4270.xml" ContentType="application/vnd.openxmlformats-officedocument.presentationml.slide+xml"/>
  <Override PartName="/ppt/slides/slide4271.xml" ContentType="application/vnd.openxmlformats-officedocument.presentationml.slide+xml"/>
  <Override PartName="/ppt/slides/slide4272.xml" ContentType="application/vnd.openxmlformats-officedocument.presentationml.slide+xml"/>
  <Override PartName="/ppt/slides/slide4273.xml" ContentType="application/vnd.openxmlformats-officedocument.presentationml.slide+xml"/>
  <Override PartName="/ppt/slides/slide4274.xml" ContentType="application/vnd.openxmlformats-officedocument.presentationml.slide+xml"/>
  <Override PartName="/ppt/slides/slide4275.xml" ContentType="application/vnd.openxmlformats-officedocument.presentationml.slide+xml"/>
  <Override PartName="/ppt/slides/slide4276.xml" ContentType="application/vnd.openxmlformats-officedocument.presentationml.slide+xml"/>
  <Override PartName="/ppt/slides/slide4277.xml" ContentType="application/vnd.openxmlformats-officedocument.presentationml.slide+xml"/>
  <Override PartName="/ppt/slides/slide4278.xml" ContentType="application/vnd.openxmlformats-officedocument.presentationml.slide+xml"/>
  <Override PartName="/ppt/slides/slide4279.xml" ContentType="application/vnd.openxmlformats-officedocument.presentationml.slide+xml"/>
  <Override PartName="/ppt/slides/slide428.xml" ContentType="application/vnd.openxmlformats-officedocument.presentationml.slide+xml"/>
  <Override PartName="/ppt/slides/slide4280.xml" ContentType="application/vnd.openxmlformats-officedocument.presentationml.slide+xml"/>
  <Override PartName="/ppt/slides/slide4281.xml" ContentType="application/vnd.openxmlformats-officedocument.presentationml.slide+xml"/>
  <Override PartName="/ppt/slides/slide4282.xml" ContentType="application/vnd.openxmlformats-officedocument.presentationml.slide+xml"/>
  <Override PartName="/ppt/slides/slide4283.xml" ContentType="application/vnd.openxmlformats-officedocument.presentationml.slide+xml"/>
  <Override PartName="/ppt/slides/slide4284.xml" ContentType="application/vnd.openxmlformats-officedocument.presentationml.slide+xml"/>
  <Override PartName="/ppt/slides/slide4285.xml" ContentType="application/vnd.openxmlformats-officedocument.presentationml.slide+xml"/>
  <Override PartName="/ppt/slides/slide4286.xml" ContentType="application/vnd.openxmlformats-officedocument.presentationml.slide+xml"/>
  <Override PartName="/ppt/slides/slide4287.xml" ContentType="application/vnd.openxmlformats-officedocument.presentationml.slide+xml"/>
  <Override PartName="/ppt/slides/slide4288.xml" ContentType="application/vnd.openxmlformats-officedocument.presentationml.slide+xml"/>
  <Override PartName="/ppt/slides/slide4289.xml" ContentType="application/vnd.openxmlformats-officedocument.presentationml.slide+xml"/>
  <Override PartName="/ppt/slides/slide429.xml" ContentType="application/vnd.openxmlformats-officedocument.presentationml.slide+xml"/>
  <Override PartName="/ppt/slides/slide4290.xml" ContentType="application/vnd.openxmlformats-officedocument.presentationml.slide+xml"/>
  <Override PartName="/ppt/slides/slide4291.xml" ContentType="application/vnd.openxmlformats-officedocument.presentationml.slide+xml"/>
  <Override PartName="/ppt/slides/slide4292.xml" ContentType="application/vnd.openxmlformats-officedocument.presentationml.slide+xml"/>
  <Override PartName="/ppt/slides/slide4293.xml" ContentType="application/vnd.openxmlformats-officedocument.presentationml.slide+xml"/>
  <Override PartName="/ppt/slides/slide4294.xml" ContentType="application/vnd.openxmlformats-officedocument.presentationml.slide+xml"/>
  <Override PartName="/ppt/slides/slide4295.xml" ContentType="application/vnd.openxmlformats-officedocument.presentationml.slide+xml"/>
  <Override PartName="/ppt/slides/slide4296.xml" ContentType="application/vnd.openxmlformats-officedocument.presentationml.slide+xml"/>
  <Override PartName="/ppt/slides/slide4297.xml" ContentType="application/vnd.openxmlformats-officedocument.presentationml.slide+xml"/>
  <Override PartName="/ppt/slides/slide4298.xml" ContentType="application/vnd.openxmlformats-officedocument.presentationml.slide+xml"/>
  <Override PartName="/ppt/slides/slide4299.xml" ContentType="application/vnd.openxmlformats-officedocument.presentationml.slide+xml"/>
  <Override PartName="/ppt/slides/slide43.xml" ContentType="application/vnd.openxmlformats-officedocument.presentationml.slide+xml"/>
  <Override PartName="/ppt/slides/slide430.xml" ContentType="application/vnd.openxmlformats-officedocument.presentationml.slide+xml"/>
  <Override PartName="/ppt/slides/slide4300.xml" ContentType="application/vnd.openxmlformats-officedocument.presentationml.slide+xml"/>
  <Override PartName="/ppt/slides/slide4301.xml" ContentType="application/vnd.openxmlformats-officedocument.presentationml.slide+xml"/>
  <Override PartName="/ppt/slides/slide4302.xml" ContentType="application/vnd.openxmlformats-officedocument.presentationml.slide+xml"/>
  <Override PartName="/ppt/slides/slide4303.xml" ContentType="application/vnd.openxmlformats-officedocument.presentationml.slide+xml"/>
  <Override PartName="/ppt/slides/slide4304.xml" ContentType="application/vnd.openxmlformats-officedocument.presentationml.slide+xml"/>
  <Override PartName="/ppt/slides/slide4305.xml" ContentType="application/vnd.openxmlformats-officedocument.presentationml.slide+xml"/>
  <Override PartName="/ppt/slides/slide4306.xml" ContentType="application/vnd.openxmlformats-officedocument.presentationml.slide+xml"/>
  <Override PartName="/ppt/slides/slide4307.xml" ContentType="application/vnd.openxmlformats-officedocument.presentationml.slide+xml"/>
  <Override PartName="/ppt/slides/slide4308.xml" ContentType="application/vnd.openxmlformats-officedocument.presentationml.slide+xml"/>
  <Override PartName="/ppt/slides/slide4309.xml" ContentType="application/vnd.openxmlformats-officedocument.presentationml.slide+xml"/>
  <Override PartName="/ppt/slides/slide431.xml" ContentType="application/vnd.openxmlformats-officedocument.presentationml.slide+xml"/>
  <Override PartName="/ppt/slides/slide4310.xml" ContentType="application/vnd.openxmlformats-officedocument.presentationml.slide+xml"/>
  <Override PartName="/ppt/slides/slide4311.xml" ContentType="application/vnd.openxmlformats-officedocument.presentationml.slide+xml"/>
  <Override PartName="/ppt/slides/slide4312.xml" ContentType="application/vnd.openxmlformats-officedocument.presentationml.slide+xml"/>
  <Override PartName="/ppt/slides/slide4313.xml" ContentType="application/vnd.openxmlformats-officedocument.presentationml.slide+xml"/>
  <Override PartName="/ppt/slides/slide4314.xml" ContentType="application/vnd.openxmlformats-officedocument.presentationml.slide+xml"/>
  <Override PartName="/ppt/slides/slide4315.xml" ContentType="application/vnd.openxmlformats-officedocument.presentationml.slide+xml"/>
  <Override PartName="/ppt/slides/slide4316.xml" ContentType="application/vnd.openxmlformats-officedocument.presentationml.slide+xml"/>
  <Override PartName="/ppt/slides/slide4317.xml" ContentType="application/vnd.openxmlformats-officedocument.presentationml.slide+xml"/>
  <Override PartName="/ppt/slides/slide4318.xml" ContentType="application/vnd.openxmlformats-officedocument.presentationml.slide+xml"/>
  <Override PartName="/ppt/slides/slide4319.xml" ContentType="application/vnd.openxmlformats-officedocument.presentationml.slide+xml"/>
  <Override PartName="/ppt/slides/slide432.xml" ContentType="application/vnd.openxmlformats-officedocument.presentationml.slide+xml"/>
  <Override PartName="/ppt/slides/slide4320.xml" ContentType="application/vnd.openxmlformats-officedocument.presentationml.slide+xml"/>
  <Override PartName="/ppt/slides/slide4321.xml" ContentType="application/vnd.openxmlformats-officedocument.presentationml.slide+xml"/>
  <Override PartName="/ppt/slides/slide4322.xml" ContentType="application/vnd.openxmlformats-officedocument.presentationml.slide+xml"/>
  <Override PartName="/ppt/slides/slide4323.xml" ContentType="application/vnd.openxmlformats-officedocument.presentationml.slide+xml"/>
  <Override PartName="/ppt/slides/slide4324.xml" ContentType="application/vnd.openxmlformats-officedocument.presentationml.slide+xml"/>
  <Override PartName="/ppt/slides/slide4325.xml" ContentType="application/vnd.openxmlformats-officedocument.presentationml.slide+xml"/>
  <Override PartName="/ppt/slides/slide4326.xml" ContentType="application/vnd.openxmlformats-officedocument.presentationml.slide+xml"/>
  <Override PartName="/ppt/slides/slide4327.xml" ContentType="application/vnd.openxmlformats-officedocument.presentationml.slide+xml"/>
  <Override PartName="/ppt/slides/slide4328.xml" ContentType="application/vnd.openxmlformats-officedocument.presentationml.slide+xml"/>
  <Override PartName="/ppt/slides/slide4329.xml" ContentType="application/vnd.openxmlformats-officedocument.presentationml.slide+xml"/>
  <Override PartName="/ppt/slides/slide433.xml" ContentType="application/vnd.openxmlformats-officedocument.presentationml.slide+xml"/>
  <Override PartName="/ppt/slides/slide4330.xml" ContentType="application/vnd.openxmlformats-officedocument.presentationml.slide+xml"/>
  <Override PartName="/ppt/slides/slide4331.xml" ContentType="application/vnd.openxmlformats-officedocument.presentationml.slide+xml"/>
  <Override PartName="/ppt/slides/slide4332.xml" ContentType="application/vnd.openxmlformats-officedocument.presentationml.slide+xml"/>
  <Override PartName="/ppt/slides/slide4333.xml" ContentType="application/vnd.openxmlformats-officedocument.presentationml.slide+xml"/>
  <Override PartName="/ppt/slides/slide4334.xml" ContentType="application/vnd.openxmlformats-officedocument.presentationml.slide+xml"/>
  <Override PartName="/ppt/slides/slide4335.xml" ContentType="application/vnd.openxmlformats-officedocument.presentationml.slide+xml"/>
  <Override PartName="/ppt/slides/slide4336.xml" ContentType="application/vnd.openxmlformats-officedocument.presentationml.slide+xml"/>
  <Override PartName="/ppt/slides/slide4337.xml" ContentType="application/vnd.openxmlformats-officedocument.presentationml.slide+xml"/>
  <Override PartName="/ppt/slides/slide4338.xml" ContentType="application/vnd.openxmlformats-officedocument.presentationml.slide+xml"/>
  <Override PartName="/ppt/slides/slide4339.xml" ContentType="application/vnd.openxmlformats-officedocument.presentationml.slide+xml"/>
  <Override PartName="/ppt/slides/slide434.xml" ContentType="application/vnd.openxmlformats-officedocument.presentationml.slide+xml"/>
  <Override PartName="/ppt/slides/slide4340.xml" ContentType="application/vnd.openxmlformats-officedocument.presentationml.slide+xml"/>
  <Override PartName="/ppt/slides/slide4341.xml" ContentType="application/vnd.openxmlformats-officedocument.presentationml.slide+xml"/>
  <Override PartName="/ppt/slides/slide4342.xml" ContentType="application/vnd.openxmlformats-officedocument.presentationml.slide+xml"/>
  <Override PartName="/ppt/slides/slide4343.xml" ContentType="application/vnd.openxmlformats-officedocument.presentationml.slide+xml"/>
  <Override PartName="/ppt/slides/slide4344.xml" ContentType="application/vnd.openxmlformats-officedocument.presentationml.slide+xml"/>
  <Override PartName="/ppt/slides/slide4345.xml" ContentType="application/vnd.openxmlformats-officedocument.presentationml.slide+xml"/>
  <Override PartName="/ppt/slides/slide4346.xml" ContentType="application/vnd.openxmlformats-officedocument.presentationml.slide+xml"/>
  <Override PartName="/ppt/slides/slide4347.xml" ContentType="application/vnd.openxmlformats-officedocument.presentationml.slide+xml"/>
  <Override PartName="/ppt/slides/slide4348.xml" ContentType="application/vnd.openxmlformats-officedocument.presentationml.slide+xml"/>
  <Override PartName="/ppt/slides/slide4349.xml" ContentType="application/vnd.openxmlformats-officedocument.presentationml.slide+xml"/>
  <Override PartName="/ppt/slides/slide435.xml" ContentType="application/vnd.openxmlformats-officedocument.presentationml.slide+xml"/>
  <Override PartName="/ppt/slides/slide4350.xml" ContentType="application/vnd.openxmlformats-officedocument.presentationml.slide+xml"/>
  <Override PartName="/ppt/slides/slide4351.xml" ContentType="application/vnd.openxmlformats-officedocument.presentationml.slide+xml"/>
  <Override PartName="/ppt/slides/slide4352.xml" ContentType="application/vnd.openxmlformats-officedocument.presentationml.slide+xml"/>
  <Override PartName="/ppt/slides/slide4353.xml" ContentType="application/vnd.openxmlformats-officedocument.presentationml.slide+xml"/>
  <Override PartName="/ppt/slides/slide4354.xml" ContentType="application/vnd.openxmlformats-officedocument.presentationml.slide+xml"/>
  <Override PartName="/ppt/slides/slide4355.xml" ContentType="application/vnd.openxmlformats-officedocument.presentationml.slide+xml"/>
  <Override PartName="/ppt/slides/slide4356.xml" ContentType="application/vnd.openxmlformats-officedocument.presentationml.slide+xml"/>
  <Override PartName="/ppt/slides/slide4357.xml" ContentType="application/vnd.openxmlformats-officedocument.presentationml.slide+xml"/>
  <Override PartName="/ppt/slides/slide4358.xml" ContentType="application/vnd.openxmlformats-officedocument.presentationml.slide+xml"/>
  <Override PartName="/ppt/slides/slide4359.xml" ContentType="application/vnd.openxmlformats-officedocument.presentationml.slide+xml"/>
  <Override PartName="/ppt/slides/slide436.xml" ContentType="application/vnd.openxmlformats-officedocument.presentationml.slide+xml"/>
  <Override PartName="/ppt/slides/slide4360.xml" ContentType="application/vnd.openxmlformats-officedocument.presentationml.slide+xml"/>
  <Override PartName="/ppt/slides/slide4361.xml" ContentType="application/vnd.openxmlformats-officedocument.presentationml.slide+xml"/>
  <Override PartName="/ppt/slides/slide4362.xml" ContentType="application/vnd.openxmlformats-officedocument.presentationml.slide+xml"/>
  <Override PartName="/ppt/slides/slide4363.xml" ContentType="application/vnd.openxmlformats-officedocument.presentationml.slide+xml"/>
  <Override PartName="/ppt/slides/slide4364.xml" ContentType="application/vnd.openxmlformats-officedocument.presentationml.slide+xml"/>
  <Override PartName="/ppt/slides/slide4365.xml" ContentType="application/vnd.openxmlformats-officedocument.presentationml.slide+xml"/>
  <Override PartName="/ppt/slides/slide4366.xml" ContentType="application/vnd.openxmlformats-officedocument.presentationml.slide+xml"/>
  <Override PartName="/ppt/slides/slide4367.xml" ContentType="application/vnd.openxmlformats-officedocument.presentationml.slide+xml"/>
  <Override PartName="/ppt/slides/slide4368.xml" ContentType="application/vnd.openxmlformats-officedocument.presentationml.slide+xml"/>
  <Override PartName="/ppt/slides/slide4369.xml" ContentType="application/vnd.openxmlformats-officedocument.presentationml.slide+xml"/>
  <Override PartName="/ppt/slides/slide437.xml" ContentType="application/vnd.openxmlformats-officedocument.presentationml.slide+xml"/>
  <Override PartName="/ppt/slides/slide4370.xml" ContentType="application/vnd.openxmlformats-officedocument.presentationml.slide+xml"/>
  <Override PartName="/ppt/slides/slide4371.xml" ContentType="application/vnd.openxmlformats-officedocument.presentationml.slide+xml"/>
  <Override PartName="/ppt/slides/slide4372.xml" ContentType="application/vnd.openxmlformats-officedocument.presentationml.slide+xml"/>
  <Override PartName="/ppt/slides/slide4373.xml" ContentType="application/vnd.openxmlformats-officedocument.presentationml.slide+xml"/>
  <Override PartName="/ppt/slides/slide4374.xml" ContentType="application/vnd.openxmlformats-officedocument.presentationml.slide+xml"/>
  <Override PartName="/ppt/slides/slide4375.xml" ContentType="application/vnd.openxmlformats-officedocument.presentationml.slide+xml"/>
  <Override PartName="/ppt/slides/slide4376.xml" ContentType="application/vnd.openxmlformats-officedocument.presentationml.slide+xml"/>
  <Override PartName="/ppt/slides/slide4377.xml" ContentType="application/vnd.openxmlformats-officedocument.presentationml.slide+xml"/>
  <Override PartName="/ppt/slides/slide4378.xml" ContentType="application/vnd.openxmlformats-officedocument.presentationml.slide+xml"/>
  <Override PartName="/ppt/slides/slide4379.xml" ContentType="application/vnd.openxmlformats-officedocument.presentationml.slide+xml"/>
  <Override PartName="/ppt/slides/slide438.xml" ContentType="application/vnd.openxmlformats-officedocument.presentationml.slide+xml"/>
  <Override PartName="/ppt/slides/slide4380.xml" ContentType="application/vnd.openxmlformats-officedocument.presentationml.slide+xml"/>
  <Override PartName="/ppt/slides/slide4381.xml" ContentType="application/vnd.openxmlformats-officedocument.presentationml.slide+xml"/>
  <Override PartName="/ppt/slides/slide4382.xml" ContentType="application/vnd.openxmlformats-officedocument.presentationml.slide+xml"/>
  <Override PartName="/ppt/slides/slide4383.xml" ContentType="application/vnd.openxmlformats-officedocument.presentationml.slide+xml"/>
  <Override PartName="/ppt/slides/slide4384.xml" ContentType="application/vnd.openxmlformats-officedocument.presentationml.slide+xml"/>
  <Override PartName="/ppt/slides/slide4385.xml" ContentType="application/vnd.openxmlformats-officedocument.presentationml.slide+xml"/>
  <Override PartName="/ppt/slides/slide4386.xml" ContentType="application/vnd.openxmlformats-officedocument.presentationml.slide+xml"/>
  <Override PartName="/ppt/slides/slide4387.xml" ContentType="application/vnd.openxmlformats-officedocument.presentationml.slide+xml"/>
  <Override PartName="/ppt/slides/slide4388.xml" ContentType="application/vnd.openxmlformats-officedocument.presentationml.slide+xml"/>
  <Override PartName="/ppt/slides/slide4389.xml" ContentType="application/vnd.openxmlformats-officedocument.presentationml.slide+xml"/>
  <Override PartName="/ppt/slides/slide439.xml" ContentType="application/vnd.openxmlformats-officedocument.presentationml.slide+xml"/>
  <Override PartName="/ppt/slides/slide4390.xml" ContentType="application/vnd.openxmlformats-officedocument.presentationml.slide+xml"/>
  <Override PartName="/ppt/slides/slide4391.xml" ContentType="application/vnd.openxmlformats-officedocument.presentationml.slide+xml"/>
  <Override PartName="/ppt/slides/slide4392.xml" ContentType="application/vnd.openxmlformats-officedocument.presentationml.slide+xml"/>
  <Override PartName="/ppt/slides/slide4393.xml" ContentType="application/vnd.openxmlformats-officedocument.presentationml.slide+xml"/>
  <Override PartName="/ppt/slides/slide4394.xml" ContentType="application/vnd.openxmlformats-officedocument.presentationml.slide+xml"/>
  <Override PartName="/ppt/slides/slide4395.xml" ContentType="application/vnd.openxmlformats-officedocument.presentationml.slide+xml"/>
  <Override PartName="/ppt/slides/slide4396.xml" ContentType="application/vnd.openxmlformats-officedocument.presentationml.slide+xml"/>
  <Override PartName="/ppt/slides/slide4397.xml" ContentType="application/vnd.openxmlformats-officedocument.presentationml.slide+xml"/>
  <Override PartName="/ppt/slides/slide4398.xml" ContentType="application/vnd.openxmlformats-officedocument.presentationml.slide+xml"/>
  <Override PartName="/ppt/slides/slide4399.xml" ContentType="application/vnd.openxmlformats-officedocument.presentationml.slide+xml"/>
  <Override PartName="/ppt/slides/slide44.xml" ContentType="application/vnd.openxmlformats-officedocument.presentationml.slide+xml"/>
  <Override PartName="/ppt/slides/slide440.xml" ContentType="application/vnd.openxmlformats-officedocument.presentationml.slide+xml"/>
  <Override PartName="/ppt/slides/slide4400.xml" ContentType="application/vnd.openxmlformats-officedocument.presentationml.slide+xml"/>
  <Override PartName="/ppt/slides/slide4401.xml" ContentType="application/vnd.openxmlformats-officedocument.presentationml.slide+xml"/>
  <Override PartName="/ppt/slides/slide4402.xml" ContentType="application/vnd.openxmlformats-officedocument.presentationml.slide+xml"/>
  <Override PartName="/ppt/slides/slide4403.xml" ContentType="application/vnd.openxmlformats-officedocument.presentationml.slide+xml"/>
  <Override PartName="/ppt/slides/slide4404.xml" ContentType="application/vnd.openxmlformats-officedocument.presentationml.slide+xml"/>
  <Override PartName="/ppt/slides/slide4405.xml" ContentType="application/vnd.openxmlformats-officedocument.presentationml.slide+xml"/>
  <Override PartName="/ppt/slides/slide4406.xml" ContentType="application/vnd.openxmlformats-officedocument.presentationml.slide+xml"/>
  <Override PartName="/ppt/slides/slide4407.xml" ContentType="application/vnd.openxmlformats-officedocument.presentationml.slide+xml"/>
  <Override PartName="/ppt/slides/slide4408.xml" ContentType="application/vnd.openxmlformats-officedocument.presentationml.slide+xml"/>
  <Override PartName="/ppt/slides/slide4409.xml" ContentType="application/vnd.openxmlformats-officedocument.presentationml.slide+xml"/>
  <Override PartName="/ppt/slides/slide441.xml" ContentType="application/vnd.openxmlformats-officedocument.presentationml.slide+xml"/>
  <Override PartName="/ppt/slides/slide4410.xml" ContentType="application/vnd.openxmlformats-officedocument.presentationml.slide+xml"/>
  <Override PartName="/ppt/slides/slide4411.xml" ContentType="application/vnd.openxmlformats-officedocument.presentationml.slide+xml"/>
  <Override PartName="/ppt/slides/slide4412.xml" ContentType="application/vnd.openxmlformats-officedocument.presentationml.slide+xml"/>
  <Override PartName="/ppt/slides/slide4413.xml" ContentType="application/vnd.openxmlformats-officedocument.presentationml.slide+xml"/>
  <Override PartName="/ppt/slides/slide4414.xml" ContentType="application/vnd.openxmlformats-officedocument.presentationml.slide+xml"/>
  <Override PartName="/ppt/slides/slide4415.xml" ContentType="application/vnd.openxmlformats-officedocument.presentationml.slide+xml"/>
  <Override PartName="/ppt/slides/slide4416.xml" ContentType="application/vnd.openxmlformats-officedocument.presentationml.slide+xml"/>
  <Override PartName="/ppt/slides/slide4417.xml" ContentType="application/vnd.openxmlformats-officedocument.presentationml.slide+xml"/>
  <Override PartName="/ppt/slides/slide4418.xml" ContentType="application/vnd.openxmlformats-officedocument.presentationml.slide+xml"/>
  <Override PartName="/ppt/slides/slide4419.xml" ContentType="application/vnd.openxmlformats-officedocument.presentationml.slide+xml"/>
  <Override PartName="/ppt/slides/slide442.xml" ContentType="application/vnd.openxmlformats-officedocument.presentationml.slide+xml"/>
  <Override PartName="/ppt/slides/slide4420.xml" ContentType="application/vnd.openxmlformats-officedocument.presentationml.slide+xml"/>
  <Override PartName="/ppt/slides/slide4421.xml" ContentType="application/vnd.openxmlformats-officedocument.presentationml.slide+xml"/>
  <Override PartName="/ppt/slides/slide4422.xml" ContentType="application/vnd.openxmlformats-officedocument.presentationml.slide+xml"/>
  <Override PartName="/ppt/slides/slide4423.xml" ContentType="application/vnd.openxmlformats-officedocument.presentationml.slide+xml"/>
  <Override PartName="/ppt/slides/slide4424.xml" ContentType="application/vnd.openxmlformats-officedocument.presentationml.slide+xml"/>
  <Override PartName="/ppt/slides/slide4425.xml" ContentType="application/vnd.openxmlformats-officedocument.presentationml.slide+xml"/>
  <Override PartName="/ppt/slides/slide4426.xml" ContentType="application/vnd.openxmlformats-officedocument.presentationml.slide+xml"/>
  <Override PartName="/ppt/slides/slide4427.xml" ContentType="application/vnd.openxmlformats-officedocument.presentationml.slide+xml"/>
  <Override PartName="/ppt/slides/slide4428.xml" ContentType="application/vnd.openxmlformats-officedocument.presentationml.slide+xml"/>
  <Override PartName="/ppt/slides/slide4429.xml" ContentType="application/vnd.openxmlformats-officedocument.presentationml.slide+xml"/>
  <Override PartName="/ppt/slides/slide443.xml" ContentType="application/vnd.openxmlformats-officedocument.presentationml.slide+xml"/>
  <Override PartName="/ppt/slides/slide4430.xml" ContentType="application/vnd.openxmlformats-officedocument.presentationml.slide+xml"/>
  <Override PartName="/ppt/slides/slide4431.xml" ContentType="application/vnd.openxmlformats-officedocument.presentationml.slide+xml"/>
  <Override PartName="/ppt/slides/slide4432.xml" ContentType="application/vnd.openxmlformats-officedocument.presentationml.slide+xml"/>
  <Override PartName="/ppt/slides/slide4433.xml" ContentType="application/vnd.openxmlformats-officedocument.presentationml.slide+xml"/>
  <Override PartName="/ppt/slides/slide4434.xml" ContentType="application/vnd.openxmlformats-officedocument.presentationml.slide+xml"/>
  <Override PartName="/ppt/slides/slide4435.xml" ContentType="application/vnd.openxmlformats-officedocument.presentationml.slide+xml"/>
  <Override PartName="/ppt/slides/slide4436.xml" ContentType="application/vnd.openxmlformats-officedocument.presentationml.slide+xml"/>
  <Override PartName="/ppt/slides/slide4437.xml" ContentType="application/vnd.openxmlformats-officedocument.presentationml.slide+xml"/>
  <Override PartName="/ppt/slides/slide4438.xml" ContentType="application/vnd.openxmlformats-officedocument.presentationml.slide+xml"/>
  <Override PartName="/ppt/slides/slide4439.xml" ContentType="application/vnd.openxmlformats-officedocument.presentationml.slide+xml"/>
  <Override PartName="/ppt/slides/slide444.xml" ContentType="application/vnd.openxmlformats-officedocument.presentationml.slide+xml"/>
  <Override PartName="/ppt/slides/slide4440.xml" ContentType="application/vnd.openxmlformats-officedocument.presentationml.slide+xml"/>
  <Override PartName="/ppt/slides/slide4441.xml" ContentType="application/vnd.openxmlformats-officedocument.presentationml.slide+xml"/>
  <Override PartName="/ppt/slides/slide4442.xml" ContentType="application/vnd.openxmlformats-officedocument.presentationml.slide+xml"/>
  <Override PartName="/ppt/slides/slide4443.xml" ContentType="application/vnd.openxmlformats-officedocument.presentationml.slide+xml"/>
  <Override PartName="/ppt/slides/slide4444.xml" ContentType="application/vnd.openxmlformats-officedocument.presentationml.slide+xml"/>
  <Override PartName="/ppt/slides/slide4445.xml" ContentType="application/vnd.openxmlformats-officedocument.presentationml.slide+xml"/>
  <Override PartName="/ppt/slides/slide4446.xml" ContentType="application/vnd.openxmlformats-officedocument.presentationml.slide+xml"/>
  <Override PartName="/ppt/slides/slide4447.xml" ContentType="application/vnd.openxmlformats-officedocument.presentationml.slide+xml"/>
  <Override PartName="/ppt/slides/slide4448.xml" ContentType="application/vnd.openxmlformats-officedocument.presentationml.slide+xml"/>
  <Override PartName="/ppt/slides/slide4449.xml" ContentType="application/vnd.openxmlformats-officedocument.presentationml.slide+xml"/>
  <Override PartName="/ppt/slides/slide445.xml" ContentType="application/vnd.openxmlformats-officedocument.presentationml.slide+xml"/>
  <Override PartName="/ppt/slides/slide4450.xml" ContentType="application/vnd.openxmlformats-officedocument.presentationml.slide+xml"/>
  <Override PartName="/ppt/slides/slide4451.xml" ContentType="application/vnd.openxmlformats-officedocument.presentationml.slide+xml"/>
  <Override PartName="/ppt/slides/slide4452.xml" ContentType="application/vnd.openxmlformats-officedocument.presentationml.slide+xml"/>
  <Override PartName="/ppt/slides/slide4453.xml" ContentType="application/vnd.openxmlformats-officedocument.presentationml.slide+xml"/>
  <Override PartName="/ppt/slides/slide4454.xml" ContentType="application/vnd.openxmlformats-officedocument.presentationml.slide+xml"/>
  <Override PartName="/ppt/slides/slide4455.xml" ContentType="application/vnd.openxmlformats-officedocument.presentationml.slide+xml"/>
  <Override PartName="/ppt/slides/slide4456.xml" ContentType="application/vnd.openxmlformats-officedocument.presentationml.slide+xml"/>
  <Override PartName="/ppt/slides/slide4457.xml" ContentType="application/vnd.openxmlformats-officedocument.presentationml.slide+xml"/>
  <Override PartName="/ppt/slides/slide4458.xml" ContentType="application/vnd.openxmlformats-officedocument.presentationml.slide+xml"/>
  <Override PartName="/ppt/slides/slide4459.xml" ContentType="application/vnd.openxmlformats-officedocument.presentationml.slide+xml"/>
  <Override PartName="/ppt/slides/slide446.xml" ContentType="application/vnd.openxmlformats-officedocument.presentationml.slide+xml"/>
  <Override PartName="/ppt/slides/slide4460.xml" ContentType="application/vnd.openxmlformats-officedocument.presentationml.slide+xml"/>
  <Override PartName="/ppt/slides/slide4461.xml" ContentType="application/vnd.openxmlformats-officedocument.presentationml.slide+xml"/>
  <Override PartName="/ppt/slides/slide4462.xml" ContentType="application/vnd.openxmlformats-officedocument.presentationml.slide+xml"/>
  <Override PartName="/ppt/slides/slide4463.xml" ContentType="application/vnd.openxmlformats-officedocument.presentationml.slide+xml"/>
  <Override PartName="/ppt/slides/slide4464.xml" ContentType="application/vnd.openxmlformats-officedocument.presentationml.slide+xml"/>
  <Override PartName="/ppt/slides/slide4465.xml" ContentType="application/vnd.openxmlformats-officedocument.presentationml.slide+xml"/>
  <Override PartName="/ppt/slides/slide4466.xml" ContentType="application/vnd.openxmlformats-officedocument.presentationml.slide+xml"/>
  <Override PartName="/ppt/slides/slide4467.xml" ContentType="application/vnd.openxmlformats-officedocument.presentationml.slide+xml"/>
  <Override PartName="/ppt/slides/slide4468.xml" ContentType="application/vnd.openxmlformats-officedocument.presentationml.slide+xml"/>
  <Override PartName="/ppt/slides/slide4469.xml" ContentType="application/vnd.openxmlformats-officedocument.presentationml.slide+xml"/>
  <Override PartName="/ppt/slides/slide447.xml" ContentType="application/vnd.openxmlformats-officedocument.presentationml.slide+xml"/>
  <Override PartName="/ppt/slides/slide4470.xml" ContentType="application/vnd.openxmlformats-officedocument.presentationml.slide+xml"/>
  <Override PartName="/ppt/slides/slide4471.xml" ContentType="application/vnd.openxmlformats-officedocument.presentationml.slide+xml"/>
  <Override PartName="/ppt/slides/slide4472.xml" ContentType="application/vnd.openxmlformats-officedocument.presentationml.slide+xml"/>
  <Override PartName="/ppt/slides/slide4473.xml" ContentType="application/vnd.openxmlformats-officedocument.presentationml.slide+xml"/>
  <Override PartName="/ppt/slides/slide4474.xml" ContentType="application/vnd.openxmlformats-officedocument.presentationml.slide+xml"/>
  <Override PartName="/ppt/slides/slide4475.xml" ContentType="application/vnd.openxmlformats-officedocument.presentationml.slide+xml"/>
  <Override PartName="/ppt/slides/slide4476.xml" ContentType="application/vnd.openxmlformats-officedocument.presentationml.slide+xml"/>
  <Override PartName="/ppt/slides/slide4477.xml" ContentType="application/vnd.openxmlformats-officedocument.presentationml.slide+xml"/>
  <Override PartName="/ppt/slides/slide4478.xml" ContentType="application/vnd.openxmlformats-officedocument.presentationml.slide+xml"/>
  <Override PartName="/ppt/slides/slide4479.xml" ContentType="application/vnd.openxmlformats-officedocument.presentationml.slide+xml"/>
  <Override PartName="/ppt/slides/slide448.xml" ContentType="application/vnd.openxmlformats-officedocument.presentationml.slide+xml"/>
  <Override PartName="/ppt/slides/slide4480.xml" ContentType="application/vnd.openxmlformats-officedocument.presentationml.slide+xml"/>
  <Override PartName="/ppt/slides/slide4481.xml" ContentType="application/vnd.openxmlformats-officedocument.presentationml.slide+xml"/>
  <Override PartName="/ppt/slides/slide4482.xml" ContentType="application/vnd.openxmlformats-officedocument.presentationml.slide+xml"/>
  <Override PartName="/ppt/slides/slide4483.xml" ContentType="application/vnd.openxmlformats-officedocument.presentationml.slide+xml"/>
  <Override PartName="/ppt/slides/slide4484.xml" ContentType="application/vnd.openxmlformats-officedocument.presentationml.slide+xml"/>
  <Override PartName="/ppt/slides/slide4485.xml" ContentType="application/vnd.openxmlformats-officedocument.presentationml.slide+xml"/>
  <Override PartName="/ppt/slides/slide4486.xml" ContentType="application/vnd.openxmlformats-officedocument.presentationml.slide+xml"/>
  <Override PartName="/ppt/slides/slide4487.xml" ContentType="application/vnd.openxmlformats-officedocument.presentationml.slide+xml"/>
  <Override PartName="/ppt/slides/slide4488.xml" ContentType="application/vnd.openxmlformats-officedocument.presentationml.slide+xml"/>
  <Override PartName="/ppt/slides/slide4489.xml" ContentType="application/vnd.openxmlformats-officedocument.presentationml.slide+xml"/>
  <Override PartName="/ppt/slides/slide449.xml" ContentType="application/vnd.openxmlformats-officedocument.presentationml.slide+xml"/>
  <Override PartName="/ppt/slides/slide4490.xml" ContentType="application/vnd.openxmlformats-officedocument.presentationml.slide+xml"/>
  <Override PartName="/ppt/slides/slide4491.xml" ContentType="application/vnd.openxmlformats-officedocument.presentationml.slide+xml"/>
  <Override PartName="/ppt/slides/slide4492.xml" ContentType="application/vnd.openxmlformats-officedocument.presentationml.slide+xml"/>
  <Override PartName="/ppt/slides/slide4493.xml" ContentType="application/vnd.openxmlformats-officedocument.presentationml.slide+xml"/>
  <Override PartName="/ppt/slides/slide4494.xml" ContentType="application/vnd.openxmlformats-officedocument.presentationml.slide+xml"/>
  <Override PartName="/ppt/slides/slide4495.xml" ContentType="application/vnd.openxmlformats-officedocument.presentationml.slide+xml"/>
  <Override PartName="/ppt/slides/slide4496.xml" ContentType="application/vnd.openxmlformats-officedocument.presentationml.slide+xml"/>
  <Override PartName="/ppt/slides/slide4497.xml" ContentType="application/vnd.openxmlformats-officedocument.presentationml.slide+xml"/>
  <Override PartName="/ppt/slides/slide4498.xml" ContentType="application/vnd.openxmlformats-officedocument.presentationml.slide+xml"/>
  <Override PartName="/ppt/slides/slide4499.xml" ContentType="application/vnd.openxmlformats-officedocument.presentationml.slide+xml"/>
  <Override PartName="/ppt/slides/slide45.xml" ContentType="application/vnd.openxmlformats-officedocument.presentationml.slide+xml"/>
  <Override PartName="/ppt/slides/slide450.xml" ContentType="application/vnd.openxmlformats-officedocument.presentationml.slide+xml"/>
  <Override PartName="/ppt/slides/slide4500.xml" ContentType="application/vnd.openxmlformats-officedocument.presentationml.slide+xml"/>
  <Override PartName="/ppt/slides/slide4501.xml" ContentType="application/vnd.openxmlformats-officedocument.presentationml.slide+xml"/>
  <Override PartName="/ppt/slides/slide4502.xml" ContentType="application/vnd.openxmlformats-officedocument.presentationml.slide+xml"/>
  <Override PartName="/ppt/slides/slide4503.xml" ContentType="application/vnd.openxmlformats-officedocument.presentationml.slide+xml"/>
  <Override PartName="/ppt/slides/slide4504.xml" ContentType="application/vnd.openxmlformats-officedocument.presentationml.slide+xml"/>
  <Override PartName="/ppt/slides/slide4505.xml" ContentType="application/vnd.openxmlformats-officedocument.presentationml.slide+xml"/>
  <Override PartName="/ppt/slides/slide4506.xml" ContentType="application/vnd.openxmlformats-officedocument.presentationml.slide+xml"/>
  <Override PartName="/ppt/slides/slide4507.xml" ContentType="application/vnd.openxmlformats-officedocument.presentationml.slide+xml"/>
  <Override PartName="/ppt/slides/slide4508.xml" ContentType="application/vnd.openxmlformats-officedocument.presentationml.slide+xml"/>
  <Override PartName="/ppt/slides/slide4509.xml" ContentType="application/vnd.openxmlformats-officedocument.presentationml.slide+xml"/>
  <Override PartName="/ppt/slides/slide451.xml" ContentType="application/vnd.openxmlformats-officedocument.presentationml.slide+xml"/>
  <Override PartName="/ppt/slides/slide4510.xml" ContentType="application/vnd.openxmlformats-officedocument.presentationml.slide+xml"/>
  <Override PartName="/ppt/slides/slide4511.xml" ContentType="application/vnd.openxmlformats-officedocument.presentationml.slide+xml"/>
  <Override PartName="/ppt/slides/slide4512.xml" ContentType="application/vnd.openxmlformats-officedocument.presentationml.slide+xml"/>
  <Override PartName="/ppt/slides/slide4513.xml" ContentType="application/vnd.openxmlformats-officedocument.presentationml.slide+xml"/>
  <Override PartName="/ppt/slides/slide4514.xml" ContentType="application/vnd.openxmlformats-officedocument.presentationml.slide+xml"/>
  <Override PartName="/ppt/slides/slide4515.xml" ContentType="application/vnd.openxmlformats-officedocument.presentationml.slide+xml"/>
  <Override PartName="/ppt/slides/slide4516.xml" ContentType="application/vnd.openxmlformats-officedocument.presentationml.slide+xml"/>
  <Override PartName="/ppt/slides/slide4517.xml" ContentType="application/vnd.openxmlformats-officedocument.presentationml.slide+xml"/>
  <Override PartName="/ppt/slides/slide4518.xml" ContentType="application/vnd.openxmlformats-officedocument.presentationml.slide+xml"/>
  <Override PartName="/ppt/slides/slide4519.xml" ContentType="application/vnd.openxmlformats-officedocument.presentationml.slide+xml"/>
  <Override PartName="/ppt/slides/slide452.xml" ContentType="application/vnd.openxmlformats-officedocument.presentationml.slide+xml"/>
  <Override PartName="/ppt/slides/slide4520.xml" ContentType="application/vnd.openxmlformats-officedocument.presentationml.slide+xml"/>
  <Override PartName="/ppt/slides/slide4521.xml" ContentType="application/vnd.openxmlformats-officedocument.presentationml.slide+xml"/>
  <Override PartName="/ppt/slides/slide4522.xml" ContentType="application/vnd.openxmlformats-officedocument.presentationml.slide+xml"/>
  <Override PartName="/ppt/slides/slide4523.xml" ContentType="application/vnd.openxmlformats-officedocument.presentationml.slide+xml"/>
  <Override PartName="/ppt/slides/slide4524.xml" ContentType="application/vnd.openxmlformats-officedocument.presentationml.slide+xml"/>
  <Override PartName="/ppt/slides/slide4525.xml" ContentType="application/vnd.openxmlformats-officedocument.presentationml.slide+xml"/>
  <Override PartName="/ppt/slides/slide4526.xml" ContentType="application/vnd.openxmlformats-officedocument.presentationml.slide+xml"/>
  <Override PartName="/ppt/slides/slide4527.xml" ContentType="application/vnd.openxmlformats-officedocument.presentationml.slide+xml"/>
  <Override PartName="/ppt/slides/slide4528.xml" ContentType="application/vnd.openxmlformats-officedocument.presentationml.slide+xml"/>
  <Override PartName="/ppt/slides/slide4529.xml" ContentType="application/vnd.openxmlformats-officedocument.presentationml.slide+xml"/>
  <Override PartName="/ppt/slides/slide453.xml" ContentType="application/vnd.openxmlformats-officedocument.presentationml.slide+xml"/>
  <Override PartName="/ppt/slides/slide4530.xml" ContentType="application/vnd.openxmlformats-officedocument.presentationml.slide+xml"/>
  <Override PartName="/ppt/slides/slide4531.xml" ContentType="application/vnd.openxmlformats-officedocument.presentationml.slide+xml"/>
  <Override PartName="/ppt/slides/slide4532.xml" ContentType="application/vnd.openxmlformats-officedocument.presentationml.slide+xml"/>
  <Override PartName="/ppt/slides/slide4533.xml" ContentType="application/vnd.openxmlformats-officedocument.presentationml.slide+xml"/>
  <Override PartName="/ppt/slides/slide4534.xml" ContentType="application/vnd.openxmlformats-officedocument.presentationml.slide+xml"/>
  <Override PartName="/ppt/slides/slide4535.xml" ContentType="application/vnd.openxmlformats-officedocument.presentationml.slide+xml"/>
  <Override PartName="/ppt/slides/slide4536.xml" ContentType="application/vnd.openxmlformats-officedocument.presentationml.slide+xml"/>
  <Override PartName="/ppt/slides/slide4537.xml" ContentType="application/vnd.openxmlformats-officedocument.presentationml.slide+xml"/>
  <Override PartName="/ppt/slides/slide4538.xml" ContentType="application/vnd.openxmlformats-officedocument.presentationml.slide+xml"/>
  <Override PartName="/ppt/slides/slide4539.xml" ContentType="application/vnd.openxmlformats-officedocument.presentationml.slide+xml"/>
  <Override PartName="/ppt/slides/slide454.xml" ContentType="application/vnd.openxmlformats-officedocument.presentationml.slide+xml"/>
  <Override PartName="/ppt/slides/slide4540.xml" ContentType="application/vnd.openxmlformats-officedocument.presentationml.slide+xml"/>
  <Override PartName="/ppt/slides/slide4541.xml" ContentType="application/vnd.openxmlformats-officedocument.presentationml.slide+xml"/>
  <Override PartName="/ppt/slides/slide4542.xml" ContentType="application/vnd.openxmlformats-officedocument.presentationml.slide+xml"/>
  <Override PartName="/ppt/slides/slide4543.xml" ContentType="application/vnd.openxmlformats-officedocument.presentationml.slide+xml"/>
  <Override PartName="/ppt/slides/slide4544.xml" ContentType="application/vnd.openxmlformats-officedocument.presentationml.slide+xml"/>
  <Override PartName="/ppt/slides/slide4545.xml" ContentType="application/vnd.openxmlformats-officedocument.presentationml.slide+xml"/>
  <Override PartName="/ppt/slides/slide4546.xml" ContentType="application/vnd.openxmlformats-officedocument.presentationml.slide+xml"/>
  <Override PartName="/ppt/slides/slide4547.xml" ContentType="application/vnd.openxmlformats-officedocument.presentationml.slide+xml"/>
  <Override PartName="/ppt/slides/slide4548.xml" ContentType="application/vnd.openxmlformats-officedocument.presentationml.slide+xml"/>
  <Override PartName="/ppt/slides/slide4549.xml" ContentType="application/vnd.openxmlformats-officedocument.presentationml.slide+xml"/>
  <Override PartName="/ppt/slides/slide455.xml" ContentType="application/vnd.openxmlformats-officedocument.presentationml.slide+xml"/>
  <Override PartName="/ppt/slides/slide4550.xml" ContentType="application/vnd.openxmlformats-officedocument.presentationml.slide+xml"/>
  <Override PartName="/ppt/slides/slide4551.xml" ContentType="application/vnd.openxmlformats-officedocument.presentationml.slide+xml"/>
  <Override PartName="/ppt/slides/slide4552.xml" ContentType="application/vnd.openxmlformats-officedocument.presentationml.slide+xml"/>
  <Override PartName="/ppt/slides/slide4553.xml" ContentType="application/vnd.openxmlformats-officedocument.presentationml.slide+xml"/>
  <Override PartName="/ppt/slides/slide4554.xml" ContentType="application/vnd.openxmlformats-officedocument.presentationml.slide+xml"/>
  <Override PartName="/ppt/slides/slide4555.xml" ContentType="application/vnd.openxmlformats-officedocument.presentationml.slide+xml"/>
  <Override PartName="/ppt/slides/slide4556.xml" ContentType="application/vnd.openxmlformats-officedocument.presentationml.slide+xml"/>
  <Override PartName="/ppt/slides/slide4557.xml" ContentType="application/vnd.openxmlformats-officedocument.presentationml.slide+xml"/>
  <Override PartName="/ppt/slides/slide4558.xml" ContentType="application/vnd.openxmlformats-officedocument.presentationml.slide+xml"/>
  <Override PartName="/ppt/slides/slide4559.xml" ContentType="application/vnd.openxmlformats-officedocument.presentationml.slide+xml"/>
  <Override PartName="/ppt/slides/slide456.xml" ContentType="application/vnd.openxmlformats-officedocument.presentationml.slide+xml"/>
  <Override PartName="/ppt/slides/slide4560.xml" ContentType="application/vnd.openxmlformats-officedocument.presentationml.slide+xml"/>
  <Override PartName="/ppt/slides/slide4561.xml" ContentType="application/vnd.openxmlformats-officedocument.presentationml.slide+xml"/>
  <Override PartName="/ppt/slides/slide4562.xml" ContentType="application/vnd.openxmlformats-officedocument.presentationml.slide+xml"/>
  <Override PartName="/ppt/slides/slide4563.xml" ContentType="application/vnd.openxmlformats-officedocument.presentationml.slide+xml"/>
  <Override PartName="/ppt/slides/slide4564.xml" ContentType="application/vnd.openxmlformats-officedocument.presentationml.slide+xml"/>
  <Override PartName="/ppt/slides/slide4565.xml" ContentType="application/vnd.openxmlformats-officedocument.presentationml.slide+xml"/>
  <Override PartName="/ppt/slides/slide4566.xml" ContentType="application/vnd.openxmlformats-officedocument.presentationml.slide+xml"/>
  <Override PartName="/ppt/slides/slide4567.xml" ContentType="application/vnd.openxmlformats-officedocument.presentationml.slide+xml"/>
  <Override PartName="/ppt/slides/slide4568.xml" ContentType="application/vnd.openxmlformats-officedocument.presentationml.slide+xml"/>
  <Override PartName="/ppt/slides/slide4569.xml" ContentType="application/vnd.openxmlformats-officedocument.presentationml.slide+xml"/>
  <Override PartName="/ppt/slides/slide457.xml" ContentType="application/vnd.openxmlformats-officedocument.presentationml.slide+xml"/>
  <Override PartName="/ppt/slides/slide4570.xml" ContentType="application/vnd.openxmlformats-officedocument.presentationml.slide+xml"/>
  <Override PartName="/ppt/slides/slide4571.xml" ContentType="application/vnd.openxmlformats-officedocument.presentationml.slide+xml"/>
  <Override PartName="/ppt/slides/slide4572.xml" ContentType="application/vnd.openxmlformats-officedocument.presentationml.slide+xml"/>
  <Override PartName="/ppt/slides/slide4573.xml" ContentType="application/vnd.openxmlformats-officedocument.presentationml.slide+xml"/>
  <Override PartName="/ppt/slides/slide4574.xml" ContentType="application/vnd.openxmlformats-officedocument.presentationml.slide+xml"/>
  <Override PartName="/ppt/slides/slide4575.xml" ContentType="application/vnd.openxmlformats-officedocument.presentationml.slide+xml"/>
  <Override PartName="/ppt/slides/slide4576.xml" ContentType="application/vnd.openxmlformats-officedocument.presentationml.slide+xml"/>
  <Override PartName="/ppt/slides/slide4577.xml" ContentType="application/vnd.openxmlformats-officedocument.presentationml.slide+xml"/>
  <Override PartName="/ppt/slides/slide4578.xml" ContentType="application/vnd.openxmlformats-officedocument.presentationml.slide+xml"/>
  <Override PartName="/ppt/slides/slide4579.xml" ContentType="application/vnd.openxmlformats-officedocument.presentationml.slide+xml"/>
  <Override PartName="/ppt/slides/slide458.xml" ContentType="application/vnd.openxmlformats-officedocument.presentationml.slide+xml"/>
  <Override PartName="/ppt/slides/slide4580.xml" ContentType="application/vnd.openxmlformats-officedocument.presentationml.slide+xml"/>
  <Override PartName="/ppt/slides/slide4581.xml" ContentType="application/vnd.openxmlformats-officedocument.presentationml.slide+xml"/>
  <Override PartName="/ppt/slides/slide4582.xml" ContentType="application/vnd.openxmlformats-officedocument.presentationml.slide+xml"/>
  <Override PartName="/ppt/slides/slide4583.xml" ContentType="application/vnd.openxmlformats-officedocument.presentationml.slide+xml"/>
  <Override PartName="/ppt/slides/slide4584.xml" ContentType="application/vnd.openxmlformats-officedocument.presentationml.slide+xml"/>
  <Override PartName="/ppt/slides/slide4585.xml" ContentType="application/vnd.openxmlformats-officedocument.presentationml.slide+xml"/>
  <Override PartName="/ppt/slides/slide4586.xml" ContentType="application/vnd.openxmlformats-officedocument.presentationml.slide+xml"/>
  <Override PartName="/ppt/slides/slide4587.xml" ContentType="application/vnd.openxmlformats-officedocument.presentationml.slide+xml"/>
  <Override PartName="/ppt/slides/slide4588.xml" ContentType="application/vnd.openxmlformats-officedocument.presentationml.slide+xml"/>
  <Override PartName="/ppt/slides/slide4589.xml" ContentType="application/vnd.openxmlformats-officedocument.presentationml.slide+xml"/>
  <Override PartName="/ppt/slides/slide459.xml" ContentType="application/vnd.openxmlformats-officedocument.presentationml.slide+xml"/>
  <Override PartName="/ppt/slides/slide4590.xml" ContentType="application/vnd.openxmlformats-officedocument.presentationml.slide+xml"/>
  <Override PartName="/ppt/slides/slide4591.xml" ContentType="application/vnd.openxmlformats-officedocument.presentationml.slide+xml"/>
  <Override PartName="/ppt/slides/slide4592.xml" ContentType="application/vnd.openxmlformats-officedocument.presentationml.slide+xml"/>
  <Override PartName="/ppt/slides/slide4593.xml" ContentType="application/vnd.openxmlformats-officedocument.presentationml.slide+xml"/>
  <Override PartName="/ppt/slides/slide4594.xml" ContentType="application/vnd.openxmlformats-officedocument.presentationml.slide+xml"/>
  <Override PartName="/ppt/slides/slide4595.xml" ContentType="application/vnd.openxmlformats-officedocument.presentationml.slide+xml"/>
  <Override PartName="/ppt/slides/slide4596.xml" ContentType="application/vnd.openxmlformats-officedocument.presentationml.slide+xml"/>
  <Override PartName="/ppt/slides/slide4597.xml" ContentType="application/vnd.openxmlformats-officedocument.presentationml.slide+xml"/>
  <Override PartName="/ppt/slides/slide4598.xml" ContentType="application/vnd.openxmlformats-officedocument.presentationml.slide+xml"/>
  <Override PartName="/ppt/slides/slide4599.xml" ContentType="application/vnd.openxmlformats-officedocument.presentationml.slide+xml"/>
  <Override PartName="/ppt/slides/slide46.xml" ContentType="application/vnd.openxmlformats-officedocument.presentationml.slide+xml"/>
  <Override PartName="/ppt/slides/slide460.xml" ContentType="application/vnd.openxmlformats-officedocument.presentationml.slide+xml"/>
  <Override PartName="/ppt/slides/slide4600.xml" ContentType="application/vnd.openxmlformats-officedocument.presentationml.slide+xml"/>
  <Override PartName="/ppt/slides/slide4601.xml" ContentType="application/vnd.openxmlformats-officedocument.presentationml.slide+xml"/>
  <Override PartName="/ppt/slides/slide4602.xml" ContentType="application/vnd.openxmlformats-officedocument.presentationml.slide+xml"/>
  <Override PartName="/ppt/slides/slide4603.xml" ContentType="application/vnd.openxmlformats-officedocument.presentationml.slide+xml"/>
  <Override PartName="/ppt/slides/slide4604.xml" ContentType="application/vnd.openxmlformats-officedocument.presentationml.slide+xml"/>
  <Override PartName="/ppt/slides/slide4605.xml" ContentType="application/vnd.openxmlformats-officedocument.presentationml.slide+xml"/>
  <Override PartName="/ppt/slides/slide4606.xml" ContentType="application/vnd.openxmlformats-officedocument.presentationml.slide+xml"/>
  <Override PartName="/ppt/slides/slide4607.xml" ContentType="application/vnd.openxmlformats-officedocument.presentationml.slide+xml"/>
  <Override PartName="/ppt/slides/slide4608.xml" ContentType="application/vnd.openxmlformats-officedocument.presentationml.slide+xml"/>
  <Override PartName="/ppt/slides/slide4609.xml" ContentType="application/vnd.openxmlformats-officedocument.presentationml.slide+xml"/>
  <Override PartName="/ppt/slides/slide461.xml" ContentType="application/vnd.openxmlformats-officedocument.presentationml.slide+xml"/>
  <Override PartName="/ppt/slides/slide4610.xml" ContentType="application/vnd.openxmlformats-officedocument.presentationml.slide+xml"/>
  <Override PartName="/ppt/slides/slide4611.xml" ContentType="application/vnd.openxmlformats-officedocument.presentationml.slide+xml"/>
  <Override PartName="/ppt/slides/slide4612.xml" ContentType="application/vnd.openxmlformats-officedocument.presentationml.slide+xml"/>
  <Override PartName="/ppt/slides/slide4613.xml" ContentType="application/vnd.openxmlformats-officedocument.presentationml.slide+xml"/>
  <Override PartName="/ppt/slides/slide4614.xml" ContentType="application/vnd.openxmlformats-officedocument.presentationml.slide+xml"/>
  <Override PartName="/ppt/slides/slide4615.xml" ContentType="application/vnd.openxmlformats-officedocument.presentationml.slide+xml"/>
  <Override PartName="/ppt/slides/slide4616.xml" ContentType="application/vnd.openxmlformats-officedocument.presentationml.slide+xml"/>
  <Override PartName="/ppt/slides/slide4617.xml" ContentType="application/vnd.openxmlformats-officedocument.presentationml.slide+xml"/>
  <Override PartName="/ppt/slides/slide4618.xml" ContentType="application/vnd.openxmlformats-officedocument.presentationml.slide+xml"/>
  <Override PartName="/ppt/slides/slide4619.xml" ContentType="application/vnd.openxmlformats-officedocument.presentationml.slide+xml"/>
  <Override PartName="/ppt/slides/slide462.xml" ContentType="application/vnd.openxmlformats-officedocument.presentationml.slide+xml"/>
  <Override PartName="/ppt/slides/slide4620.xml" ContentType="application/vnd.openxmlformats-officedocument.presentationml.slide+xml"/>
  <Override PartName="/ppt/slides/slide4621.xml" ContentType="application/vnd.openxmlformats-officedocument.presentationml.slide+xml"/>
  <Override PartName="/ppt/slides/slide4622.xml" ContentType="application/vnd.openxmlformats-officedocument.presentationml.slide+xml"/>
  <Override PartName="/ppt/slides/slide4623.xml" ContentType="application/vnd.openxmlformats-officedocument.presentationml.slide+xml"/>
  <Override PartName="/ppt/slides/slide4624.xml" ContentType="application/vnd.openxmlformats-officedocument.presentationml.slide+xml"/>
  <Override PartName="/ppt/slides/slide4625.xml" ContentType="application/vnd.openxmlformats-officedocument.presentationml.slide+xml"/>
  <Override PartName="/ppt/slides/slide4626.xml" ContentType="application/vnd.openxmlformats-officedocument.presentationml.slide+xml"/>
  <Override PartName="/ppt/slides/slide4627.xml" ContentType="application/vnd.openxmlformats-officedocument.presentationml.slide+xml"/>
  <Override PartName="/ppt/slides/slide4628.xml" ContentType="application/vnd.openxmlformats-officedocument.presentationml.slide+xml"/>
  <Override PartName="/ppt/slides/slide4629.xml" ContentType="application/vnd.openxmlformats-officedocument.presentationml.slide+xml"/>
  <Override PartName="/ppt/slides/slide463.xml" ContentType="application/vnd.openxmlformats-officedocument.presentationml.slide+xml"/>
  <Override PartName="/ppt/slides/slide4630.xml" ContentType="application/vnd.openxmlformats-officedocument.presentationml.slide+xml"/>
  <Override PartName="/ppt/slides/slide4631.xml" ContentType="application/vnd.openxmlformats-officedocument.presentationml.slide+xml"/>
  <Override PartName="/ppt/slides/slide4632.xml" ContentType="application/vnd.openxmlformats-officedocument.presentationml.slide+xml"/>
  <Override PartName="/ppt/slides/slide4633.xml" ContentType="application/vnd.openxmlformats-officedocument.presentationml.slide+xml"/>
  <Override PartName="/ppt/slides/slide4634.xml" ContentType="application/vnd.openxmlformats-officedocument.presentationml.slide+xml"/>
  <Override PartName="/ppt/slides/slide4635.xml" ContentType="application/vnd.openxmlformats-officedocument.presentationml.slide+xml"/>
  <Override PartName="/ppt/slides/slide4636.xml" ContentType="application/vnd.openxmlformats-officedocument.presentationml.slide+xml"/>
  <Override PartName="/ppt/slides/slide4637.xml" ContentType="application/vnd.openxmlformats-officedocument.presentationml.slide+xml"/>
  <Override PartName="/ppt/slides/slide4638.xml" ContentType="application/vnd.openxmlformats-officedocument.presentationml.slide+xml"/>
  <Override PartName="/ppt/slides/slide4639.xml" ContentType="application/vnd.openxmlformats-officedocument.presentationml.slide+xml"/>
  <Override PartName="/ppt/slides/slide464.xml" ContentType="application/vnd.openxmlformats-officedocument.presentationml.slide+xml"/>
  <Override PartName="/ppt/slides/slide4640.xml" ContentType="application/vnd.openxmlformats-officedocument.presentationml.slide+xml"/>
  <Override PartName="/ppt/slides/slide4641.xml" ContentType="application/vnd.openxmlformats-officedocument.presentationml.slide+xml"/>
  <Override PartName="/ppt/slides/slide4642.xml" ContentType="application/vnd.openxmlformats-officedocument.presentationml.slide+xml"/>
  <Override PartName="/ppt/slides/slide4643.xml" ContentType="application/vnd.openxmlformats-officedocument.presentationml.slide+xml"/>
  <Override PartName="/ppt/slides/slide4644.xml" ContentType="application/vnd.openxmlformats-officedocument.presentationml.slide+xml"/>
  <Override PartName="/ppt/slides/slide4645.xml" ContentType="application/vnd.openxmlformats-officedocument.presentationml.slide+xml"/>
  <Override PartName="/ppt/slides/slide4646.xml" ContentType="application/vnd.openxmlformats-officedocument.presentationml.slide+xml"/>
  <Override PartName="/ppt/slides/slide4647.xml" ContentType="application/vnd.openxmlformats-officedocument.presentationml.slide+xml"/>
  <Override PartName="/ppt/slides/slide4648.xml" ContentType="application/vnd.openxmlformats-officedocument.presentationml.slide+xml"/>
  <Override PartName="/ppt/slides/slide4649.xml" ContentType="application/vnd.openxmlformats-officedocument.presentationml.slide+xml"/>
  <Override PartName="/ppt/slides/slide465.xml" ContentType="application/vnd.openxmlformats-officedocument.presentationml.slide+xml"/>
  <Override PartName="/ppt/slides/slide4650.xml" ContentType="application/vnd.openxmlformats-officedocument.presentationml.slide+xml"/>
  <Override PartName="/ppt/slides/slide4651.xml" ContentType="application/vnd.openxmlformats-officedocument.presentationml.slide+xml"/>
  <Override PartName="/ppt/slides/slide4652.xml" ContentType="application/vnd.openxmlformats-officedocument.presentationml.slide+xml"/>
  <Override PartName="/ppt/slides/slide4653.xml" ContentType="application/vnd.openxmlformats-officedocument.presentationml.slide+xml"/>
  <Override PartName="/ppt/slides/slide4654.xml" ContentType="application/vnd.openxmlformats-officedocument.presentationml.slide+xml"/>
  <Override PartName="/ppt/slides/slide4655.xml" ContentType="application/vnd.openxmlformats-officedocument.presentationml.slide+xml"/>
  <Override PartName="/ppt/slides/slide4656.xml" ContentType="application/vnd.openxmlformats-officedocument.presentationml.slide+xml"/>
  <Override PartName="/ppt/slides/slide4657.xml" ContentType="application/vnd.openxmlformats-officedocument.presentationml.slide+xml"/>
  <Override PartName="/ppt/slides/slide4658.xml" ContentType="application/vnd.openxmlformats-officedocument.presentationml.slide+xml"/>
  <Override PartName="/ppt/slides/slide4659.xml" ContentType="application/vnd.openxmlformats-officedocument.presentationml.slide+xml"/>
  <Override PartName="/ppt/slides/slide466.xml" ContentType="application/vnd.openxmlformats-officedocument.presentationml.slide+xml"/>
  <Override PartName="/ppt/slides/slide4660.xml" ContentType="application/vnd.openxmlformats-officedocument.presentationml.slide+xml"/>
  <Override PartName="/ppt/slides/slide4661.xml" ContentType="application/vnd.openxmlformats-officedocument.presentationml.slide+xml"/>
  <Override PartName="/ppt/slides/slide4662.xml" ContentType="application/vnd.openxmlformats-officedocument.presentationml.slide+xml"/>
  <Override PartName="/ppt/slides/slide4663.xml" ContentType="application/vnd.openxmlformats-officedocument.presentationml.slide+xml"/>
  <Override PartName="/ppt/slides/slide4664.xml" ContentType="application/vnd.openxmlformats-officedocument.presentationml.slide+xml"/>
  <Override PartName="/ppt/slides/slide4665.xml" ContentType="application/vnd.openxmlformats-officedocument.presentationml.slide+xml"/>
  <Override PartName="/ppt/slides/slide4666.xml" ContentType="application/vnd.openxmlformats-officedocument.presentationml.slide+xml"/>
  <Override PartName="/ppt/slides/slide4667.xml" ContentType="application/vnd.openxmlformats-officedocument.presentationml.slide+xml"/>
  <Override PartName="/ppt/slides/slide4668.xml" ContentType="application/vnd.openxmlformats-officedocument.presentationml.slide+xml"/>
  <Override PartName="/ppt/slides/slide4669.xml" ContentType="application/vnd.openxmlformats-officedocument.presentationml.slide+xml"/>
  <Override PartName="/ppt/slides/slide467.xml" ContentType="application/vnd.openxmlformats-officedocument.presentationml.slide+xml"/>
  <Override PartName="/ppt/slides/slide4670.xml" ContentType="application/vnd.openxmlformats-officedocument.presentationml.slide+xml"/>
  <Override PartName="/ppt/slides/slide4671.xml" ContentType="application/vnd.openxmlformats-officedocument.presentationml.slide+xml"/>
  <Override PartName="/ppt/slides/slide4672.xml" ContentType="application/vnd.openxmlformats-officedocument.presentationml.slide+xml"/>
  <Override PartName="/ppt/slides/slide4673.xml" ContentType="application/vnd.openxmlformats-officedocument.presentationml.slide+xml"/>
  <Override PartName="/ppt/slides/slide4674.xml" ContentType="application/vnd.openxmlformats-officedocument.presentationml.slide+xml"/>
  <Override PartName="/ppt/slides/slide4675.xml" ContentType="application/vnd.openxmlformats-officedocument.presentationml.slide+xml"/>
  <Override PartName="/ppt/slides/slide4676.xml" ContentType="application/vnd.openxmlformats-officedocument.presentationml.slide+xml"/>
  <Override PartName="/ppt/slides/slide4677.xml" ContentType="application/vnd.openxmlformats-officedocument.presentationml.slide+xml"/>
  <Override PartName="/ppt/slides/slide4678.xml" ContentType="application/vnd.openxmlformats-officedocument.presentationml.slide+xml"/>
  <Override PartName="/ppt/slides/slide4679.xml" ContentType="application/vnd.openxmlformats-officedocument.presentationml.slide+xml"/>
  <Override PartName="/ppt/slides/slide468.xml" ContentType="application/vnd.openxmlformats-officedocument.presentationml.slide+xml"/>
  <Override PartName="/ppt/slides/slide4680.xml" ContentType="application/vnd.openxmlformats-officedocument.presentationml.slide+xml"/>
  <Override PartName="/ppt/slides/slide4681.xml" ContentType="application/vnd.openxmlformats-officedocument.presentationml.slide+xml"/>
  <Override PartName="/ppt/slides/slide4682.xml" ContentType="application/vnd.openxmlformats-officedocument.presentationml.slide+xml"/>
  <Override PartName="/ppt/slides/slide4683.xml" ContentType="application/vnd.openxmlformats-officedocument.presentationml.slide+xml"/>
  <Override PartName="/ppt/slides/slide4684.xml" ContentType="application/vnd.openxmlformats-officedocument.presentationml.slide+xml"/>
  <Override PartName="/ppt/slides/slide4685.xml" ContentType="application/vnd.openxmlformats-officedocument.presentationml.slide+xml"/>
  <Override PartName="/ppt/slides/slide4686.xml" ContentType="application/vnd.openxmlformats-officedocument.presentationml.slide+xml"/>
  <Override PartName="/ppt/slides/slide4687.xml" ContentType="application/vnd.openxmlformats-officedocument.presentationml.slide+xml"/>
  <Override PartName="/ppt/slides/slide4688.xml" ContentType="application/vnd.openxmlformats-officedocument.presentationml.slide+xml"/>
  <Override PartName="/ppt/slides/slide4689.xml" ContentType="application/vnd.openxmlformats-officedocument.presentationml.slide+xml"/>
  <Override PartName="/ppt/slides/slide469.xml" ContentType="application/vnd.openxmlformats-officedocument.presentationml.slide+xml"/>
  <Override PartName="/ppt/slides/slide4690.xml" ContentType="application/vnd.openxmlformats-officedocument.presentationml.slide+xml"/>
  <Override PartName="/ppt/slides/slide4691.xml" ContentType="application/vnd.openxmlformats-officedocument.presentationml.slide+xml"/>
  <Override PartName="/ppt/slides/slide4692.xml" ContentType="application/vnd.openxmlformats-officedocument.presentationml.slide+xml"/>
  <Override PartName="/ppt/slides/slide4693.xml" ContentType="application/vnd.openxmlformats-officedocument.presentationml.slide+xml"/>
  <Override PartName="/ppt/slides/slide4694.xml" ContentType="application/vnd.openxmlformats-officedocument.presentationml.slide+xml"/>
  <Override PartName="/ppt/slides/slide4695.xml" ContentType="application/vnd.openxmlformats-officedocument.presentationml.slide+xml"/>
  <Override PartName="/ppt/slides/slide4696.xml" ContentType="application/vnd.openxmlformats-officedocument.presentationml.slide+xml"/>
  <Override PartName="/ppt/slides/slide4697.xml" ContentType="application/vnd.openxmlformats-officedocument.presentationml.slide+xml"/>
  <Override PartName="/ppt/slides/slide4698.xml" ContentType="application/vnd.openxmlformats-officedocument.presentationml.slide+xml"/>
  <Override PartName="/ppt/slides/slide4699.xml" ContentType="application/vnd.openxmlformats-officedocument.presentationml.slide+xml"/>
  <Override PartName="/ppt/slides/slide47.xml" ContentType="application/vnd.openxmlformats-officedocument.presentationml.slide+xml"/>
  <Override PartName="/ppt/slides/slide470.xml" ContentType="application/vnd.openxmlformats-officedocument.presentationml.slide+xml"/>
  <Override PartName="/ppt/slides/slide4700.xml" ContentType="application/vnd.openxmlformats-officedocument.presentationml.slide+xml"/>
  <Override PartName="/ppt/slides/slide4701.xml" ContentType="application/vnd.openxmlformats-officedocument.presentationml.slide+xml"/>
  <Override PartName="/ppt/slides/slide4702.xml" ContentType="application/vnd.openxmlformats-officedocument.presentationml.slide+xml"/>
  <Override PartName="/ppt/slides/slide4703.xml" ContentType="application/vnd.openxmlformats-officedocument.presentationml.slide+xml"/>
  <Override PartName="/ppt/slides/slide4704.xml" ContentType="application/vnd.openxmlformats-officedocument.presentationml.slide+xml"/>
  <Override PartName="/ppt/slides/slide4705.xml" ContentType="application/vnd.openxmlformats-officedocument.presentationml.slide+xml"/>
  <Override PartName="/ppt/slides/slide4706.xml" ContentType="application/vnd.openxmlformats-officedocument.presentationml.slide+xml"/>
  <Override PartName="/ppt/slides/slide4707.xml" ContentType="application/vnd.openxmlformats-officedocument.presentationml.slide+xml"/>
  <Override PartName="/ppt/slides/slide4708.xml" ContentType="application/vnd.openxmlformats-officedocument.presentationml.slide+xml"/>
  <Override PartName="/ppt/slides/slide4709.xml" ContentType="application/vnd.openxmlformats-officedocument.presentationml.slide+xml"/>
  <Override PartName="/ppt/slides/slide471.xml" ContentType="application/vnd.openxmlformats-officedocument.presentationml.slide+xml"/>
  <Override PartName="/ppt/slides/slide4710.xml" ContentType="application/vnd.openxmlformats-officedocument.presentationml.slide+xml"/>
  <Override PartName="/ppt/slides/slide4711.xml" ContentType="application/vnd.openxmlformats-officedocument.presentationml.slide+xml"/>
  <Override PartName="/ppt/slides/slide4712.xml" ContentType="application/vnd.openxmlformats-officedocument.presentationml.slide+xml"/>
  <Override PartName="/ppt/slides/slide4713.xml" ContentType="application/vnd.openxmlformats-officedocument.presentationml.slide+xml"/>
  <Override PartName="/ppt/slides/slide4714.xml" ContentType="application/vnd.openxmlformats-officedocument.presentationml.slide+xml"/>
  <Override PartName="/ppt/slides/slide4715.xml" ContentType="application/vnd.openxmlformats-officedocument.presentationml.slide+xml"/>
  <Override PartName="/ppt/slides/slide4716.xml" ContentType="application/vnd.openxmlformats-officedocument.presentationml.slide+xml"/>
  <Override PartName="/ppt/slides/slide4717.xml" ContentType="application/vnd.openxmlformats-officedocument.presentationml.slide+xml"/>
  <Override PartName="/ppt/slides/slide4718.xml" ContentType="application/vnd.openxmlformats-officedocument.presentationml.slide+xml"/>
  <Override PartName="/ppt/slides/slide4719.xml" ContentType="application/vnd.openxmlformats-officedocument.presentationml.slide+xml"/>
  <Override PartName="/ppt/slides/slide472.xml" ContentType="application/vnd.openxmlformats-officedocument.presentationml.slide+xml"/>
  <Override PartName="/ppt/slides/slide4720.xml" ContentType="application/vnd.openxmlformats-officedocument.presentationml.slide+xml"/>
  <Override PartName="/ppt/slides/slide4721.xml" ContentType="application/vnd.openxmlformats-officedocument.presentationml.slide+xml"/>
  <Override PartName="/ppt/slides/slide4722.xml" ContentType="application/vnd.openxmlformats-officedocument.presentationml.slide+xml"/>
  <Override PartName="/ppt/slides/slide4723.xml" ContentType="application/vnd.openxmlformats-officedocument.presentationml.slide+xml"/>
  <Override PartName="/ppt/slides/slide4724.xml" ContentType="application/vnd.openxmlformats-officedocument.presentationml.slide+xml"/>
  <Override PartName="/ppt/slides/slide4725.xml" ContentType="application/vnd.openxmlformats-officedocument.presentationml.slide+xml"/>
  <Override PartName="/ppt/slides/slide4726.xml" ContentType="application/vnd.openxmlformats-officedocument.presentationml.slide+xml"/>
  <Override PartName="/ppt/slides/slide4727.xml" ContentType="application/vnd.openxmlformats-officedocument.presentationml.slide+xml"/>
  <Override PartName="/ppt/slides/slide4728.xml" ContentType="application/vnd.openxmlformats-officedocument.presentationml.slide+xml"/>
  <Override PartName="/ppt/slides/slide4729.xml" ContentType="application/vnd.openxmlformats-officedocument.presentationml.slide+xml"/>
  <Override PartName="/ppt/slides/slide473.xml" ContentType="application/vnd.openxmlformats-officedocument.presentationml.slide+xml"/>
  <Override PartName="/ppt/slides/slide4730.xml" ContentType="application/vnd.openxmlformats-officedocument.presentationml.slide+xml"/>
  <Override PartName="/ppt/slides/slide4731.xml" ContentType="application/vnd.openxmlformats-officedocument.presentationml.slide+xml"/>
  <Override PartName="/ppt/slides/slide4732.xml" ContentType="application/vnd.openxmlformats-officedocument.presentationml.slide+xml"/>
  <Override PartName="/ppt/slides/slide4733.xml" ContentType="application/vnd.openxmlformats-officedocument.presentationml.slide+xml"/>
  <Override PartName="/ppt/slides/slide4734.xml" ContentType="application/vnd.openxmlformats-officedocument.presentationml.slide+xml"/>
  <Override PartName="/ppt/slides/slide4735.xml" ContentType="application/vnd.openxmlformats-officedocument.presentationml.slide+xml"/>
  <Override PartName="/ppt/slides/slide4736.xml" ContentType="application/vnd.openxmlformats-officedocument.presentationml.slide+xml"/>
  <Override PartName="/ppt/slides/slide4737.xml" ContentType="application/vnd.openxmlformats-officedocument.presentationml.slide+xml"/>
  <Override PartName="/ppt/slides/slide4738.xml" ContentType="application/vnd.openxmlformats-officedocument.presentationml.slide+xml"/>
  <Override PartName="/ppt/slides/slide4739.xml" ContentType="application/vnd.openxmlformats-officedocument.presentationml.slide+xml"/>
  <Override PartName="/ppt/slides/slide474.xml" ContentType="application/vnd.openxmlformats-officedocument.presentationml.slide+xml"/>
  <Override PartName="/ppt/slides/slide4740.xml" ContentType="application/vnd.openxmlformats-officedocument.presentationml.slide+xml"/>
  <Override PartName="/ppt/slides/slide4741.xml" ContentType="application/vnd.openxmlformats-officedocument.presentationml.slide+xml"/>
  <Override PartName="/ppt/slides/slide4742.xml" ContentType="application/vnd.openxmlformats-officedocument.presentationml.slide+xml"/>
  <Override PartName="/ppt/slides/slide4743.xml" ContentType="application/vnd.openxmlformats-officedocument.presentationml.slide+xml"/>
  <Override PartName="/ppt/slides/slide4744.xml" ContentType="application/vnd.openxmlformats-officedocument.presentationml.slide+xml"/>
  <Override PartName="/ppt/slides/slide4745.xml" ContentType="application/vnd.openxmlformats-officedocument.presentationml.slide+xml"/>
  <Override PartName="/ppt/slides/slide4746.xml" ContentType="application/vnd.openxmlformats-officedocument.presentationml.slide+xml"/>
  <Override PartName="/ppt/slides/slide4747.xml" ContentType="application/vnd.openxmlformats-officedocument.presentationml.slide+xml"/>
  <Override PartName="/ppt/slides/slide4748.xml" ContentType="application/vnd.openxmlformats-officedocument.presentationml.slide+xml"/>
  <Override PartName="/ppt/slides/slide4749.xml" ContentType="application/vnd.openxmlformats-officedocument.presentationml.slide+xml"/>
  <Override PartName="/ppt/slides/slide475.xml" ContentType="application/vnd.openxmlformats-officedocument.presentationml.slide+xml"/>
  <Override PartName="/ppt/slides/slide4750.xml" ContentType="application/vnd.openxmlformats-officedocument.presentationml.slide+xml"/>
  <Override PartName="/ppt/slides/slide4751.xml" ContentType="application/vnd.openxmlformats-officedocument.presentationml.slide+xml"/>
  <Override PartName="/ppt/slides/slide4752.xml" ContentType="application/vnd.openxmlformats-officedocument.presentationml.slide+xml"/>
  <Override PartName="/ppt/slides/slide4753.xml" ContentType="application/vnd.openxmlformats-officedocument.presentationml.slide+xml"/>
  <Override PartName="/ppt/slides/slide4754.xml" ContentType="application/vnd.openxmlformats-officedocument.presentationml.slide+xml"/>
  <Override PartName="/ppt/slides/slide4755.xml" ContentType="application/vnd.openxmlformats-officedocument.presentationml.slide+xml"/>
  <Override PartName="/ppt/slides/slide4756.xml" ContentType="application/vnd.openxmlformats-officedocument.presentationml.slide+xml"/>
  <Override PartName="/ppt/slides/slide4757.xml" ContentType="application/vnd.openxmlformats-officedocument.presentationml.slide+xml"/>
  <Override PartName="/ppt/slides/slide4758.xml" ContentType="application/vnd.openxmlformats-officedocument.presentationml.slide+xml"/>
  <Override PartName="/ppt/slides/slide4759.xml" ContentType="application/vnd.openxmlformats-officedocument.presentationml.slide+xml"/>
  <Override PartName="/ppt/slides/slide476.xml" ContentType="application/vnd.openxmlformats-officedocument.presentationml.slide+xml"/>
  <Override PartName="/ppt/slides/slide4760.xml" ContentType="application/vnd.openxmlformats-officedocument.presentationml.slide+xml"/>
  <Override PartName="/ppt/slides/slide4761.xml" ContentType="application/vnd.openxmlformats-officedocument.presentationml.slide+xml"/>
  <Override PartName="/ppt/slides/slide4762.xml" ContentType="application/vnd.openxmlformats-officedocument.presentationml.slide+xml"/>
  <Override PartName="/ppt/slides/slide4763.xml" ContentType="application/vnd.openxmlformats-officedocument.presentationml.slide+xml"/>
  <Override PartName="/ppt/slides/slide4764.xml" ContentType="application/vnd.openxmlformats-officedocument.presentationml.slide+xml"/>
  <Override PartName="/ppt/slides/slide4765.xml" ContentType="application/vnd.openxmlformats-officedocument.presentationml.slide+xml"/>
  <Override PartName="/ppt/slides/slide4766.xml" ContentType="application/vnd.openxmlformats-officedocument.presentationml.slide+xml"/>
  <Override PartName="/ppt/slides/slide4767.xml" ContentType="application/vnd.openxmlformats-officedocument.presentationml.slide+xml"/>
  <Override PartName="/ppt/slides/slide4768.xml" ContentType="application/vnd.openxmlformats-officedocument.presentationml.slide+xml"/>
  <Override PartName="/ppt/slides/slide4769.xml" ContentType="application/vnd.openxmlformats-officedocument.presentationml.slide+xml"/>
  <Override PartName="/ppt/slides/slide477.xml" ContentType="application/vnd.openxmlformats-officedocument.presentationml.slide+xml"/>
  <Override PartName="/ppt/slides/slide4770.xml" ContentType="application/vnd.openxmlformats-officedocument.presentationml.slide+xml"/>
  <Override PartName="/ppt/slides/slide4771.xml" ContentType="application/vnd.openxmlformats-officedocument.presentationml.slide+xml"/>
  <Override PartName="/ppt/slides/slide4772.xml" ContentType="application/vnd.openxmlformats-officedocument.presentationml.slide+xml"/>
  <Override PartName="/ppt/slides/slide4773.xml" ContentType="application/vnd.openxmlformats-officedocument.presentationml.slide+xml"/>
  <Override PartName="/ppt/slides/slide4774.xml" ContentType="application/vnd.openxmlformats-officedocument.presentationml.slide+xml"/>
  <Override PartName="/ppt/slides/slide4775.xml" ContentType="application/vnd.openxmlformats-officedocument.presentationml.slide+xml"/>
  <Override PartName="/ppt/slides/slide4776.xml" ContentType="application/vnd.openxmlformats-officedocument.presentationml.slide+xml"/>
  <Override PartName="/ppt/slides/slide4777.xml" ContentType="application/vnd.openxmlformats-officedocument.presentationml.slide+xml"/>
  <Override PartName="/ppt/slides/slide4778.xml" ContentType="application/vnd.openxmlformats-officedocument.presentationml.slide+xml"/>
  <Override PartName="/ppt/slides/slide4779.xml" ContentType="application/vnd.openxmlformats-officedocument.presentationml.slide+xml"/>
  <Override PartName="/ppt/slides/slide478.xml" ContentType="application/vnd.openxmlformats-officedocument.presentationml.slide+xml"/>
  <Override PartName="/ppt/slides/slide4780.xml" ContentType="application/vnd.openxmlformats-officedocument.presentationml.slide+xml"/>
  <Override PartName="/ppt/slides/slide4781.xml" ContentType="application/vnd.openxmlformats-officedocument.presentationml.slide+xml"/>
  <Override PartName="/ppt/slides/slide4782.xml" ContentType="application/vnd.openxmlformats-officedocument.presentationml.slide+xml"/>
  <Override PartName="/ppt/slides/slide4783.xml" ContentType="application/vnd.openxmlformats-officedocument.presentationml.slide+xml"/>
  <Override PartName="/ppt/slides/slide4784.xml" ContentType="application/vnd.openxmlformats-officedocument.presentationml.slide+xml"/>
  <Override PartName="/ppt/slides/slide4785.xml" ContentType="application/vnd.openxmlformats-officedocument.presentationml.slide+xml"/>
  <Override PartName="/ppt/slides/slide4786.xml" ContentType="application/vnd.openxmlformats-officedocument.presentationml.slide+xml"/>
  <Override PartName="/ppt/slides/slide4787.xml" ContentType="application/vnd.openxmlformats-officedocument.presentationml.slide+xml"/>
  <Override PartName="/ppt/slides/slide4788.xml" ContentType="application/vnd.openxmlformats-officedocument.presentationml.slide+xml"/>
  <Override PartName="/ppt/slides/slide4789.xml" ContentType="application/vnd.openxmlformats-officedocument.presentationml.slide+xml"/>
  <Override PartName="/ppt/slides/slide479.xml" ContentType="application/vnd.openxmlformats-officedocument.presentationml.slide+xml"/>
  <Override PartName="/ppt/slides/slide4790.xml" ContentType="application/vnd.openxmlformats-officedocument.presentationml.slide+xml"/>
  <Override PartName="/ppt/slides/slide4791.xml" ContentType="application/vnd.openxmlformats-officedocument.presentationml.slide+xml"/>
  <Override PartName="/ppt/slides/slide4792.xml" ContentType="application/vnd.openxmlformats-officedocument.presentationml.slide+xml"/>
  <Override PartName="/ppt/slides/slide4793.xml" ContentType="application/vnd.openxmlformats-officedocument.presentationml.slide+xml"/>
  <Override PartName="/ppt/slides/slide4794.xml" ContentType="application/vnd.openxmlformats-officedocument.presentationml.slide+xml"/>
  <Override PartName="/ppt/slides/slide4795.xml" ContentType="application/vnd.openxmlformats-officedocument.presentationml.slide+xml"/>
  <Override PartName="/ppt/slides/slide4796.xml" ContentType="application/vnd.openxmlformats-officedocument.presentationml.slide+xml"/>
  <Override PartName="/ppt/slides/slide4797.xml" ContentType="application/vnd.openxmlformats-officedocument.presentationml.slide+xml"/>
  <Override PartName="/ppt/slides/slide4798.xml" ContentType="application/vnd.openxmlformats-officedocument.presentationml.slide+xml"/>
  <Override PartName="/ppt/slides/slide4799.xml" ContentType="application/vnd.openxmlformats-officedocument.presentationml.slide+xml"/>
  <Override PartName="/ppt/slides/slide48.xml" ContentType="application/vnd.openxmlformats-officedocument.presentationml.slide+xml"/>
  <Override PartName="/ppt/slides/slide480.xml" ContentType="application/vnd.openxmlformats-officedocument.presentationml.slide+xml"/>
  <Override PartName="/ppt/slides/slide4800.xml" ContentType="application/vnd.openxmlformats-officedocument.presentationml.slide+xml"/>
  <Override PartName="/ppt/slides/slide4801.xml" ContentType="application/vnd.openxmlformats-officedocument.presentationml.slide+xml"/>
  <Override PartName="/ppt/slides/slide4802.xml" ContentType="application/vnd.openxmlformats-officedocument.presentationml.slide+xml"/>
  <Override PartName="/ppt/slides/slide4803.xml" ContentType="application/vnd.openxmlformats-officedocument.presentationml.slide+xml"/>
  <Override PartName="/ppt/slides/slide4804.xml" ContentType="application/vnd.openxmlformats-officedocument.presentationml.slide+xml"/>
  <Override PartName="/ppt/slides/slide4805.xml" ContentType="application/vnd.openxmlformats-officedocument.presentationml.slide+xml"/>
  <Override PartName="/ppt/slides/slide4806.xml" ContentType="application/vnd.openxmlformats-officedocument.presentationml.slide+xml"/>
  <Override PartName="/ppt/slides/slide4807.xml" ContentType="application/vnd.openxmlformats-officedocument.presentationml.slide+xml"/>
  <Override PartName="/ppt/slides/slide4808.xml" ContentType="application/vnd.openxmlformats-officedocument.presentationml.slide+xml"/>
  <Override PartName="/ppt/slides/slide4809.xml" ContentType="application/vnd.openxmlformats-officedocument.presentationml.slide+xml"/>
  <Override PartName="/ppt/slides/slide481.xml" ContentType="application/vnd.openxmlformats-officedocument.presentationml.slide+xml"/>
  <Override PartName="/ppt/slides/slide4810.xml" ContentType="application/vnd.openxmlformats-officedocument.presentationml.slide+xml"/>
  <Override PartName="/ppt/slides/slide4811.xml" ContentType="application/vnd.openxmlformats-officedocument.presentationml.slide+xml"/>
  <Override PartName="/ppt/slides/slide4812.xml" ContentType="application/vnd.openxmlformats-officedocument.presentationml.slide+xml"/>
  <Override PartName="/ppt/slides/slide4813.xml" ContentType="application/vnd.openxmlformats-officedocument.presentationml.slide+xml"/>
  <Override PartName="/ppt/slides/slide4814.xml" ContentType="application/vnd.openxmlformats-officedocument.presentationml.slide+xml"/>
  <Override PartName="/ppt/slides/slide4815.xml" ContentType="application/vnd.openxmlformats-officedocument.presentationml.slide+xml"/>
  <Override PartName="/ppt/slides/slide4816.xml" ContentType="application/vnd.openxmlformats-officedocument.presentationml.slide+xml"/>
  <Override PartName="/ppt/slides/slide4817.xml" ContentType="application/vnd.openxmlformats-officedocument.presentationml.slide+xml"/>
  <Override PartName="/ppt/slides/slide4818.xml" ContentType="application/vnd.openxmlformats-officedocument.presentationml.slide+xml"/>
  <Override PartName="/ppt/slides/slide4819.xml" ContentType="application/vnd.openxmlformats-officedocument.presentationml.slide+xml"/>
  <Override PartName="/ppt/slides/slide482.xml" ContentType="application/vnd.openxmlformats-officedocument.presentationml.slide+xml"/>
  <Override PartName="/ppt/slides/slide4820.xml" ContentType="application/vnd.openxmlformats-officedocument.presentationml.slide+xml"/>
  <Override PartName="/ppt/slides/slide4821.xml" ContentType="application/vnd.openxmlformats-officedocument.presentationml.slide+xml"/>
  <Override PartName="/ppt/slides/slide4822.xml" ContentType="application/vnd.openxmlformats-officedocument.presentationml.slide+xml"/>
  <Override PartName="/ppt/slides/slide4823.xml" ContentType="application/vnd.openxmlformats-officedocument.presentationml.slide+xml"/>
  <Override PartName="/ppt/slides/slide4824.xml" ContentType="application/vnd.openxmlformats-officedocument.presentationml.slide+xml"/>
  <Override PartName="/ppt/slides/slide4825.xml" ContentType="application/vnd.openxmlformats-officedocument.presentationml.slide+xml"/>
  <Override PartName="/ppt/slides/slide4826.xml" ContentType="application/vnd.openxmlformats-officedocument.presentationml.slide+xml"/>
  <Override PartName="/ppt/slides/slide4827.xml" ContentType="application/vnd.openxmlformats-officedocument.presentationml.slide+xml"/>
  <Override PartName="/ppt/slides/slide4828.xml" ContentType="application/vnd.openxmlformats-officedocument.presentationml.slide+xml"/>
  <Override PartName="/ppt/slides/slide4829.xml" ContentType="application/vnd.openxmlformats-officedocument.presentationml.slide+xml"/>
  <Override PartName="/ppt/slides/slide483.xml" ContentType="application/vnd.openxmlformats-officedocument.presentationml.slide+xml"/>
  <Override PartName="/ppt/slides/slide4830.xml" ContentType="application/vnd.openxmlformats-officedocument.presentationml.slide+xml"/>
  <Override PartName="/ppt/slides/slide4831.xml" ContentType="application/vnd.openxmlformats-officedocument.presentationml.slide+xml"/>
  <Override PartName="/ppt/slides/slide4832.xml" ContentType="application/vnd.openxmlformats-officedocument.presentationml.slide+xml"/>
  <Override PartName="/ppt/slides/slide4833.xml" ContentType="application/vnd.openxmlformats-officedocument.presentationml.slide+xml"/>
  <Override PartName="/ppt/slides/slide4834.xml" ContentType="application/vnd.openxmlformats-officedocument.presentationml.slide+xml"/>
  <Override PartName="/ppt/slides/slide4835.xml" ContentType="application/vnd.openxmlformats-officedocument.presentationml.slide+xml"/>
  <Override PartName="/ppt/slides/slide4836.xml" ContentType="application/vnd.openxmlformats-officedocument.presentationml.slide+xml"/>
  <Override PartName="/ppt/slides/slide4837.xml" ContentType="application/vnd.openxmlformats-officedocument.presentationml.slide+xml"/>
  <Override PartName="/ppt/slides/slide4838.xml" ContentType="application/vnd.openxmlformats-officedocument.presentationml.slide+xml"/>
  <Override PartName="/ppt/slides/slide4839.xml" ContentType="application/vnd.openxmlformats-officedocument.presentationml.slide+xml"/>
  <Override PartName="/ppt/slides/slide484.xml" ContentType="application/vnd.openxmlformats-officedocument.presentationml.slide+xml"/>
  <Override PartName="/ppt/slides/slide4840.xml" ContentType="application/vnd.openxmlformats-officedocument.presentationml.slide+xml"/>
  <Override PartName="/ppt/slides/slide4841.xml" ContentType="application/vnd.openxmlformats-officedocument.presentationml.slide+xml"/>
  <Override PartName="/ppt/slides/slide4842.xml" ContentType="application/vnd.openxmlformats-officedocument.presentationml.slide+xml"/>
  <Override PartName="/ppt/slides/slide4843.xml" ContentType="application/vnd.openxmlformats-officedocument.presentationml.slide+xml"/>
  <Override PartName="/ppt/slides/slide4844.xml" ContentType="application/vnd.openxmlformats-officedocument.presentationml.slide+xml"/>
  <Override PartName="/ppt/slides/slide4845.xml" ContentType="application/vnd.openxmlformats-officedocument.presentationml.slide+xml"/>
  <Override PartName="/ppt/slides/slide4846.xml" ContentType="application/vnd.openxmlformats-officedocument.presentationml.slide+xml"/>
  <Override PartName="/ppt/slides/slide4847.xml" ContentType="application/vnd.openxmlformats-officedocument.presentationml.slide+xml"/>
  <Override PartName="/ppt/slides/slide4848.xml" ContentType="application/vnd.openxmlformats-officedocument.presentationml.slide+xml"/>
  <Override PartName="/ppt/slides/slide4849.xml" ContentType="application/vnd.openxmlformats-officedocument.presentationml.slide+xml"/>
  <Override PartName="/ppt/slides/slide485.xml" ContentType="application/vnd.openxmlformats-officedocument.presentationml.slide+xml"/>
  <Override PartName="/ppt/slides/slide4850.xml" ContentType="application/vnd.openxmlformats-officedocument.presentationml.slide+xml"/>
  <Override PartName="/ppt/slides/slide4851.xml" ContentType="application/vnd.openxmlformats-officedocument.presentationml.slide+xml"/>
  <Override PartName="/ppt/slides/slide4852.xml" ContentType="application/vnd.openxmlformats-officedocument.presentationml.slide+xml"/>
  <Override PartName="/ppt/slides/slide4853.xml" ContentType="application/vnd.openxmlformats-officedocument.presentationml.slide+xml"/>
  <Override PartName="/ppt/slides/slide4854.xml" ContentType="application/vnd.openxmlformats-officedocument.presentationml.slide+xml"/>
  <Override PartName="/ppt/slides/slide4855.xml" ContentType="application/vnd.openxmlformats-officedocument.presentationml.slide+xml"/>
  <Override PartName="/ppt/slides/slide4856.xml" ContentType="application/vnd.openxmlformats-officedocument.presentationml.slide+xml"/>
  <Override PartName="/ppt/slides/slide4857.xml" ContentType="application/vnd.openxmlformats-officedocument.presentationml.slide+xml"/>
  <Override PartName="/ppt/slides/slide4858.xml" ContentType="application/vnd.openxmlformats-officedocument.presentationml.slide+xml"/>
  <Override PartName="/ppt/slides/slide4859.xml" ContentType="application/vnd.openxmlformats-officedocument.presentationml.slide+xml"/>
  <Override PartName="/ppt/slides/slide486.xml" ContentType="application/vnd.openxmlformats-officedocument.presentationml.slide+xml"/>
  <Override PartName="/ppt/slides/slide4860.xml" ContentType="application/vnd.openxmlformats-officedocument.presentationml.slide+xml"/>
  <Override PartName="/ppt/slides/slide4861.xml" ContentType="application/vnd.openxmlformats-officedocument.presentationml.slide+xml"/>
  <Override PartName="/ppt/slides/slide4862.xml" ContentType="application/vnd.openxmlformats-officedocument.presentationml.slide+xml"/>
  <Override PartName="/ppt/slides/slide4863.xml" ContentType="application/vnd.openxmlformats-officedocument.presentationml.slide+xml"/>
  <Override PartName="/ppt/slides/slide4864.xml" ContentType="application/vnd.openxmlformats-officedocument.presentationml.slide+xml"/>
  <Override PartName="/ppt/slides/slide4865.xml" ContentType="application/vnd.openxmlformats-officedocument.presentationml.slide+xml"/>
  <Override PartName="/ppt/slides/slide4866.xml" ContentType="application/vnd.openxmlformats-officedocument.presentationml.slide+xml"/>
  <Override PartName="/ppt/slides/slide4867.xml" ContentType="application/vnd.openxmlformats-officedocument.presentationml.slide+xml"/>
  <Override PartName="/ppt/slides/slide4868.xml" ContentType="application/vnd.openxmlformats-officedocument.presentationml.slide+xml"/>
  <Override PartName="/ppt/slides/slide4869.xml" ContentType="application/vnd.openxmlformats-officedocument.presentationml.slide+xml"/>
  <Override PartName="/ppt/slides/slide487.xml" ContentType="application/vnd.openxmlformats-officedocument.presentationml.slide+xml"/>
  <Override PartName="/ppt/slides/slide4870.xml" ContentType="application/vnd.openxmlformats-officedocument.presentationml.slide+xml"/>
  <Override PartName="/ppt/slides/slide4871.xml" ContentType="application/vnd.openxmlformats-officedocument.presentationml.slide+xml"/>
  <Override PartName="/ppt/slides/slide4872.xml" ContentType="application/vnd.openxmlformats-officedocument.presentationml.slide+xml"/>
  <Override PartName="/ppt/slides/slide4873.xml" ContentType="application/vnd.openxmlformats-officedocument.presentationml.slide+xml"/>
  <Override PartName="/ppt/slides/slide4874.xml" ContentType="application/vnd.openxmlformats-officedocument.presentationml.slide+xml"/>
  <Override PartName="/ppt/slides/slide4875.xml" ContentType="application/vnd.openxmlformats-officedocument.presentationml.slide+xml"/>
  <Override PartName="/ppt/slides/slide4876.xml" ContentType="application/vnd.openxmlformats-officedocument.presentationml.slide+xml"/>
  <Override PartName="/ppt/slides/slide4877.xml" ContentType="application/vnd.openxmlformats-officedocument.presentationml.slide+xml"/>
  <Override PartName="/ppt/slides/slide4878.xml" ContentType="application/vnd.openxmlformats-officedocument.presentationml.slide+xml"/>
  <Override PartName="/ppt/slides/slide4879.xml" ContentType="application/vnd.openxmlformats-officedocument.presentationml.slide+xml"/>
  <Override PartName="/ppt/slides/slide488.xml" ContentType="application/vnd.openxmlformats-officedocument.presentationml.slide+xml"/>
  <Override PartName="/ppt/slides/slide4880.xml" ContentType="application/vnd.openxmlformats-officedocument.presentationml.slide+xml"/>
  <Override PartName="/ppt/slides/slide4881.xml" ContentType="application/vnd.openxmlformats-officedocument.presentationml.slide+xml"/>
  <Override PartName="/ppt/slides/slide4882.xml" ContentType="application/vnd.openxmlformats-officedocument.presentationml.slide+xml"/>
  <Override PartName="/ppt/slides/slide4883.xml" ContentType="application/vnd.openxmlformats-officedocument.presentationml.slide+xml"/>
  <Override PartName="/ppt/slides/slide4884.xml" ContentType="application/vnd.openxmlformats-officedocument.presentationml.slide+xml"/>
  <Override PartName="/ppt/slides/slide4885.xml" ContentType="application/vnd.openxmlformats-officedocument.presentationml.slide+xml"/>
  <Override PartName="/ppt/slides/slide4886.xml" ContentType="application/vnd.openxmlformats-officedocument.presentationml.slide+xml"/>
  <Override PartName="/ppt/slides/slide4887.xml" ContentType="application/vnd.openxmlformats-officedocument.presentationml.slide+xml"/>
  <Override PartName="/ppt/slides/slide4888.xml" ContentType="application/vnd.openxmlformats-officedocument.presentationml.slide+xml"/>
  <Override PartName="/ppt/slides/slide4889.xml" ContentType="application/vnd.openxmlformats-officedocument.presentationml.slide+xml"/>
  <Override PartName="/ppt/slides/slide489.xml" ContentType="application/vnd.openxmlformats-officedocument.presentationml.slide+xml"/>
  <Override PartName="/ppt/slides/slide4890.xml" ContentType="application/vnd.openxmlformats-officedocument.presentationml.slide+xml"/>
  <Override PartName="/ppt/slides/slide4891.xml" ContentType="application/vnd.openxmlformats-officedocument.presentationml.slide+xml"/>
  <Override PartName="/ppt/slides/slide4892.xml" ContentType="application/vnd.openxmlformats-officedocument.presentationml.slide+xml"/>
  <Override PartName="/ppt/slides/slide4893.xml" ContentType="application/vnd.openxmlformats-officedocument.presentationml.slide+xml"/>
  <Override PartName="/ppt/slides/slide4894.xml" ContentType="application/vnd.openxmlformats-officedocument.presentationml.slide+xml"/>
  <Override PartName="/ppt/slides/slide4895.xml" ContentType="application/vnd.openxmlformats-officedocument.presentationml.slide+xml"/>
  <Override PartName="/ppt/slides/slide4896.xml" ContentType="application/vnd.openxmlformats-officedocument.presentationml.slide+xml"/>
  <Override PartName="/ppt/slides/slide4897.xml" ContentType="application/vnd.openxmlformats-officedocument.presentationml.slide+xml"/>
  <Override PartName="/ppt/slides/slide4898.xml" ContentType="application/vnd.openxmlformats-officedocument.presentationml.slide+xml"/>
  <Override PartName="/ppt/slides/slide4899.xml" ContentType="application/vnd.openxmlformats-officedocument.presentationml.slide+xml"/>
  <Override PartName="/ppt/slides/slide49.xml" ContentType="application/vnd.openxmlformats-officedocument.presentationml.slide+xml"/>
  <Override PartName="/ppt/slides/slide490.xml" ContentType="application/vnd.openxmlformats-officedocument.presentationml.slide+xml"/>
  <Override PartName="/ppt/slides/slide4900.xml" ContentType="application/vnd.openxmlformats-officedocument.presentationml.slide+xml"/>
  <Override PartName="/ppt/slides/slide4901.xml" ContentType="application/vnd.openxmlformats-officedocument.presentationml.slide+xml"/>
  <Override PartName="/ppt/slides/slide4902.xml" ContentType="application/vnd.openxmlformats-officedocument.presentationml.slide+xml"/>
  <Override PartName="/ppt/slides/slide4903.xml" ContentType="application/vnd.openxmlformats-officedocument.presentationml.slide+xml"/>
  <Override PartName="/ppt/slides/slide4904.xml" ContentType="application/vnd.openxmlformats-officedocument.presentationml.slide+xml"/>
  <Override PartName="/ppt/slides/slide4905.xml" ContentType="application/vnd.openxmlformats-officedocument.presentationml.slide+xml"/>
  <Override PartName="/ppt/slides/slide4906.xml" ContentType="application/vnd.openxmlformats-officedocument.presentationml.slide+xml"/>
  <Override PartName="/ppt/slides/slide4907.xml" ContentType="application/vnd.openxmlformats-officedocument.presentationml.slide+xml"/>
  <Override PartName="/ppt/slides/slide4908.xml" ContentType="application/vnd.openxmlformats-officedocument.presentationml.slide+xml"/>
  <Override PartName="/ppt/slides/slide4909.xml" ContentType="application/vnd.openxmlformats-officedocument.presentationml.slide+xml"/>
  <Override PartName="/ppt/slides/slide491.xml" ContentType="application/vnd.openxmlformats-officedocument.presentationml.slide+xml"/>
  <Override PartName="/ppt/slides/slide4910.xml" ContentType="application/vnd.openxmlformats-officedocument.presentationml.slide+xml"/>
  <Override PartName="/ppt/slides/slide4911.xml" ContentType="application/vnd.openxmlformats-officedocument.presentationml.slide+xml"/>
  <Override PartName="/ppt/slides/slide4912.xml" ContentType="application/vnd.openxmlformats-officedocument.presentationml.slide+xml"/>
  <Override PartName="/ppt/slides/slide4913.xml" ContentType="application/vnd.openxmlformats-officedocument.presentationml.slide+xml"/>
  <Override PartName="/ppt/slides/slide4914.xml" ContentType="application/vnd.openxmlformats-officedocument.presentationml.slide+xml"/>
  <Override PartName="/ppt/slides/slide4915.xml" ContentType="application/vnd.openxmlformats-officedocument.presentationml.slide+xml"/>
  <Override PartName="/ppt/slides/slide4916.xml" ContentType="application/vnd.openxmlformats-officedocument.presentationml.slide+xml"/>
  <Override PartName="/ppt/slides/slide4917.xml" ContentType="application/vnd.openxmlformats-officedocument.presentationml.slide+xml"/>
  <Override PartName="/ppt/slides/slide4918.xml" ContentType="application/vnd.openxmlformats-officedocument.presentationml.slide+xml"/>
  <Override PartName="/ppt/slides/slide4919.xml" ContentType="application/vnd.openxmlformats-officedocument.presentationml.slide+xml"/>
  <Override PartName="/ppt/slides/slide492.xml" ContentType="application/vnd.openxmlformats-officedocument.presentationml.slide+xml"/>
  <Override PartName="/ppt/slides/slide4920.xml" ContentType="application/vnd.openxmlformats-officedocument.presentationml.slide+xml"/>
  <Override PartName="/ppt/slides/slide4921.xml" ContentType="application/vnd.openxmlformats-officedocument.presentationml.slide+xml"/>
  <Override PartName="/ppt/slides/slide4922.xml" ContentType="application/vnd.openxmlformats-officedocument.presentationml.slide+xml"/>
  <Override PartName="/ppt/slides/slide4923.xml" ContentType="application/vnd.openxmlformats-officedocument.presentationml.slide+xml"/>
  <Override PartName="/ppt/slides/slide4924.xml" ContentType="application/vnd.openxmlformats-officedocument.presentationml.slide+xml"/>
  <Override PartName="/ppt/slides/slide4925.xml" ContentType="application/vnd.openxmlformats-officedocument.presentationml.slide+xml"/>
  <Override PartName="/ppt/slides/slide4926.xml" ContentType="application/vnd.openxmlformats-officedocument.presentationml.slide+xml"/>
  <Override PartName="/ppt/slides/slide4927.xml" ContentType="application/vnd.openxmlformats-officedocument.presentationml.slide+xml"/>
  <Override PartName="/ppt/slides/slide4928.xml" ContentType="application/vnd.openxmlformats-officedocument.presentationml.slide+xml"/>
  <Override PartName="/ppt/slides/slide4929.xml" ContentType="application/vnd.openxmlformats-officedocument.presentationml.slide+xml"/>
  <Override PartName="/ppt/slides/slide493.xml" ContentType="application/vnd.openxmlformats-officedocument.presentationml.slide+xml"/>
  <Override PartName="/ppt/slides/slide4930.xml" ContentType="application/vnd.openxmlformats-officedocument.presentationml.slide+xml"/>
  <Override PartName="/ppt/slides/slide4931.xml" ContentType="application/vnd.openxmlformats-officedocument.presentationml.slide+xml"/>
  <Override PartName="/ppt/slides/slide4932.xml" ContentType="application/vnd.openxmlformats-officedocument.presentationml.slide+xml"/>
  <Override PartName="/ppt/slides/slide4933.xml" ContentType="application/vnd.openxmlformats-officedocument.presentationml.slide+xml"/>
  <Override PartName="/ppt/slides/slide4934.xml" ContentType="application/vnd.openxmlformats-officedocument.presentationml.slide+xml"/>
  <Override PartName="/ppt/slides/slide4935.xml" ContentType="application/vnd.openxmlformats-officedocument.presentationml.slide+xml"/>
  <Override PartName="/ppt/slides/slide4936.xml" ContentType="application/vnd.openxmlformats-officedocument.presentationml.slide+xml"/>
  <Override PartName="/ppt/slides/slide4937.xml" ContentType="application/vnd.openxmlformats-officedocument.presentationml.slide+xml"/>
  <Override PartName="/ppt/slides/slide4938.xml" ContentType="application/vnd.openxmlformats-officedocument.presentationml.slide+xml"/>
  <Override PartName="/ppt/slides/slide4939.xml" ContentType="application/vnd.openxmlformats-officedocument.presentationml.slide+xml"/>
  <Override PartName="/ppt/slides/slide494.xml" ContentType="application/vnd.openxmlformats-officedocument.presentationml.slide+xml"/>
  <Override PartName="/ppt/slides/slide4940.xml" ContentType="application/vnd.openxmlformats-officedocument.presentationml.slide+xml"/>
  <Override PartName="/ppt/slides/slide4941.xml" ContentType="application/vnd.openxmlformats-officedocument.presentationml.slide+xml"/>
  <Override PartName="/ppt/slides/slide4942.xml" ContentType="application/vnd.openxmlformats-officedocument.presentationml.slide+xml"/>
  <Override PartName="/ppt/slides/slide4943.xml" ContentType="application/vnd.openxmlformats-officedocument.presentationml.slide+xml"/>
  <Override PartName="/ppt/slides/slide4944.xml" ContentType="application/vnd.openxmlformats-officedocument.presentationml.slide+xml"/>
  <Override PartName="/ppt/slides/slide4945.xml" ContentType="application/vnd.openxmlformats-officedocument.presentationml.slide+xml"/>
  <Override PartName="/ppt/slides/slide4946.xml" ContentType="application/vnd.openxmlformats-officedocument.presentationml.slide+xml"/>
  <Override PartName="/ppt/slides/slide4947.xml" ContentType="application/vnd.openxmlformats-officedocument.presentationml.slide+xml"/>
  <Override PartName="/ppt/slides/slide4948.xml" ContentType="application/vnd.openxmlformats-officedocument.presentationml.slide+xml"/>
  <Override PartName="/ppt/slides/slide4949.xml" ContentType="application/vnd.openxmlformats-officedocument.presentationml.slide+xml"/>
  <Override PartName="/ppt/slides/slide495.xml" ContentType="application/vnd.openxmlformats-officedocument.presentationml.slide+xml"/>
  <Override PartName="/ppt/slides/slide4950.xml" ContentType="application/vnd.openxmlformats-officedocument.presentationml.slide+xml"/>
  <Override PartName="/ppt/slides/slide4951.xml" ContentType="application/vnd.openxmlformats-officedocument.presentationml.slide+xml"/>
  <Override PartName="/ppt/slides/slide4952.xml" ContentType="application/vnd.openxmlformats-officedocument.presentationml.slide+xml"/>
  <Override PartName="/ppt/slides/slide4953.xml" ContentType="application/vnd.openxmlformats-officedocument.presentationml.slide+xml"/>
  <Override PartName="/ppt/slides/slide4954.xml" ContentType="application/vnd.openxmlformats-officedocument.presentationml.slide+xml"/>
  <Override PartName="/ppt/slides/slide4955.xml" ContentType="application/vnd.openxmlformats-officedocument.presentationml.slide+xml"/>
  <Override PartName="/ppt/slides/slide4956.xml" ContentType="application/vnd.openxmlformats-officedocument.presentationml.slide+xml"/>
  <Override PartName="/ppt/slides/slide4957.xml" ContentType="application/vnd.openxmlformats-officedocument.presentationml.slide+xml"/>
  <Override PartName="/ppt/slides/slide4958.xml" ContentType="application/vnd.openxmlformats-officedocument.presentationml.slide+xml"/>
  <Override PartName="/ppt/slides/slide4959.xml" ContentType="application/vnd.openxmlformats-officedocument.presentationml.slide+xml"/>
  <Override PartName="/ppt/slides/slide496.xml" ContentType="application/vnd.openxmlformats-officedocument.presentationml.slide+xml"/>
  <Override PartName="/ppt/slides/slide4960.xml" ContentType="application/vnd.openxmlformats-officedocument.presentationml.slide+xml"/>
  <Override PartName="/ppt/slides/slide4961.xml" ContentType="application/vnd.openxmlformats-officedocument.presentationml.slide+xml"/>
  <Override PartName="/ppt/slides/slide4962.xml" ContentType="application/vnd.openxmlformats-officedocument.presentationml.slide+xml"/>
  <Override PartName="/ppt/slides/slide4963.xml" ContentType="application/vnd.openxmlformats-officedocument.presentationml.slide+xml"/>
  <Override PartName="/ppt/slides/slide4964.xml" ContentType="application/vnd.openxmlformats-officedocument.presentationml.slide+xml"/>
  <Override PartName="/ppt/slides/slide4965.xml" ContentType="application/vnd.openxmlformats-officedocument.presentationml.slide+xml"/>
  <Override PartName="/ppt/slides/slide4966.xml" ContentType="application/vnd.openxmlformats-officedocument.presentationml.slide+xml"/>
  <Override PartName="/ppt/slides/slide4967.xml" ContentType="application/vnd.openxmlformats-officedocument.presentationml.slide+xml"/>
  <Override PartName="/ppt/slides/slide4968.xml" ContentType="application/vnd.openxmlformats-officedocument.presentationml.slide+xml"/>
  <Override PartName="/ppt/slides/slide4969.xml" ContentType="application/vnd.openxmlformats-officedocument.presentationml.slide+xml"/>
  <Override PartName="/ppt/slides/slide497.xml" ContentType="application/vnd.openxmlformats-officedocument.presentationml.slide+xml"/>
  <Override PartName="/ppt/slides/slide4970.xml" ContentType="application/vnd.openxmlformats-officedocument.presentationml.slide+xml"/>
  <Override PartName="/ppt/slides/slide4971.xml" ContentType="application/vnd.openxmlformats-officedocument.presentationml.slide+xml"/>
  <Override PartName="/ppt/slides/slide4972.xml" ContentType="application/vnd.openxmlformats-officedocument.presentationml.slide+xml"/>
  <Override PartName="/ppt/slides/slide4973.xml" ContentType="application/vnd.openxmlformats-officedocument.presentationml.slide+xml"/>
  <Override PartName="/ppt/slides/slide4974.xml" ContentType="application/vnd.openxmlformats-officedocument.presentationml.slide+xml"/>
  <Override PartName="/ppt/slides/slide4975.xml" ContentType="application/vnd.openxmlformats-officedocument.presentationml.slide+xml"/>
  <Override PartName="/ppt/slides/slide4976.xml" ContentType="application/vnd.openxmlformats-officedocument.presentationml.slide+xml"/>
  <Override PartName="/ppt/slides/slide4977.xml" ContentType="application/vnd.openxmlformats-officedocument.presentationml.slide+xml"/>
  <Override PartName="/ppt/slides/slide4978.xml" ContentType="application/vnd.openxmlformats-officedocument.presentationml.slide+xml"/>
  <Override PartName="/ppt/slides/slide4979.xml" ContentType="application/vnd.openxmlformats-officedocument.presentationml.slide+xml"/>
  <Override PartName="/ppt/slides/slide498.xml" ContentType="application/vnd.openxmlformats-officedocument.presentationml.slide+xml"/>
  <Override PartName="/ppt/slides/slide4980.xml" ContentType="application/vnd.openxmlformats-officedocument.presentationml.slide+xml"/>
  <Override PartName="/ppt/slides/slide4981.xml" ContentType="application/vnd.openxmlformats-officedocument.presentationml.slide+xml"/>
  <Override PartName="/ppt/slides/slide4982.xml" ContentType="application/vnd.openxmlformats-officedocument.presentationml.slide+xml"/>
  <Override PartName="/ppt/slides/slide4983.xml" ContentType="application/vnd.openxmlformats-officedocument.presentationml.slide+xml"/>
  <Override PartName="/ppt/slides/slide4984.xml" ContentType="application/vnd.openxmlformats-officedocument.presentationml.slide+xml"/>
  <Override PartName="/ppt/slides/slide4985.xml" ContentType="application/vnd.openxmlformats-officedocument.presentationml.slide+xml"/>
  <Override PartName="/ppt/slides/slide4986.xml" ContentType="application/vnd.openxmlformats-officedocument.presentationml.slide+xml"/>
  <Override PartName="/ppt/slides/slide4987.xml" ContentType="application/vnd.openxmlformats-officedocument.presentationml.slide+xml"/>
  <Override PartName="/ppt/slides/slide4988.xml" ContentType="application/vnd.openxmlformats-officedocument.presentationml.slide+xml"/>
  <Override PartName="/ppt/slides/slide4989.xml" ContentType="application/vnd.openxmlformats-officedocument.presentationml.slide+xml"/>
  <Override PartName="/ppt/slides/slide499.xml" ContentType="application/vnd.openxmlformats-officedocument.presentationml.slide+xml"/>
  <Override PartName="/ppt/slides/slide4990.xml" ContentType="application/vnd.openxmlformats-officedocument.presentationml.slide+xml"/>
  <Override PartName="/ppt/slides/slide4991.xml" ContentType="application/vnd.openxmlformats-officedocument.presentationml.slide+xml"/>
  <Override PartName="/ppt/slides/slide4992.xml" ContentType="application/vnd.openxmlformats-officedocument.presentationml.slide+xml"/>
  <Override PartName="/ppt/slides/slide4993.xml" ContentType="application/vnd.openxmlformats-officedocument.presentationml.slide+xml"/>
  <Override PartName="/ppt/slides/slide4994.xml" ContentType="application/vnd.openxmlformats-officedocument.presentationml.slide+xml"/>
  <Override PartName="/ppt/slides/slide4995.xml" ContentType="application/vnd.openxmlformats-officedocument.presentationml.slide+xml"/>
  <Override PartName="/ppt/slides/slide4996.xml" ContentType="application/vnd.openxmlformats-officedocument.presentationml.slide+xml"/>
  <Override PartName="/ppt/slides/slide4997.xml" ContentType="application/vnd.openxmlformats-officedocument.presentationml.slide+xml"/>
  <Override PartName="/ppt/slides/slide4998.xml" ContentType="application/vnd.openxmlformats-officedocument.presentationml.slide+xml"/>
  <Override PartName="/ppt/slides/slide499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00.xml" ContentType="application/vnd.openxmlformats-officedocument.presentationml.slide+xml"/>
  <Override PartName="/ppt/slides/slide5000.xml" ContentType="application/vnd.openxmlformats-officedocument.presentationml.slide+xml"/>
  <Override PartName="/ppt/slides/slide5001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3" r:id="rId94"/>
    <p:sldId id="344" r:id="rId95"/>
    <p:sldId id="345" r:id="rId96"/>
    <p:sldId id="346" r:id="rId97"/>
    <p:sldId id="347" r:id="rId98"/>
    <p:sldId id="348" r:id="rId99"/>
    <p:sldId id="349" r:id="rId100"/>
    <p:sldId id="350" r:id="rId101"/>
    <p:sldId id="351" r:id="rId102"/>
    <p:sldId id="352" r:id="rId103"/>
    <p:sldId id="353" r:id="rId104"/>
    <p:sldId id="354" r:id="rId105"/>
    <p:sldId id="355" r:id="rId106"/>
    <p:sldId id="356" r:id="rId107"/>
    <p:sldId id="357" r:id="rId108"/>
    <p:sldId id="358" r:id="rId109"/>
    <p:sldId id="359" r:id="rId110"/>
    <p:sldId id="360" r:id="rId111"/>
    <p:sldId id="361" r:id="rId112"/>
    <p:sldId id="362" r:id="rId113"/>
    <p:sldId id="363" r:id="rId114"/>
    <p:sldId id="364" r:id="rId115"/>
    <p:sldId id="365" r:id="rId116"/>
    <p:sldId id="366" r:id="rId117"/>
    <p:sldId id="367" r:id="rId118"/>
    <p:sldId id="368" r:id="rId119"/>
    <p:sldId id="369" r:id="rId120"/>
    <p:sldId id="370" r:id="rId121"/>
    <p:sldId id="371" r:id="rId122"/>
    <p:sldId id="372" r:id="rId123"/>
    <p:sldId id="373" r:id="rId124"/>
    <p:sldId id="374" r:id="rId125"/>
    <p:sldId id="375" r:id="rId126"/>
    <p:sldId id="376" r:id="rId127"/>
    <p:sldId id="377" r:id="rId128"/>
    <p:sldId id="378" r:id="rId129"/>
    <p:sldId id="379" r:id="rId130"/>
    <p:sldId id="380" r:id="rId131"/>
    <p:sldId id="381" r:id="rId132"/>
    <p:sldId id="382" r:id="rId133"/>
    <p:sldId id="383" r:id="rId134"/>
    <p:sldId id="384" r:id="rId135"/>
    <p:sldId id="385" r:id="rId136"/>
    <p:sldId id="386" r:id="rId137"/>
    <p:sldId id="387" r:id="rId138"/>
    <p:sldId id="388" r:id="rId139"/>
    <p:sldId id="389" r:id="rId140"/>
    <p:sldId id="390" r:id="rId141"/>
    <p:sldId id="391" r:id="rId142"/>
    <p:sldId id="392" r:id="rId143"/>
    <p:sldId id="393" r:id="rId144"/>
    <p:sldId id="394" r:id="rId145"/>
    <p:sldId id="395" r:id="rId146"/>
    <p:sldId id="396" r:id="rId147"/>
    <p:sldId id="397" r:id="rId148"/>
    <p:sldId id="398" r:id="rId149"/>
    <p:sldId id="399" r:id="rId150"/>
    <p:sldId id="400" r:id="rId151"/>
    <p:sldId id="401" r:id="rId152"/>
    <p:sldId id="402" r:id="rId153"/>
    <p:sldId id="403" r:id="rId154"/>
    <p:sldId id="404" r:id="rId155"/>
    <p:sldId id="405" r:id="rId156"/>
    <p:sldId id="406" r:id="rId157"/>
    <p:sldId id="407" r:id="rId158"/>
    <p:sldId id="408" r:id="rId159"/>
    <p:sldId id="409" r:id="rId160"/>
    <p:sldId id="410" r:id="rId161"/>
    <p:sldId id="411" r:id="rId162"/>
    <p:sldId id="412" r:id="rId163"/>
    <p:sldId id="413" r:id="rId164"/>
    <p:sldId id="414" r:id="rId165"/>
    <p:sldId id="415" r:id="rId166"/>
    <p:sldId id="416" r:id="rId167"/>
    <p:sldId id="417" r:id="rId168"/>
    <p:sldId id="418" r:id="rId169"/>
    <p:sldId id="419" r:id="rId170"/>
    <p:sldId id="420" r:id="rId171"/>
    <p:sldId id="421" r:id="rId172"/>
    <p:sldId id="422" r:id="rId173"/>
    <p:sldId id="423" r:id="rId174"/>
    <p:sldId id="424" r:id="rId175"/>
    <p:sldId id="425" r:id="rId176"/>
    <p:sldId id="426" r:id="rId177"/>
    <p:sldId id="427" r:id="rId178"/>
    <p:sldId id="428" r:id="rId179"/>
    <p:sldId id="429" r:id="rId180"/>
    <p:sldId id="430" r:id="rId181"/>
    <p:sldId id="431" r:id="rId182"/>
    <p:sldId id="432" r:id="rId183"/>
    <p:sldId id="433" r:id="rId184"/>
    <p:sldId id="434" r:id="rId185"/>
    <p:sldId id="435" r:id="rId186"/>
    <p:sldId id="436" r:id="rId187"/>
    <p:sldId id="437" r:id="rId188"/>
    <p:sldId id="438" r:id="rId189"/>
    <p:sldId id="439" r:id="rId190"/>
    <p:sldId id="440" r:id="rId191"/>
    <p:sldId id="441" r:id="rId192"/>
    <p:sldId id="442" r:id="rId193"/>
    <p:sldId id="443" r:id="rId194"/>
    <p:sldId id="444" r:id="rId195"/>
    <p:sldId id="445" r:id="rId196"/>
    <p:sldId id="446" r:id="rId197"/>
    <p:sldId id="447" r:id="rId198"/>
    <p:sldId id="448" r:id="rId199"/>
    <p:sldId id="449" r:id="rId200"/>
    <p:sldId id="450" r:id="rId201"/>
    <p:sldId id="451" r:id="rId202"/>
    <p:sldId id="452" r:id="rId203"/>
    <p:sldId id="453" r:id="rId204"/>
    <p:sldId id="454" r:id="rId205"/>
    <p:sldId id="455" r:id="rId206"/>
    <p:sldId id="456" r:id="rId207"/>
    <p:sldId id="457" r:id="rId208"/>
    <p:sldId id="458" r:id="rId209"/>
    <p:sldId id="459" r:id="rId210"/>
    <p:sldId id="460" r:id="rId211"/>
    <p:sldId id="461" r:id="rId212"/>
    <p:sldId id="462" r:id="rId213"/>
    <p:sldId id="463" r:id="rId214"/>
    <p:sldId id="464" r:id="rId215"/>
    <p:sldId id="465" r:id="rId216"/>
    <p:sldId id="466" r:id="rId217"/>
    <p:sldId id="467" r:id="rId218"/>
    <p:sldId id="468" r:id="rId219"/>
    <p:sldId id="469" r:id="rId220"/>
    <p:sldId id="470" r:id="rId221"/>
    <p:sldId id="471" r:id="rId222"/>
    <p:sldId id="472" r:id="rId223"/>
    <p:sldId id="473" r:id="rId224"/>
    <p:sldId id="474" r:id="rId225"/>
    <p:sldId id="475" r:id="rId226"/>
    <p:sldId id="476" r:id="rId227"/>
    <p:sldId id="477" r:id="rId228"/>
    <p:sldId id="478" r:id="rId229"/>
    <p:sldId id="479" r:id="rId230"/>
    <p:sldId id="480" r:id="rId231"/>
    <p:sldId id="481" r:id="rId232"/>
    <p:sldId id="482" r:id="rId233"/>
    <p:sldId id="483" r:id="rId234"/>
    <p:sldId id="484" r:id="rId235"/>
    <p:sldId id="485" r:id="rId236"/>
    <p:sldId id="486" r:id="rId237"/>
    <p:sldId id="487" r:id="rId238"/>
    <p:sldId id="488" r:id="rId239"/>
    <p:sldId id="489" r:id="rId240"/>
    <p:sldId id="490" r:id="rId241"/>
    <p:sldId id="491" r:id="rId242"/>
    <p:sldId id="492" r:id="rId243"/>
    <p:sldId id="493" r:id="rId244"/>
    <p:sldId id="494" r:id="rId245"/>
    <p:sldId id="495" r:id="rId246"/>
    <p:sldId id="496" r:id="rId247"/>
    <p:sldId id="497" r:id="rId248"/>
    <p:sldId id="498" r:id="rId249"/>
    <p:sldId id="499" r:id="rId250"/>
    <p:sldId id="500" r:id="rId251"/>
    <p:sldId id="501" r:id="rId252"/>
    <p:sldId id="502" r:id="rId253"/>
    <p:sldId id="503" r:id="rId254"/>
    <p:sldId id="504" r:id="rId255"/>
    <p:sldId id="505" r:id="rId256"/>
    <p:sldId id="506" r:id="rId257"/>
    <p:sldId id="507" r:id="rId258"/>
    <p:sldId id="508" r:id="rId259"/>
    <p:sldId id="509" r:id="rId260"/>
    <p:sldId id="510" r:id="rId261"/>
    <p:sldId id="511" r:id="rId262"/>
    <p:sldId id="512" r:id="rId263"/>
    <p:sldId id="513" r:id="rId264"/>
    <p:sldId id="514" r:id="rId265"/>
    <p:sldId id="515" r:id="rId266"/>
    <p:sldId id="516" r:id="rId267"/>
    <p:sldId id="517" r:id="rId268"/>
    <p:sldId id="518" r:id="rId269"/>
    <p:sldId id="519" r:id="rId270"/>
    <p:sldId id="520" r:id="rId271"/>
    <p:sldId id="521" r:id="rId272"/>
    <p:sldId id="522" r:id="rId273"/>
    <p:sldId id="523" r:id="rId274"/>
    <p:sldId id="524" r:id="rId275"/>
    <p:sldId id="525" r:id="rId276"/>
    <p:sldId id="526" r:id="rId277"/>
    <p:sldId id="527" r:id="rId278"/>
    <p:sldId id="528" r:id="rId279"/>
    <p:sldId id="529" r:id="rId280"/>
    <p:sldId id="530" r:id="rId281"/>
    <p:sldId id="531" r:id="rId282"/>
    <p:sldId id="532" r:id="rId283"/>
    <p:sldId id="533" r:id="rId284"/>
    <p:sldId id="534" r:id="rId285"/>
    <p:sldId id="535" r:id="rId286"/>
    <p:sldId id="536" r:id="rId287"/>
    <p:sldId id="537" r:id="rId288"/>
    <p:sldId id="538" r:id="rId289"/>
    <p:sldId id="539" r:id="rId290"/>
    <p:sldId id="540" r:id="rId291"/>
    <p:sldId id="541" r:id="rId292"/>
    <p:sldId id="542" r:id="rId293"/>
    <p:sldId id="543" r:id="rId294"/>
    <p:sldId id="544" r:id="rId295"/>
    <p:sldId id="545" r:id="rId296"/>
    <p:sldId id="546" r:id="rId297"/>
    <p:sldId id="547" r:id="rId298"/>
    <p:sldId id="548" r:id="rId299"/>
    <p:sldId id="549" r:id="rId300"/>
    <p:sldId id="550" r:id="rId301"/>
    <p:sldId id="551" r:id="rId302"/>
    <p:sldId id="552" r:id="rId303"/>
    <p:sldId id="553" r:id="rId304"/>
    <p:sldId id="554" r:id="rId305"/>
    <p:sldId id="555" r:id="rId306"/>
    <p:sldId id="556" r:id="rId307"/>
    <p:sldId id="557" r:id="rId308"/>
    <p:sldId id="558" r:id="rId309"/>
    <p:sldId id="559" r:id="rId310"/>
    <p:sldId id="560" r:id="rId311"/>
    <p:sldId id="561" r:id="rId312"/>
    <p:sldId id="562" r:id="rId313"/>
    <p:sldId id="563" r:id="rId314"/>
    <p:sldId id="564" r:id="rId315"/>
    <p:sldId id="565" r:id="rId316"/>
    <p:sldId id="566" r:id="rId317"/>
    <p:sldId id="567" r:id="rId318"/>
    <p:sldId id="568" r:id="rId319"/>
    <p:sldId id="569" r:id="rId320"/>
    <p:sldId id="570" r:id="rId321"/>
    <p:sldId id="571" r:id="rId322"/>
    <p:sldId id="572" r:id="rId323"/>
    <p:sldId id="573" r:id="rId324"/>
    <p:sldId id="574" r:id="rId325"/>
    <p:sldId id="575" r:id="rId326"/>
    <p:sldId id="576" r:id="rId327"/>
    <p:sldId id="577" r:id="rId328"/>
    <p:sldId id="578" r:id="rId329"/>
    <p:sldId id="579" r:id="rId330"/>
    <p:sldId id="580" r:id="rId331"/>
    <p:sldId id="581" r:id="rId332"/>
    <p:sldId id="582" r:id="rId333"/>
    <p:sldId id="583" r:id="rId334"/>
    <p:sldId id="584" r:id="rId335"/>
    <p:sldId id="585" r:id="rId336"/>
    <p:sldId id="586" r:id="rId337"/>
    <p:sldId id="587" r:id="rId338"/>
    <p:sldId id="588" r:id="rId339"/>
    <p:sldId id="589" r:id="rId340"/>
    <p:sldId id="590" r:id="rId341"/>
    <p:sldId id="591" r:id="rId342"/>
    <p:sldId id="592" r:id="rId343"/>
    <p:sldId id="593" r:id="rId344"/>
    <p:sldId id="594" r:id="rId345"/>
    <p:sldId id="595" r:id="rId346"/>
    <p:sldId id="596" r:id="rId347"/>
    <p:sldId id="597" r:id="rId348"/>
    <p:sldId id="598" r:id="rId349"/>
    <p:sldId id="599" r:id="rId350"/>
    <p:sldId id="600" r:id="rId351"/>
    <p:sldId id="601" r:id="rId352"/>
    <p:sldId id="602" r:id="rId353"/>
    <p:sldId id="603" r:id="rId354"/>
    <p:sldId id="604" r:id="rId355"/>
    <p:sldId id="605" r:id="rId356"/>
    <p:sldId id="606" r:id="rId357"/>
    <p:sldId id="607" r:id="rId358"/>
    <p:sldId id="608" r:id="rId359"/>
    <p:sldId id="609" r:id="rId360"/>
    <p:sldId id="610" r:id="rId361"/>
    <p:sldId id="611" r:id="rId362"/>
    <p:sldId id="612" r:id="rId363"/>
    <p:sldId id="613" r:id="rId364"/>
    <p:sldId id="614" r:id="rId365"/>
    <p:sldId id="615" r:id="rId366"/>
    <p:sldId id="616" r:id="rId367"/>
    <p:sldId id="617" r:id="rId368"/>
    <p:sldId id="618" r:id="rId369"/>
    <p:sldId id="619" r:id="rId370"/>
    <p:sldId id="620" r:id="rId371"/>
    <p:sldId id="621" r:id="rId372"/>
    <p:sldId id="622" r:id="rId373"/>
    <p:sldId id="623" r:id="rId374"/>
    <p:sldId id="624" r:id="rId375"/>
    <p:sldId id="625" r:id="rId376"/>
    <p:sldId id="626" r:id="rId377"/>
    <p:sldId id="627" r:id="rId378"/>
    <p:sldId id="628" r:id="rId379"/>
    <p:sldId id="629" r:id="rId380"/>
    <p:sldId id="630" r:id="rId381"/>
    <p:sldId id="631" r:id="rId382"/>
    <p:sldId id="632" r:id="rId383"/>
    <p:sldId id="633" r:id="rId384"/>
    <p:sldId id="634" r:id="rId385"/>
    <p:sldId id="635" r:id="rId386"/>
    <p:sldId id="636" r:id="rId387"/>
    <p:sldId id="637" r:id="rId388"/>
    <p:sldId id="638" r:id="rId389"/>
    <p:sldId id="639" r:id="rId390"/>
    <p:sldId id="640" r:id="rId391"/>
    <p:sldId id="641" r:id="rId392"/>
    <p:sldId id="642" r:id="rId393"/>
    <p:sldId id="643" r:id="rId394"/>
    <p:sldId id="644" r:id="rId395"/>
    <p:sldId id="645" r:id="rId396"/>
    <p:sldId id="646" r:id="rId397"/>
    <p:sldId id="647" r:id="rId398"/>
    <p:sldId id="648" r:id="rId399"/>
    <p:sldId id="649" r:id="rId400"/>
    <p:sldId id="650" r:id="rId401"/>
    <p:sldId id="651" r:id="rId402"/>
    <p:sldId id="652" r:id="rId403"/>
    <p:sldId id="653" r:id="rId404"/>
    <p:sldId id="654" r:id="rId405"/>
    <p:sldId id="655" r:id="rId406"/>
    <p:sldId id="656" r:id="rId407"/>
    <p:sldId id="657" r:id="rId408"/>
    <p:sldId id="658" r:id="rId409"/>
    <p:sldId id="659" r:id="rId410"/>
    <p:sldId id="660" r:id="rId411"/>
    <p:sldId id="661" r:id="rId412"/>
    <p:sldId id="662" r:id="rId413"/>
    <p:sldId id="663" r:id="rId414"/>
    <p:sldId id="664" r:id="rId415"/>
    <p:sldId id="665" r:id="rId416"/>
    <p:sldId id="666" r:id="rId417"/>
    <p:sldId id="667" r:id="rId418"/>
    <p:sldId id="668" r:id="rId419"/>
    <p:sldId id="669" r:id="rId420"/>
    <p:sldId id="670" r:id="rId421"/>
    <p:sldId id="671" r:id="rId422"/>
    <p:sldId id="672" r:id="rId423"/>
    <p:sldId id="673" r:id="rId424"/>
    <p:sldId id="674" r:id="rId425"/>
    <p:sldId id="675" r:id="rId426"/>
    <p:sldId id="676" r:id="rId427"/>
    <p:sldId id="677" r:id="rId428"/>
    <p:sldId id="678" r:id="rId429"/>
    <p:sldId id="679" r:id="rId430"/>
    <p:sldId id="680" r:id="rId431"/>
    <p:sldId id="681" r:id="rId432"/>
    <p:sldId id="682" r:id="rId433"/>
    <p:sldId id="683" r:id="rId434"/>
    <p:sldId id="684" r:id="rId435"/>
    <p:sldId id="685" r:id="rId436"/>
    <p:sldId id="686" r:id="rId437"/>
    <p:sldId id="687" r:id="rId438"/>
    <p:sldId id="688" r:id="rId439"/>
    <p:sldId id="689" r:id="rId440"/>
    <p:sldId id="690" r:id="rId441"/>
    <p:sldId id="691" r:id="rId442"/>
    <p:sldId id="692" r:id="rId443"/>
    <p:sldId id="693" r:id="rId444"/>
    <p:sldId id="694" r:id="rId445"/>
    <p:sldId id="695" r:id="rId446"/>
    <p:sldId id="696" r:id="rId447"/>
    <p:sldId id="697" r:id="rId448"/>
    <p:sldId id="698" r:id="rId449"/>
    <p:sldId id="699" r:id="rId450"/>
    <p:sldId id="700" r:id="rId451"/>
    <p:sldId id="701" r:id="rId452"/>
    <p:sldId id="702" r:id="rId453"/>
    <p:sldId id="703" r:id="rId454"/>
    <p:sldId id="704" r:id="rId455"/>
    <p:sldId id="705" r:id="rId456"/>
    <p:sldId id="706" r:id="rId457"/>
    <p:sldId id="707" r:id="rId458"/>
    <p:sldId id="708" r:id="rId459"/>
    <p:sldId id="709" r:id="rId460"/>
    <p:sldId id="710" r:id="rId461"/>
    <p:sldId id="711" r:id="rId462"/>
    <p:sldId id="712" r:id="rId463"/>
    <p:sldId id="713" r:id="rId464"/>
    <p:sldId id="714" r:id="rId465"/>
    <p:sldId id="715" r:id="rId466"/>
    <p:sldId id="716" r:id="rId467"/>
    <p:sldId id="717" r:id="rId468"/>
    <p:sldId id="718" r:id="rId469"/>
    <p:sldId id="719" r:id="rId470"/>
    <p:sldId id="720" r:id="rId471"/>
    <p:sldId id="721" r:id="rId472"/>
    <p:sldId id="722" r:id="rId473"/>
    <p:sldId id="723" r:id="rId474"/>
    <p:sldId id="724" r:id="rId475"/>
    <p:sldId id="725" r:id="rId476"/>
    <p:sldId id="726" r:id="rId477"/>
    <p:sldId id="727" r:id="rId478"/>
    <p:sldId id="728" r:id="rId479"/>
    <p:sldId id="729" r:id="rId480"/>
    <p:sldId id="730" r:id="rId481"/>
    <p:sldId id="731" r:id="rId482"/>
    <p:sldId id="732" r:id="rId483"/>
    <p:sldId id="733" r:id="rId484"/>
    <p:sldId id="734" r:id="rId485"/>
    <p:sldId id="735" r:id="rId486"/>
    <p:sldId id="736" r:id="rId487"/>
    <p:sldId id="737" r:id="rId488"/>
    <p:sldId id="738" r:id="rId489"/>
    <p:sldId id="739" r:id="rId490"/>
    <p:sldId id="740" r:id="rId491"/>
    <p:sldId id="741" r:id="rId492"/>
    <p:sldId id="742" r:id="rId493"/>
    <p:sldId id="743" r:id="rId494"/>
    <p:sldId id="744" r:id="rId495"/>
    <p:sldId id="745" r:id="rId496"/>
    <p:sldId id="746" r:id="rId497"/>
    <p:sldId id="747" r:id="rId498"/>
    <p:sldId id="748" r:id="rId499"/>
    <p:sldId id="749" r:id="rId500"/>
    <p:sldId id="750" r:id="rId501"/>
    <p:sldId id="751" r:id="rId502"/>
    <p:sldId id="752" r:id="rId503"/>
    <p:sldId id="753" r:id="rId504"/>
    <p:sldId id="754" r:id="rId505"/>
    <p:sldId id="755" r:id="rId506"/>
    <p:sldId id="756" r:id="rId507"/>
    <p:sldId id="757" r:id="rId508"/>
    <p:sldId id="758" r:id="rId509"/>
    <p:sldId id="759" r:id="rId510"/>
    <p:sldId id="760" r:id="rId511"/>
    <p:sldId id="761" r:id="rId512"/>
    <p:sldId id="762" r:id="rId513"/>
    <p:sldId id="763" r:id="rId514"/>
    <p:sldId id="764" r:id="rId515"/>
    <p:sldId id="765" r:id="rId516"/>
    <p:sldId id="766" r:id="rId517"/>
    <p:sldId id="767" r:id="rId518"/>
    <p:sldId id="768" r:id="rId519"/>
    <p:sldId id="769" r:id="rId520"/>
    <p:sldId id="770" r:id="rId521"/>
    <p:sldId id="771" r:id="rId522"/>
    <p:sldId id="772" r:id="rId523"/>
    <p:sldId id="773" r:id="rId524"/>
    <p:sldId id="774" r:id="rId525"/>
    <p:sldId id="775" r:id="rId526"/>
    <p:sldId id="776" r:id="rId527"/>
    <p:sldId id="777" r:id="rId528"/>
    <p:sldId id="778" r:id="rId529"/>
    <p:sldId id="779" r:id="rId530"/>
    <p:sldId id="780" r:id="rId531"/>
    <p:sldId id="781" r:id="rId532"/>
    <p:sldId id="782" r:id="rId533"/>
    <p:sldId id="783" r:id="rId534"/>
    <p:sldId id="784" r:id="rId535"/>
    <p:sldId id="785" r:id="rId536"/>
    <p:sldId id="786" r:id="rId537"/>
    <p:sldId id="787" r:id="rId538"/>
    <p:sldId id="788" r:id="rId539"/>
    <p:sldId id="789" r:id="rId540"/>
    <p:sldId id="790" r:id="rId541"/>
    <p:sldId id="791" r:id="rId542"/>
    <p:sldId id="792" r:id="rId543"/>
    <p:sldId id="793" r:id="rId544"/>
    <p:sldId id="794" r:id="rId545"/>
    <p:sldId id="795" r:id="rId546"/>
    <p:sldId id="796" r:id="rId547"/>
    <p:sldId id="797" r:id="rId548"/>
    <p:sldId id="798" r:id="rId549"/>
    <p:sldId id="799" r:id="rId550"/>
    <p:sldId id="800" r:id="rId551"/>
    <p:sldId id="801" r:id="rId552"/>
    <p:sldId id="802" r:id="rId553"/>
    <p:sldId id="803" r:id="rId554"/>
    <p:sldId id="804" r:id="rId555"/>
    <p:sldId id="805" r:id="rId556"/>
    <p:sldId id="806" r:id="rId557"/>
    <p:sldId id="807" r:id="rId558"/>
    <p:sldId id="808" r:id="rId559"/>
    <p:sldId id="809" r:id="rId560"/>
    <p:sldId id="810" r:id="rId561"/>
    <p:sldId id="811" r:id="rId562"/>
    <p:sldId id="812" r:id="rId563"/>
    <p:sldId id="813" r:id="rId564"/>
    <p:sldId id="814" r:id="rId565"/>
    <p:sldId id="815" r:id="rId566"/>
    <p:sldId id="816" r:id="rId567"/>
    <p:sldId id="817" r:id="rId568"/>
    <p:sldId id="818" r:id="rId569"/>
    <p:sldId id="819" r:id="rId570"/>
    <p:sldId id="820" r:id="rId571"/>
    <p:sldId id="821" r:id="rId572"/>
    <p:sldId id="822" r:id="rId573"/>
    <p:sldId id="823" r:id="rId574"/>
    <p:sldId id="824" r:id="rId575"/>
    <p:sldId id="825" r:id="rId576"/>
    <p:sldId id="826" r:id="rId577"/>
    <p:sldId id="827" r:id="rId578"/>
    <p:sldId id="828" r:id="rId579"/>
    <p:sldId id="829" r:id="rId580"/>
    <p:sldId id="830" r:id="rId581"/>
    <p:sldId id="831" r:id="rId582"/>
    <p:sldId id="832" r:id="rId583"/>
    <p:sldId id="833" r:id="rId584"/>
    <p:sldId id="834" r:id="rId585"/>
    <p:sldId id="835" r:id="rId586"/>
    <p:sldId id="836" r:id="rId587"/>
    <p:sldId id="837" r:id="rId588"/>
    <p:sldId id="838" r:id="rId589"/>
    <p:sldId id="839" r:id="rId590"/>
    <p:sldId id="840" r:id="rId591"/>
    <p:sldId id="841" r:id="rId592"/>
    <p:sldId id="842" r:id="rId593"/>
    <p:sldId id="843" r:id="rId594"/>
    <p:sldId id="844" r:id="rId595"/>
    <p:sldId id="845" r:id="rId596"/>
    <p:sldId id="846" r:id="rId597"/>
    <p:sldId id="847" r:id="rId598"/>
    <p:sldId id="848" r:id="rId599"/>
    <p:sldId id="849" r:id="rId600"/>
    <p:sldId id="850" r:id="rId601"/>
    <p:sldId id="851" r:id="rId602"/>
    <p:sldId id="852" r:id="rId603"/>
    <p:sldId id="853" r:id="rId604"/>
    <p:sldId id="854" r:id="rId605"/>
    <p:sldId id="855" r:id="rId606"/>
    <p:sldId id="856" r:id="rId607"/>
    <p:sldId id="857" r:id="rId608"/>
    <p:sldId id="858" r:id="rId609"/>
    <p:sldId id="859" r:id="rId610"/>
    <p:sldId id="860" r:id="rId611"/>
    <p:sldId id="861" r:id="rId612"/>
    <p:sldId id="862" r:id="rId613"/>
    <p:sldId id="863" r:id="rId614"/>
    <p:sldId id="864" r:id="rId615"/>
    <p:sldId id="865" r:id="rId616"/>
    <p:sldId id="866" r:id="rId617"/>
    <p:sldId id="867" r:id="rId618"/>
    <p:sldId id="868" r:id="rId619"/>
    <p:sldId id="869" r:id="rId620"/>
    <p:sldId id="870" r:id="rId621"/>
    <p:sldId id="871" r:id="rId622"/>
    <p:sldId id="872" r:id="rId623"/>
    <p:sldId id="873" r:id="rId624"/>
    <p:sldId id="874" r:id="rId625"/>
    <p:sldId id="875" r:id="rId626"/>
    <p:sldId id="876" r:id="rId627"/>
    <p:sldId id="877" r:id="rId628"/>
    <p:sldId id="878" r:id="rId629"/>
    <p:sldId id="879" r:id="rId630"/>
    <p:sldId id="880" r:id="rId631"/>
    <p:sldId id="881" r:id="rId632"/>
    <p:sldId id="882" r:id="rId633"/>
    <p:sldId id="883" r:id="rId634"/>
    <p:sldId id="884" r:id="rId635"/>
    <p:sldId id="885" r:id="rId636"/>
    <p:sldId id="886" r:id="rId637"/>
    <p:sldId id="887" r:id="rId638"/>
    <p:sldId id="888" r:id="rId639"/>
    <p:sldId id="889" r:id="rId640"/>
    <p:sldId id="890" r:id="rId641"/>
    <p:sldId id="891" r:id="rId642"/>
    <p:sldId id="892" r:id="rId643"/>
    <p:sldId id="893" r:id="rId644"/>
    <p:sldId id="894" r:id="rId645"/>
    <p:sldId id="895" r:id="rId646"/>
    <p:sldId id="896" r:id="rId647"/>
    <p:sldId id="897" r:id="rId648"/>
    <p:sldId id="898" r:id="rId649"/>
    <p:sldId id="899" r:id="rId650"/>
    <p:sldId id="900" r:id="rId651"/>
    <p:sldId id="901" r:id="rId652"/>
    <p:sldId id="902" r:id="rId653"/>
    <p:sldId id="903" r:id="rId654"/>
    <p:sldId id="904" r:id="rId655"/>
    <p:sldId id="905" r:id="rId656"/>
    <p:sldId id="906" r:id="rId657"/>
    <p:sldId id="907" r:id="rId658"/>
    <p:sldId id="908" r:id="rId659"/>
    <p:sldId id="909" r:id="rId660"/>
    <p:sldId id="910" r:id="rId661"/>
    <p:sldId id="911" r:id="rId662"/>
    <p:sldId id="912" r:id="rId663"/>
    <p:sldId id="913" r:id="rId664"/>
    <p:sldId id="914" r:id="rId665"/>
    <p:sldId id="915" r:id="rId666"/>
    <p:sldId id="916" r:id="rId667"/>
    <p:sldId id="917" r:id="rId668"/>
    <p:sldId id="918" r:id="rId669"/>
    <p:sldId id="919" r:id="rId670"/>
    <p:sldId id="920" r:id="rId671"/>
    <p:sldId id="921" r:id="rId672"/>
    <p:sldId id="922" r:id="rId673"/>
    <p:sldId id="923" r:id="rId674"/>
    <p:sldId id="924" r:id="rId675"/>
    <p:sldId id="925" r:id="rId676"/>
    <p:sldId id="926" r:id="rId677"/>
    <p:sldId id="927" r:id="rId678"/>
    <p:sldId id="928" r:id="rId679"/>
    <p:sldId id="929" r:id="rId680"/>
    <p:sldId id="930" r:id="rId681"/>
    <p:sldId id="931" r:id="rId682"/>
    <p:sldId id="932" r:id="rId683"/>
    <p:sldId id="933" r:id="rId684"/>
    <p:sldId id="934" r:id="rId685"/>
    <p:sldId id="935" r:id="rId686"/>
    <p:sldId id="936" r:id="rId687"/>
    <p:sldId id="937" r:id="rId688"/>
    <p:sldId id="938" r:id="rId689"/>
    <p:sldId id="939" r:id="rId690"/>
    <p:sldId id="940" r:id="rId691"/>
    <p:sldId id="941" r:id="rId692"/>
    <p:sldId id="942" r:id="rId693"/>
    <p:sldId id="943" r:id="rId694"/>
    <p:sldId id="944" r:id="rId695"/>
    <p:sldId id="945" r:id="rId696"/>
    <p:sldId id="946" r:id="rId697"/>
    <p:sldId id="947" r:id="rId698"/>
    <p:sldId id="948" r:id="rId699"/>
    <p:sldId id="949" r:id="rId700"/>
    <p:sldId id="950" r:id="rId701"/>
    <p:sldId id="951" r:id="rId702"/>
    <p:sldId id="952" r:id="rId703"/>
    <p:sldId id="953" r:id="rId704"/>
    <p:sldId id="954" r:id="rId705"/>
    <p:sldId id="955" r:id="rId706"/>
    <p:sldId id="956" r:id="rId707"/>
    <p:sldId id="957" r:id="rId708"/>
    <p:sldId id="958" r:id="rId709"/>
    <p:sldId id="959" r:id="rId710"/>
    <p:sldId id="960" r:id="rId711"/>
    <p:sldId id="961" r:id="rId712"/>
    <p:sldId id="962" r:id="rId713"/>
    <p:sldId id="963" r:id="rId714"/>
    <p:sldId id="964" r:id="rId715"/>
    <p:sldId id="965" r:id="rId716"/>
    <p:sldId id="966" r:id="rId717"/>
    <p:sldId id="967" r:id="rId718"/>
    <p:sldId id="968" r:id="rId719"/>
    <p:sldId id="969" r:id="rId720"/>
    <p:sldId id="970" r:id="rId721"/>
    <p:sldId id="971" r:id="rId722"/>
    <p:sldId id="972" r:id="rId723"/>
    <p:sldId id="973" r:id="rId724"/>
    <p:sldId id="974" r:id="rId725"/>
    <p:sldId id="975" r:id="rId726"/>
    <p:sldId id="976" r:id="rId727"/>
    <p:sldId id="977" r:id="rId728"/>
    <p:sldId id="978" r:id="rId729"/>
    <p:sldId id="979" r:id="rId730"/>
    <p:sldId id="980" r:id="rId731"/>
    <p:sldId id="981" r:id="rId732"/>
    <p:sldId id="982" r:id="rId733"/>
    <p:sldId id="983" r:id="rId734"/>
    <p:sldId id="984" r:id="rId735"/>
    <p:sldId id="985" r:id="rId736"/>
    <p:sldId id="986" r:id="rId737"/>
    <p:sldId id="987" r:id="rId738"/>
    <p:sldId id="988" r:id="rId739"/>
    <p:sldId id="989" r:id="rId740"/>
    <p:sldId id="990" r:id="rId741"/>
    <p:sldId id="991" r:id="rId742"/>
    <p:sldId id="992" r:id="rId743"/>
    <p:sldId id="993" r:id="rId744"/>
    <p:sldId id="994" r:id="rId745"/>
    <p:sldId id="995" r:id="rId746"/>
    <p:sldId id="996" r:id="rId747"/>
    <p:sldId id="997" r:id="rId748"/>
    <p:sldId id="998" r:id="rId749"/>
    <p:sldId id="999" r:id="rId750"/>
    <p:sldId id="1000" r:id="rId751"/>
    <p:sldId id="1001" r:id="rId752"/>
    <p:sldId id="1002" r:id="rId753"/>
    <p:sldId id="1003" r:id="rId754"/>
    <p:sldId id="1004" r:id="rId755"/>
    <p:sldId id="1005" r:id="rId756"/>
    <p:sldId id="1006" r:id="rId757"/>
    <p:sldId id="1007" r:id="rId758"/>
    <p:sldId id="1008" r:id="rId759"/>
    <p:sldId id="1009" r:id="rId760"/>
    <p:sldId id="1010" r:id="rId761"/>
    <p:sldId id="1011" r:id="rId762"/>
    <p:sldId id="1012" r:id="rId763"/>
    <p:sldId id="1013" r:id="rId764"/>
    <p:sldId id="1014" r:id="rId765"/>
    <p:sldId id="1015" r:id="rId766"/>
    <p:sldId id="1016" r:id="rId767"/>
    <p:sldId id="1017" r:id="rId768"/>
    <p:sldId id="1018" r:id="rId769"/>
    <p:sldId id="1019" r:id="rId770"/>
    <p:sldId id="1020" r:id="rId771"/>
    <p:sldId id="1021" r:id="rId772"/>
    <p:sldId id="1022" r:id="rId773"/>
    <p:sldId id="1023" r:id="rId774"/>
    <p:sldId id="1024" r:id="rId775"/>
    <p:sldId id="1025" r:id="rId776"/>
    <p:sldId id="1026" r:id="rId777"/>
    <p:sldId id="1027" r:id="rId778"/>
    <p:sldId id="1028" r:id="rId779"/>
    <p:sldId id="1029" r:id="rId780"/>
    <p:sldId id="1030" r:id="rId781"/>
    <p:sldId id="1031" r:id="rId782"/>
    <p:sldId id="1032" r:id="rId783"/>
    <p:sldId id="1033" r:id="rId784"/>
    <p:sldId id="1034" r:id="rId785"/>
    <p:sldId id="1035" r:id="rId786"/>
    <p:sldId id="1036" r:id="rId787"/>
    <p:sldId id="1037" r:id="rId788"/>
    <p:sldId id="1038" r:id="rId789"/>
    <p:sldId id="1039" r:id="rId790"/>
    <p:sldId id="1040" r:id="rId791"/>
    <p:sldId id="1041" r:id="rId792"/>
    <p:sldId id="1042" r:id="rId793"/>
    <p:sldId id="1043" r:id="rId794"/>
    <p:sldId id="1044" r:id="rId795"/>
    <p:sldId id="1045" r:id="rId796"/>
    <p:sldId id="1046" r:id="rId797"/>
    <p:sldId id="1047" r:id="rId798"/>
    <p:sldId id="1048" r:id="rId799"/>
    <p:sldId id="1049" r:id="rId800"/>
    <p:sldId id="1050" r:id="rId801"/>
    <p:sldId id="1051" r:id="rId802"/>
    <p:sldId id="1052" r:id="rId803"/>
    <p:sldId id="1053" r:id="rId804"/>
    <p:sldId id="1054" r:id="rId805"/>
    <p:sldId id="1055" r:id="rId806"/>
    <p:sldId id="1056" r:id="rId807"/>
    <p:sldId id="1057" r:id="rId808"/>
    <p:sldId id="1058" r:id="rId809"/>
    <p:sldId id="1059" r:id="rId810"/>
    <p:sldId id="1060" r:id="rId811"/>
    <p:sldId id="1061" r:id="rId812"/>
    <p:sldId id="1062" r:id="rId813"/>
    <p:sldId id="1063" r:id="rId814"/>
    <p:sldId id="1064" r:id="rId815"/>
    <p:sldId id="1065" r:id="rId816"/>
    <p:sldId id="1066" r:id="rId817"/>
    <p:sldId id="1067" r:id="rId818"/>
    <p:sldId id="1068" r:id="rId819"/>
    <p:sldId id="1069" r:id="rId820"/>
    <p:sldId id="1070" r:id="rId821"/>
    <p:sldId id="1071" r:id="rId822"/>
    <p:sldId id="1072" r:id="rId823"/>
    <p:sldId id="1073" r:id="rId824"/>
    <p:sldId id="1074" r:id="rId825"/>
    <p:sldId id="1075" r:id="rId826"/>
    <p:sldId id="1076" r:id="rId827"/>
    <p:sldId id="1077" r:id="rId828"/>
    <p:sldId id="1078" r:id="rId829"/>
    <p:sldId id="1079" r:id="rId830"/>
    <p:sldId id="1080" r:id="rId831"/>
    <p:sldId id="1081" r:id="rId832"/>
    <p:sldId id="1082" r:id="rId833"/>
    <p:sldId id="1083" r:id="rId834"/>
    <p:sldId id="1084" r:id="rId835"/>
    <p:sldId id="1085" r:id="rId836"/>
    <p:sldId id="1086" r:id="rId837"/>
    <p:sldId id="1087" r:id="rId838"/>
    <p:sldId id="1088" r:id="rId839"/>
    <p:sldId id="1089" r:id="rId840"/>
    <p:sldId id="1090" r:id="rId841"/>
    <p:sldId id="1091" r:id="rId842"/>
    <p:sldId id="1092" r:id="rId843"/>
    <p:sldId id="1093" r:id="rId844"/>
    <p:sldId id="1094" r:id="rId845"/>
    <p:sldId id="1095" r:id="rId846"/>
    <p:sldId id="1096" r:id="rId847"/>
    <p:sldId id="1097" r:id="rId848"/>
    <p:sldId id="1098" r:id="rId849"/>
    <p:sldId id="1099" r:id="rId850"/>
    <p:sldId id="1100" r:id="rId851"/>
    <p:sldId id="1101" r:id="rId852"/>
    <p:sldId id="1102" r:id="rId853"/>
    <p:sldId id="1103" r:id="rId854"/>
    <p:sldId id="1104" r:id="rId855"/>
    <p:sldId id="1105" r:id="rId856"/>
    <p:sldId id="1106" r:id="rId857"/>
    <p:sldId id="1107" r:id="rId858"/>
    <p:sldId id="1108" r:id="rId859"/>
    <p:sldId id="1109" r:id="rId860"/>
    <p:sldId id="1110" r:id="rId861"/>
    <p:sldId id="1111" r:id="rId862"/>
    <p:sldId id="1112" r:id="rId863"/>
    <p:sldId id="1113" r:id="rId864"/>
    <p:sldId id="1114" r:id="rId865"/>
    <p:sldId id="1115" r:id="rId866"/>
    <p:sldId id="1116" r:id="rId867"/>
    <p:sldId id="1117" r:id="rId868"/>
    <p:sldId id="1118" r:id="rId869"/>
    <p:sldId id="1119" r:id="rId870"/>
    <p:sldId id="1120" r:id="rId871"/>
    <p:sldId id="1121" r:id="rId872"/>
    <p:sldId id="1122" r:id="rId873"/>
    <p:sldId id="1123" r:id="rId874"/>
    <p:sldId id="1124" r:id="rId875"/>
    <p:sldId id="1125" r:id="rId876"/>
    <p:sldId id="1126" r:id="rId877"/>
    <p:sldId id="1127" r:id="rId878"/>
    <p:sldId id="1128" r:id="rId879"/>
    <p:sldId id="1129" r:id="rId880"/>
    <p:sldId id="1130" r:id="rId881"/>
    <p:sldId id="1131" r:id="rId882"/>
    <p:sldId id="1132" r:id="rId883"/>
    <p:sldId id="1133" r:id="rId884"/>
    <p:sldId id="1134" r:id="rId885"/>
    <p:sldId id="1135" r:id="rId886"/>
    <p:sldId id="1136" r:id="rId887"/>
    <p:sldId id="1137" r:id="rId888"/>
    <p:sldId id="1138" r:id="rId889"/>
    <p:sldId id="1139" r:id="rId890"/>
    <p:sldId id="1140" r:id="rId891"/>
    <p:sldId id="1141" r:id="rId892"/>
    <p:sldId id="1142" r:id="rId893"/>
    <p:sldId id="1143" r:id="rId894"/>
    <p:sldId id="1144" r:id="rId895"/>
    <p:sldId id="1145" r:id="rId896"/>
    <p:sldId id="1146" r:id="rId897"/>
    <p:sldId id="1147" r:id="rId898"/>
    <p:sldId id="1148" r:id="rId899"/>
    <p:sldId id="1149" r:id="rId900"/>
    <p:sldId id="1150" r:id="rId901"/>
    <p:sldId id="1151" r:id="rId902"/>
    <p:sldId id="1152" r:id="rId903"/>
    <p:sldId id="1153" r:id="rId904"/>
    <p:sldId id="1154" r:id="rId905"/>
    <p:sldId id="1155" r:id="rId906"/>
    <p:sldId id="1156" r:id="rId907"/>
    <p:sldId id="1157" r:id="rId908"/>
    <p:sldId id="1158" r:id="rId909"/>
    <p:sldId id="1159" r:id="rId910"/>
    <p:sldId id="1160" r:id="rId911"/>
    <p:sldId id="1161" r:id="rId912"/>
    <p:sldId id="1162" r:id="rId913"/>
    <p:sldId id="1163" r:id="rId914"/>
    <p:sldId id="1164" r:id="rId915"/>
    <p:sldId id="1165" r:id="rId916"/>
    <p:sldId id="1166" r:id="rId917"/>
    <p:sldId id="1167" r:id="rId918"/>
    <p:sldId id="1168" r:id="rId919"/>
    <p:sldId id="1169" r:id="rId920"/>
    <p:sldId id="1170" r:id="rId921"/>
    <p:sldId id="1171" r:id="rId922"/>
    <p:sldId id="1172" r:id="rId923"/>
    <p:sldId id="1173" r:id="rId924"/>
    <p:sldId id="1174" r:id="rId925"/>
    <p:sldId id="1175" r:id="rId926"/>
    <p:sldId id="1176" r:id="rId927"/>
    <p:sldId id="1177" r:id="rId928"/>
    <p:sldId id="1178" r:id="rId929"/>
    <p:sldId id="1179" r:id="rId930"/>
    <p:sldId id="1180" r:id="rId931"/>
    <p:sldId id="1181" r:id="rId932"/>
    <p:sldId id="1182" r:id="rId933"/>
    <p:sldId id="1183" r:id="rId934"/>
    <p:sldId id="1184" r:id="rId935"/>
    <p:sldId id="1185" r:id="rId936"/>
    <p:sldId id="1186" r:id="rId937"/>
    <p:sldId id="1187" r:id="rId938"/>
    <p:sldId id="1188" r:id="rId939"/>
    <p:sldId id="1189" r:id="rId940"/>
    <p:sldId id="1190" r:id="rId941"/>
    <p:sldId id="1191" r:id="rId942"/>
    <p:sldId id="1192" r:id="rId943"/>
    <p:sldId id="1193" r:id="rId944"/>
    <p:sldId id="1194" r:id="rId945"/>
    <p:sldId id="1195" r:id="rId946"/>
    <p:sldId id="1196" r:id="rId947"/>
    <p:sldId id="1197" r:id="rId948"/>
    <p:sldId id="1198" r:id="rId949"/>
    <p:sldId id="1199" r:id="rId950"/>
    <p:sldId id="1200" r:id="rId951"/>
    <p:sldId id="1201" r:id="rId952"/>
    <p:sldId id="1202" r:id="rId953"/>
    <p:sldId id="1203" r:id="rId954"/>
    <p:sldId id="1204" r:id="rId955"/>
    <p:sldId id="1205" r:id="rId956"/>
    <p:sldId id="1206" r:id="rId957"/>
    <p:sldId id="1207" r:id="rId958"/>
    <p:sldId id="1208" r:id="rId959"/>
    <p:sldId id="1209" r:id="rId960"/>
    <p:sldId id="1210" r:id="rId961"/>
    <p:sldId id="1211" r:id="rId962"/>
    <p:sldId id="1212" r:id="rId963"/>
    <p:sldId id="1213" r:id="rId964"/>
    <p:sldId id="1214" r:id="rId965"/>
    <p:sldId id="1215" r:id="rId966"/>
    <p:sldId id="1216" r:id="rId967"/>
    <p:sldId id="1217" r:id="rId968"/>
    <p:sldId id="1218" r:id="rId969"/>
    <p:sldId id="1219" r:id="rId970"/>
    <p:sldId id="1220" r:id="rId971"/>
    <p:sldId id="1221" r:id="rId972"/>
    <p:sldId id="1222" r:id="rId973"/>
    <p:sldId id="1223" r:id="rId974"/>
    <p:sldId id="1224" r:id="rId975"/>
    <p:sldId id="1225" r:id="rId976"/>
    <p:sldId id="1226" r:id="rId977"/>
    <p:sldId id="1227" r:id="rId978"/>
    <p:sldId id="1228" r:id="rId979"/>
    <p:sldId id="1229" r:id="rId980"/>
    <p:sldId id="1230" r:id="rId981"/>
    <p:sldId id="1231" r:id="rId982"/>
    <p:sldId id="1232" r:id="rId983"/>
    <p:sldId id="1233" r:id="rId984"/>
    <p:sldId id="1234" r:id="rId985"/>
    <p:sldId id="1235" r:id="rId986"/>
    <p:sldId id="1236" r:id="rId987"/>
    <p:sldId id="1237" r:id="rId988"/>
    <p:sldId id="1238" r:id="rId989"/>
    <p:sldId id="1239" r:id="rId990"/>
    <p:sldId id="1240" r:id="rId991"/>
    <p:sldId id="1241" r:id="rId992"/>
    <p:sldId id="1242" r:id="rId993"/>
    <p:sldId id="1243" r:id="rId994"/>
    <p:sldId id="1244" r:id="rId995"/>
    <p:sldId id="1245" r:id="rId996"/>
    <p:sldId id="1246" r:id="rId997"/>
    <p:sldId id="1247" r:id="rId998"/>
    <p:sldId id="1248" r:id="rId999"/>
    <p:sldId id="1249" r:id="rId1000"/>
    <p:sldId id="1250" r:id="rId1001"/>
    <p:sldId id="1251" r:id="rId1002"/>
    <p:sldId id="1252" r:id="rId1003"/>
    <p:sldId id="1253" r:id="rId1004"/>
    <p:sldId id="1254" r:id="rId1005"/>
    <p:sldId id="1255" r:id="rId1006"/>
    <p:sldId id="1256" r:id="rId1007"/>
    <p:sldId id="1257" r:id="rId1008"/>
    <p:sldId id="1258" r:id="rId1009"/>
    <p:sldId id="1259" r:id="rId1010"/>
    <p:sldId id="1260" r:id="rId1011"/>
    <p:sldId id="1261" r:id="rId1012"/>
    <p:sldId id="1262" r:id="rId1013"/>
    <p:sldId id="1263" r:id="rId1014"/>
    <p:sldId id="1264" r:id="rId1015"/>
    <p:sldId id="1265" r:id="rId1016"/>
    <p:sldId id="1266" r:id="rId1017"/>
    <p:sldId id="1267" r:id="rId1018"/>
    <p:sldId id="1268" r:id="rId1019"/>
    <p:sldId id="1269" r:id="rId1020"/>
    <p:sldId id="1270" r:id="rId1021"/>
    <p:sldId id="1271" r:id="rId1022"/>
    <p:sldId id="1272" r:id="rId1023"/>
    <p:sldId id="1273" r:id="rId1024"/>
    <p:sldId id="1274" r:id="rId1025"/>
    <p:sldId id="1275" r:id="rId1026"/>
    <p:sldId id="1276" r:id="rId1027"/>
    <p:sldId id="1277" r:id="rId1028"/>
    <p:sldId id="1278" r:id="rId1029"/>
    <p:sldId id="1279" r:id="rId1030"/>
    <p:sldId id="1280" r:id="rId1031"/>
    <p:sldId id="1281" r:id="rId1032"/>
    <p:sldId id="1282" r:id="rId1033"/>
    <p:sldId id="1283" r:id="rId1034"/>
    <p:sldId id="1284" r:id="rId1035"/>
    <p:sldId id="1285" r:id="rId1036"/>
    <p:sldId id="1286" r:id="rId1037"/>
    <p:sldId id="1287" r:id="rId1038"/>
    <p:sldId id="1288" r:id="rId1039"/>
    <p:sldId id="1289" r:id="rId1040"/>
    <p:sldId id="1290" r:id="rId1041"/>
    <p:sldId id="1291" r:id="rId1042"/>
    <p:sldId id="1292" r:id="rId1043"/>
    <p:sldId id="1293" r:id="rId1044"/>
    <p:sldId id="1294" r:id="rId1045"/>
    <p:sldId id="1295" r:id="rId1046"/>
    <p:sldId id="1296" r:id="rId1047"/>
    <p:sldId id="1297" r:id="rId1048"/>
    <p:sldId id="1298" r:id="rId1049"/>
    <p:sldId id="1299" r:id="rId1050"/>
    <p:sldId id="1300" r:id="rId1051"/>
    <p:sldId id="1301" r:id="rId1052"/>
    <p:sldId id="1302" r:id="rId1053"/>
    <p:sldId id="1303" r:id="rId1054"/>
    <p:sldId id="1304" r:id="rId1055"/>
    <p:sldId id="1305" r:id="rId1056"/>
    <p:sldId id="1306" r:id="rId1057"/>
    <p:sldId id="1307" r:id="rId1058"/>
    <p:sldId id="1308" r:id="rId1059"/>
    <p:sldId id="1309" r:id="rId1060"/>
    <p:sldId id="1310" r:id="rId1061"/>
    <p:sldId id="1311" r:id="rId1062"/>
    <p:sldId id="1312" r:id="rId1063"/>
    <p:sldId id="1313" r:id="rId1064"/>
    <p:sldId id="1314" r:id="rId1065"/>
    <p:sldId id="1315" r:id="rId1066"/>
    <p:sldId id="1316" r:id="rId1067"/>
    <p:sldId id="1317" r:id="rId1068"/>
    <p:sldId id="1318" r:id="rId1069"/>
    <p:sldId id="1319" r:id="rId1070"/>
    <p:sldId id="1320" r:id="rId1071"/>
    <p:sldId id="1321" r:id="rId1072"/>
    <p:sldId id="1322" r:id="rId1073"/>
    <p:sldId id="1323" r:id="rId1074"/>
    <p:sldId id="1324" r:id="rId1075"/>
    <p:sldId id="1325" r:id="rId1076"/>
    <p:sldId id="1326" r:id="rId1077"/>
    <p:sldId id="1327" r:id="rId1078"/>
    <p:sldId id="1328" r:id="rId1079"/>
    <p:sldId id="1329" r:id="rId1080"/>
    <p:sldId id="1330" r:id="rId1081"/>
    <p:sldId id="1331" r:id="rId1082"/>
    <p:sldId id="1332" r:id="rId1083"/>
    <p:sldId id="1333" r:id="rId1084"/>
    <p:sldId id="1334" r:id="rId1085"/>
    <p:sldId id="1335" r:id="rId1086"/>
    <p:sldId id="1336" r:id="rId1087"/>
    <p:sldId id="1337" r:id="rId1088"/>
    <p:sldId id="1338" r:id="rId1089"/>
    <p:sldId id="1339" r:id="rId1090"/>
    <p:sldId id="1340" r:id="rId1091"/>
    <p:sldId id="1341" r:id="rId1092"/>
    <p:sldId id="1342" r:id="rId1093"/>
    <p:sldId id="1343" r:id="rId1094"/>
    <p:sldId id="1344" r:id="rId1095"/>
    <p:sldId id="1345" r:id="rId1096"/>
    <p:sldId id="1346" r:id="rId1097"/>
    <p:sldId id="1347" r:id="rId1098"/>
    <p:sldId id="1348" r:id="rId1099"/>
    <p:sldId id="1349" r:id="rId1100"/>
    <p:sldId id="1350" r:id="rId1101"/>
    <p:sldId id="1351" r:id="rId1102"/>
    <p:sldId id="1352" r:id="rId1103"/>
    <p:sldId id="1353" r:id="rId1104"/>
    <p:sldId id="1354" r:id="rId1105"/>
    <p:sldId id="1355" r:id="rId1106"/>
    <p:sldId id="1356" r:id="rId1107"/>
    <p:sldId id="1357" r:id="rId1108"/>
    <p:sldId id="1358" r:id="rId1109"/>
    <p:sldId id="1359" r:id="rId1110"/>
    <p:sldId id="1360" r:id="rId1111"/>
    <p:sldId id="1361" r:id="rId1112"/>
    <p:sldId id="1362" r:id="rId1113"/>
    <p:sldId id="1363" r:id="rId1114"/>
    <p:sldId id="1364" r:id="rId1115"/>
    <p:sldId id="1365" r:id="rId1116"/>
    <p:sldId id="1366" r:id="rId1117"/>
    <p:sldId id="1367" r:id="rId1118"/>
    <p:sldId id="1368" r:id="rId1119"/>
    <p:sldId id="1369" r:id="rId1120"/>
    <p:sldId id="1370" r:id="rId1121"/>
    <p:sldId id="1371" r:id="rId1122"/>
    <p:sldId id="1372" r:id="rId1123"/>
    <p:sldId id="1373" r:id="rId1124"/>
    <p:sldId id="1374" r:id="rId1125"/>
    <p:sldId id="1375" r:id="rId1126"/>
    <p:sldId id="1376" r:id="rId1127"/>
    <p:sldId id="1377" r:id="rId1128"/>
    <p:sldId id="1378" r:id="rId1129"/>
    <p:sldId id="1379" r:id="rId1130"/>
    <p:sldId id="1380" r:id="rId1131"/>
    <p:sldId id="1381" r:id="rId1132"/>
    <p:sldId id="1382" r:id="rId1133"/>
    <p:sldId id="1383" r:id="rId1134"/>
    <p:sldId id="1384" r:id="rId1135"/>
    <p:sldId id="1385" r:id="rId1136"/>
    <p:sldId id="1386" r:id="rId1137"/>
    <p:sldId id="1387" r:id="rId1138"/>
    <p:sldId id="1388" r:id="rId1139"/>
    <p:sldId id="1389" r:id="rId1140"/>
    <p:sldId id="1390" r:id="rId1141"/>
    <p:sldId id="1391" r:id="rId1142"/>
    <p:sldId id="1392" r:id="rId1143"/>
    <p:sldId id="1393" r:id="rId1144"/>
    <p:sldId id="1394" r:id="rId1145"/>
    <p:sldId id="1395" r:id="rId1146"/>
    <p:sldId id="1396" r:id="rId1147"/>
    <p:sldId id="1397" r:id="rId1148"/>
    <p:sldId id="1398" r:id="rId1149"/>
    <p:sldId id="1399" r:id="rId1150"/>
    <p:sldId id="1400" r:id="rId1151"/>
    <p:sldId id="1401" r:id="rId1152"/>
    <p:sldId id="1402" r:id="rId1153"/>
    <p:sldId id="1403" r:id="rId1154"/>
    <p:sldId id="1404" r:id="rId1155"/>
    <p:sldId id="1405" r:id="rId1156"/>
    <p:sldId id="1406" r:id="rId1157"/>
    <p:sldId id="1407" r:id="rId1158"/>
    <p:sldId id="1408" r:id="rId1159"/>
    <p:sldId id="1409" r:id="rId1160"/>
    <p:sldId id="1410" r:id="rId1161"/>
    <p:sldId id="1411" r:id="rId1162"/>
    <p:sldId id="1412" r:id="rId1163"/>
    <p:sldId id="1413" r:id="rId1164"/>
    <p:sldId id="1414" r:id="rId1165"/>
    <p:sldId id="1415" r:id="rId1166"/>
    <p:sldId id="1416" r:id="rId1167"/>
    <p:sldId id="1417" r:id="rId1168"/>
    <p:sldId id="1418" r:id="rId1169"/>
    <p:sldId id="1419" r:id="rId1170"/>
    <p:sldId id="1420" r:id="rId1171"/>
    <p:sldId id="1421" r:id="rId1172"/>
    <p:sldId id="1422" r:id="rId1173"/>
    <p:sldId id="1423" r:id="rId1174"/>
    <p:sldId id="1424" r:id="rId1175"/>
    <p:sldId id="1425" r:id="rId1176"/>
    <p:sldId id="1426" r:id="rId1177"/>
    <p:sldId id="1427" r:id="rId1178"/>
    <p:sldId id="1428" r:id="rId1179"/>
    <p:sldId id="1429" r:id="rId1180"/>
    <p:sldId id="1430" r:id="rId1181"/>
    <p:sldId id="1431" r:id="rId1182"/>
    <p:sldId id="1432" r:id="rId1183"/>
    <p:sldId id="1433" r:id="rId1184"/>
    <p:sldId id="1434" r:id="rId1185"/>
    <p:sldId id="1435" r:id="rId1186"/>
    <p:sldId id="1436" r:id="rId1187"/>
    <p:sldId id="1437" r:id="rId1188"/>
    <p:sldId id="1438" r:id="rId1189"/>
    <p:sldId id="1439" r:id="rId1190"/>
    <p:sldId id="1440" r:id="rId1191"/>
    <p:sldId id="1441" r:id="rId1192"/>
    <p:sldId id="1442" r:id="rId1193"/>
    <p:sldId id="1443" r:id="rId1194"/>
    <p:sldId id="1444" r:id="rId1195"/>
    <p:sldId id="1445" r:id="rId1196"/>
    <p:sldId id="1446" r:id="rId1197"/>
    <p:sldId id="1447" r:id="rId1198"/>
    <p:sldId id="1448" r:id="rId1199"/>
    <p:sldId id="1449" r:id="rId1200"/>
    <p:sldId id="1450" r:id="rId1201"/>
    <p:sldId id="1451" r:id="rId1202"/>
    <p:sldId id="1452" r:id="rId1203"/>
    <p:sldId id="1453" r:id="rId1204"/>
    <p:sldId id="1454" r:id="rId1205"/>
    <p:sldId id="1455" r:id="rId1206"/>
    <p:sldId id="1456" r:id="rId1207"/>
    <p:sldId id="1457" r:id="rId1208"/>
    <p:sldId id="1458" r:id="rId1209"/>
    <p:sldId id="1459" r:id="rId1210"/>
    <p:sldId id="1460" r:id="rId1211"/>
    <p:sldId id="1461" r:id="rId1212"/>
    <p:sldId id="1462" r:id="rId1213"/>
    <p:sldId id="1463" r:id="rId1214"/>
    <p:sldId id="1464" r:id="rId1215"/>
    <p:sldId id="1465" r:id="rId1216"/>
    <p:sldId id="1466" r:id="rId1217"/>
    <p:sldId id="1467" r:id="rId1218"/>
    <p:sldId id="1468" r:id="rId1219"/>
    <p:sldId id="1469" r:id="rId1220"/>
    <p:sldId id="1470" r:id="rId1221"/>
    <p:sldId id="1471" r:id="rId1222"/>
    <p:sldId id="1472" r:id="rId1223"/>
    <p:sldId id="1473" r:id="rId1224"/>
    <p:sldId id="1474" r:id="rId1225"/>
    <p:sldId id="1475" r:id="rId1226"/>
    <p:sldId id="1476" r:id="rId1227"/>
    <p:sldId id="1477" r:id="rId1228"/>
    <p:sldId id="1478" r:id="rId1229"/>
    <p:sldId id="1479" r:id="rId1230"/>
    <p:sldId id="1480" r:id="rId1231"/>
    <p:sldId id="1481" r:id="rId1232"/>
    <p:sldId id="1482" r:id="rId1233"/>
    <p:sldId id="1483" r:id="rId1234"/>
    <p:sldId id="1484" r:id="rId1235"/>
    <p:sldId id="1485" r:id="rId1236"/>
    <p:sldId id="1486" r:id="rId1237"/>
    <p:sldId id="1487" r:id="rId1238"/>
    <p:sldId id="1488" r:id="rId1239"/>
    <p:sldId id="1489" r:id="rId1240"/>
    <p:sldId id="1490" r:id="rId1241"/>
    <p:sldId id="1491" r:id="rId1242"/>
    <p:sldId id="1492" r:id="rId1243"/>
    <p:sldId id="1493" r:id="rId1244"/>
    <p:sldId id="1494" r:id="rId1245"/>
    <p:sldId id="1495" r:id="rId1246"/>
    <p:sldId id="1496" r:id="rId1247"/>
    <p:sldId id="1497" r:id="rId1248"/>
    <p:sldId id="1498" r:id="rId1249"/>
    <p:sldId id="1499" r:id="rId1250"/>
    <p:sldId id="1500" r:id="rId1251"/>
    <p:sldId id="1501" r:id="rId1252"/>
    <p:sldId id="1502" r:id="rId1253"/>
    <p:sldId id="1503" r:id="rId1254"/>
    <p:sldId id="1504" r:id="rId1255"/>
    <p:sldId id="1505" r:id="rId1256"/>
    <p:sldId id="1506" r:id="rId1257"/>
    <p:sldId id="1507" r:id="rId1258"/>
    <p:sldId id="1508" r:id="rId1259"/>
    <p:sldId id="1509" r:id="rId1260"/>
    <p:sldId id="1510" r:id="rId1261"/>
    <p:sldId id="1511" r:id="rId1262"/>
    <p:sldId id="1512" r:id="rId1263"/>
    <p:sldId id="1513" r:id="rId1264"/>
    <p:sldId id="1514" r:id="rId1265"/>
    <p:sldId id="1515" r:id="rId1266"/>
    <p:sldId id="1516" r:id="rId1267"/>
    <p:sldId id="1517" r:id="rId1268"/>
    <p:sldId id="1518" r:id="rId1269"/>
    <p:sldId id="1519" r:id="rId1270"/>
    <p:sldId id="1520" r:id="rId1271"/>
    <p:sldId id="1521" r:id="rId1272"/>
    <p:sldId id="1522" r:id="rId1273"/>
    <p:sldId id="1523" r:id="rId1274"/>
    <p:sldId id="1524" r:id="rId1275"/>
    <p:sldId id="1525" r:id="rId1276"/>
    <p:sldId id="1526" r:id="rId1277"/>
    <p:sldId id="1527" r:id="rId1278"/>
    <p:sldId id="1528" r:id="rId1279"/>
    <p:sldId id="1529" r:id="rId1280"/>
    <p:sldId id="1530" r:id="rId1281"/>
    <p:sldId id="1531" r:id="rId1282"/>
    <p:sldId id="1532" r:id="rId1283"/>
    <p:sldId id="1533" r:id="rId1284"/>
    <p:sldId id="1534" r:id="rId1285"/>
    <p:sldId id="1535" r:id="rId1286"/>
    <p:sldId id="1536" r:id="rId1287"/>
    <p:sldId id="1537" r:id="rId1288"/>
    <p:sldId id="1538" r:id="rId1289"/>
    <p:sldId id="1539" r:id="rId1290"/>
    <p:sldId id="1540" r:id="rId1291"/>
    <p:sldId id="1541" r:id="rId1292"/>
    <p:sldId id="1542" r:id="rId1293"/>
    <p:sldId id="1543" r:id="rId1294"/>
    <p:sldId id="1544" r:id="rId1295"/>
    <p:sldId id="1545" r:id="rId1296"/>
    <p:sldId id="1546" r:id="rId1297"/>
    <p:sldId id="1547" r:id="rId1298"/>
    <p:sldId id="1548" r:id="rId1299"/>
    <p:sldId id="1549" r:id="rId1300"/>
    <p:sldId id="1550" r:id="rId1301"/>
    <p:sldId id="1551" r:id="rId1302"/>
    <p:sldId id="1552" r:id="rId1303"/>
    <p:sldId id="1553" r:id="rId1304"/>
    <p:sldId id="1554" r:id="rId1305"/>
    <p:sldId id="1555" r:id="rId1306"/>
    <p:sldId id="1556" r:id="rId1307"/>
    <p:sldId id="1557" r:id="rId1308"/>
    <p:sldId id="1558" r:id="rId1309"/>
    <p:sldId id="1559" r:id="rId1310"/>
    <p:sldId id="1560" r:id="rId1311"/>
    <p:sldId id="1561" r:id="rId1312"/>
    <p:sldId id="1562" r:id="rId1313"/>
    <p:sldId id="1563" r:id="rId1314"/>
    <p:sldId id="1564" r:id="rId1315"/>
    <p:sldId id="1565" r:id="rId1316"/>
    <p:sldId id="1566" r:id="rId1317"/>
    <p:sldId id="1567" r:id="rId1318"/>
    <p:sldId id="1568" r:id="rId1319"/>
    <p:sldId id="1569" r:id="rId1320"/>
    <p:sldId id="1570" r:id="rId1321"/>
    <p:sldId id="1571" r:id="rId1322"/>
    <p:sldId id="1572" r:id="rId1323"/>
    <p:sldId id="1573" r:id="rId1324"/>
    <p:sldId id="1574" r:id="rId1325"/>
    <p:sldId id="1575" r:id="rId1326"/>
    <p:sldId id="1576" r:id="rId1327"/>
    <p:sldId id="1577" r:id="rId1328"/>
    <p:sldId id="1578" r:id="rId1329"/>
    <p:sldId id="1579" r:id="rId1330"/>
    <p:sldId id="1580" r:id="rId1331"/>
    <p:sldId id="1581" r:id="rId1332"/>
    <p:sldId id="1582" r:id="rId1333"/>
    <p:sldId id="1583" r:id="rId1334"/>
    <p:sldId id="1584" r:id="rId1335"/>
    <p:sldId id="1585" r:id="rId1336"/>
    <p:sldId id="1586" r:id="rId1337"/>
    <p:sldId id="1587" r:id="rId1338"/>
    <p:sldId id="1588" r:id="rId1339"/>
    <p:sldId id="1589" r:id="rId1340"/>
    <p:sldId id="1590" r:id="rId1341"/>
    <p:sldId id="1591" r:id="rId1342"/>
    <p:sldId id="1592" r:id="rId1343"/>
    <p:sldId id="1593" r:id="rId1344"/>
    <p:sldId id="1594" r:id="rId1345"/>
    <p:sldId id="1595" r:id="rId1346"/>
    <p:sldId id="1596" r:id="rId1347"/>
    <p:sldId id="1597" r:id="rId1348"/>
    <p:sldId id="1598" r:id="rId1349"/>
    <p:sldId id="1599" r:id="rId1350"/>
    <p:sldId id="1600" r:id="rId1351"/>
    <p:sldId id="1601" r:id="rId1352"/>
    <p:sldId id="1602" r:id="rId1353"/>
    <p:sldId id="1603" r:id="rId1354"/>
    <p:sldId id="1604" r:id="rId1355"/>
    <p:sldId id="1605" r:id="rId1356"/>
    <p:sldId id="1606" r:id="rId1357"/>
    <p:sldId id="1607" r:id="rId1358"/>
    <p:sldId id="1608" r:id="rId1359"/>
    <p:sldId id="1609" r:id="rId1360"/>
    <p:sldId id="1610" r:id="rId1361"/>
    <p:sldId id="1611" r:id="rId1362"/>
    <p:sldId id="1612" r:id="rId1363"/>
    <p:sldId id="1613" r:id="rId1364"/>
    <p:sldId id="1614" r:id="rId1365"/>
    <p:sldId id="1615" r:id="rId1366"/>
    <p:sldId id="1616" r:id="rId1367"/>
    <p:sldId id="1617" r:id="rId1368"/>
    <p:sldId id="1618" r:id="rId1369"/>
    <p:sldId id="1619" r:id="rId1370"/>
    <p:sldId id="1620" r:id="rId1371"/>
    <p:sldId id="1621" r:id="rId1372"/>
    <p:sldId id="1622" r:id="rId1373"/>
    <p:sldId id="1623" r:id="rId1374"/>
    <p:sldId id="1624" r:id="rId1375"/>
    <p:sldId id="1625" r:id="rId1376"/>
    <p:sldId id="1626" r:id="rId1377"/>
    <p:sldId id="1627" r:id="rId1378"/>
    <p:sldId id="1628" r:id="rId1379"/>
    <p:sldId id="1629" r:id="rId1380"/>
    <p:sldId id="1630" r:id="rId1381"/>
    <p:sldId id="1631" r:id="rId1382"/>
    <p:sldId id="1632" r:id="rId1383"/>
    <p:sldId id="1633" r:id="rId1384"/>
    <p:sldId id="1634" r:id="rId1385"/>
    <p:sldId id="1635" r:id="rId1386"/>
    <p:sldId id="1636" r:id="rId1387"/>
    <p:sldId id="1637" r:id="rId1388"/>
    <p:sldId id="1638" r:id="rId1389"/>
    <p:sldId id="1639" r:id="rId1390"/>
    <p:sldId id="1640" r:id="rId1391"/>
    <p:sldId id="1641" r:id="rId1392"/>
    <p:sldId id="1642" r:id="rId1393"/>
    <p:sldId id="1643" r:id="rId1394"/>
    <p:sldId id="1644" r:id="rId1395"/>
    <p:sldId id="1645" r:id="rId1396"/>
    <p:sldId id="1646" r:id="rId1397"/>
    <p:sldId id="1647" r:id="rId1398"/>
    <p:sldId id="1648" r:id="rId1399"/>
    <p:sldId id="1649" r:id="rId1400"/>
    <p:sldId id="1650" r:id="rId1401"/>
    <p:sldId id="1651" r:id="rId1402"/>
    <p:sldId id="1652" r:id="rId1403"/>
    <p:sldId id="1653" r:id="rId1404"/>
    <p:sldId id="1654" r:id="rId1405"/>
    <p:sldId id="1655" r:id="rId1406"/>
    <p:sldId id="1656" r:id="rId1407"/>
    <p:sldId id="1657" r:id="rId1408"/>
    <p:sldId id="1658" r:id="rId1409"/>
    <p:sldId id="1659" r:id="rId1410"/>
    <p:sldId id="1660" r:id="rId1411"/>
    <p:sldId id="1661" r:id="rId1412"/>
    <p:sldId id="1662" r:id="rId1413"/>
    <p:sldId id="1663" r:id="rId1414"/>
    <p:sldId id="1664" r:id="rId1415"/>
    <p:sldId id="1665" r:id="rId1416"/>
    <p:sldId id="1666" r:id="rId1417"/>
    <p:sldId id="1667" r:id="rId1418"/>
    <p:sldId id="1668" r:id="rId1419"/>
    <p:sldId id="1669" r:id="rId1420"/>
    <p:sldId id="1670" r:id="rId1421"/>
    <p:sldId id="1671" r:id="rId1422"/>
    <p:sldId id="1672" r:id="rId1423"/>
    <p:sldId id="1673" r:id="rId1424"/>
    <p:sldId id="1674" r:id="rId1425"/>
    <p:sldId id="1675" r:id="rId1426"/>
    <p:sldId id="1676" r:id="rId1427"/>
    <p:sldId id="1677" r:id="rId1428"/>
    <p:sldId id="1678" r:id="rId1429"/>
    <p:sldId id="1679" r:id="rId1430"/>
    <p:sldId id="1680" r:id="rId1431"/>
    <p:sldId id="1681" r:id="rId1432"/>
    <p:sldId id="1682" r:id="rId1433"/>
    <p:sldId id="1683" r:id="rId1434"/>
    <p:sldId id="1684" r:id="rId1435"/>
    <p:sldId id="1685" r:id="rId1436"/>
    <p:sldId id="1686" r:id="rId1437"/>
    <p:sldId id="1687" r:id="rId1438"/>
    <p:sldId id="1688" r:id="rId1439"/>
    <p:sldId id="1689" r:id="rId1440"/>
    <p:sldId id="1690" r:id="rId1441"/>
    <p:sldId id="1691" r:id="rId1442"/>
    <p:sldId id="1692" r:id="rId1443"/>
    <p:sldId id="1693" r:id="rId1444"/>
    <p:sldId id="1694" r:id="rId1445"/>
    <p:sldId id="1695" r:id="rId1446"/>
    <p:sldId id="1696" r:id="rId1447"/>
    <p:sldId id="1697" r:id="rId1448"/>
    <p:sldId id="1698" r:id="rId1449"/>
    <p:sldId id="1699" r:id="rId1450"/>
    <p:sldId id="1700" r:id="rId1451"/>
    <p:sldId id="1701" r:id="rId1452"/>
    <p:sldId id="1702" r:id="rId1453"/>
    <p:sldId id="1703" r:id="rId1454"/>
    <p:sldId id="1704" r:id="rId1455"/>
    <p:sldId id="1705" r:id="rId1456"/>
    <p:sldId id="1706" r:id="rId1457"/>
    <p:sldId id="1707" r:id="rId1458"/>
    <p:sldId id="1708" r:id="rId1459"/>
    <p:sldId id="1709" r:id="rId1460"/>
    <p:sldId id="1710" r:id="rId1461"/>
    <p:sldId id="1711" r:id="rId1462"/>
    <p:sldId id="1712" r:id="rId1463"/>
    <p:sldId id="1713" r:id="rId1464"/>
    <p:sldId id="1714" r:id="rId1465"/>
    <p:sldId id="1715" r:id="rId1466"/>
    <p:sldId id="1716" r:id="rId1467"/>
    <p:sldId id="1717" r:id="rId1468"/>
    <p:sldId id="1718" r:id="rId1469"/>
    <p:sldId id="1719" r:id="rId1470"/>
    <p:sldId id="1720" r:id="rId1471"/>
    <p:sldId id="1721" r:id="rId1472"/>
    <p:sldId id="1722" r:id="rId1473"/>
    <p:sldId id="1723" r:id="rId1474"/>
    <p:sldId id="1724" r:id="rId1475"/>
    <p:sldId id="1725" r:id="rId1476"/>
    <p:sldId id="1726" r:id="rId1477"/>
    <p:sldId id="1727" r:id="rId1478"/>
    <p:sldId id="1728" r:id="rId1479"/>
    <p:sldId id="1729" r:id="rId1480"/>
    <p:sldId id="1730" r:id="rId1481"/>
    <p:sldId id="1731" r:id="rId1482"/>
    <p:sldId id="1732" r:id="rId1483"/>
    <p:sldId id="1733" r:id="rId1484"/>
    <p:sldId id="1734" r:id="rId1485"/>
    <p:sldId id="1735" r:id="rId1486"/>
    <p:sldId id="1736" r:id="rId1487"/>
    <p:sldId id="1737" r:id="rId1488"/>
    <p:sldId id="1738" r:id="rId1489"/>
    <p:sldId id="1739" r:id="rId1490"/>
    <p:sldId id="1740" r:id="rId1491"/>
    <p:sldId id="1741" r:id="rId1492"/>
    <p:sldId id="1742" r:id="rId1493"/>
    <p:sldId id="1743" r:id="rId1494"/>
    <p:sldId id="1744" r:id="rId1495"/>
    <p:sldId id="1745" r:id="rId1496"/>
    <p:sldId id="1746" r:id="rId1497"/>
    <p:sldId id="1747" r:id="rId1498"/>
    <p:sldId id="1748" r:id="rId1499"/>
    <p:sldId id="1749" r:id="rId1500"/>
    <p:sldId id="1750" r:id="rId1501"/>
    <p:sldId id="1751" r:id="rId1502"/>
    <p:sldId id="1752" r:id="rId1503"/>
    <p:sldId id="1753" r:id="rId1504"/>
    <p:sldId id="1754" r:id="rId1505"/>
    <p:sldId id="1755" r:id="rId1506"/>
    <p:sldId id="1756" r:id="rId1507"/>
    <p:sldId id="1757" r:id="rId1508"/>
    <p:sldId id="1758" r:id="rId1509"/>
    <p:sldId id="1759" r:id="rId1510"/>
    <p:sldId id="1760" r:id="rId1511"/>
    <p:sldId id="1761" r:id="rId1512"/>
    <p:sldId id="1762" r:id="rId1513"/>
    <p:sldId id="1763" r:id="rId1514"/>
    <p:sldId id="1764" r:id="rId1515"/>
    <p:sldId id="1765" r:id="rId1516"/>
    <p:sldId id="1766" r:id="rId1517"/>
    <p:sldId id="1767" r:id="rId1518"/>
    <p:sldId id="1768" r:id="rId1519"/>
    <p:sldId id="1769" r:id="rId1520"/>
    <p:sldId id="1770" r:id="rId1521"/>
    <p:sldId id="1771" r:id="rId1522"/>
    <p:sldId id="1772" r:id="rId1523"/>
    <p:sldId id="1773" r:id="rId1524"/>
    <p:sldId id="1774" r:id="rId1525"/>
    <p:sldId id="1775" r:id="rId1526"/>
    <p:sldId id="1776" r:id="rId1527"/>
    <p:sldId id="1777" r:id="rId1528"/>
    <p:sldId id="1778" r:id="rId1529"/>
    <p:sldId id="1779" r:id="rId1530"/>
    <p:sldId id="1780" r:id="rId1531"/>
    <p:sldId id="1781" r:id="rId1532"/>
    <p:sldId id="1782" r:id="rId1533"/>
    <p:sldId id="1783" r:id="rId1534"/>
    <p:sldId id="1784" r:id="rId1535"/>
    <p:sldId id="1785" r:id="rId1536"/>
    <p:sldId id="1786" r:id="rId1537"/>
    <p:sldId id="1787" r:id="rId1538"/>
    <p:sldId id="1788" r:id="rId1539"/>
    <p:sldId id="1789" r:id="rId1540"/>
    <p:sldId id="1790" r:id="rId1541"/>
    <p:sldId id="1791" r:id="rId1542"/>
    <p:sldId id="1792" r:id="rId1543"/>
    <p:sldId id="1793" r:id="rId1544"/>
    <p:sldId id="1794" r:id="rId1545"/>
    <p:sldId id="1795" r:id="rId1546"/>
    <p:sldId id="1796" r:id="rId1547"/>
    <p:sldId id="1797" r:id="rId1548"/>
    <p:sldId id="1798" r:id="rId1549"/>
    <p:sldId id="1799" r:id="rId1550"/>
    <p:sldId id="1800" r:id="rId1551"/>
    <p:sldId id="1801" r:id="rId1552"/>
    <p:sldId id="1802" r:id="rId1553"/>
    <p:sldId id="1803" r:id="rId1554"/>
    <p:sldId id="1804" r:id="rId1555"/>
    <p:sldId id="1805" r:id="rId1556"/>
    <p:sldId id="1806" r:id="rId1557"/>
    <p:sldId id="1807" r:id="rId1558"/>
    <p:sldId id="1808" r:id="rId1559"/>
    <p:sldId id="1809" r:id="rId1560"/>
    <p:sldId id="1810" r:id="rId1561"/>
    <p:sldId id="1811" r:id="rId1562"/>
    <p:sldId id="1812" r:id="rId1563"/>
    <p:sldId id="1813" r:id="rId1564"/>
    <p:sldId id="1814" r:id="rId1565"/>
    <p:sldId id="1815" r:id="rId1566"/>
    <p:sldId id="1816" r:id="rId1567"/>
    <p:sldId id="1817" r:id="rId1568"/>
    <p:sldId id="1818" r:id="rId1569"/>
    <p:sldId id="1819" r:id="rId1570"/>
    <p:sldId id="1820" r:id="rId1571"/>
    <p:sldId id="1821" r:id="rId1572"/>
    <p:sldId id="1822" r:id="rId1573"/>
    <p:sldId id="1823" r:id="rId1574"/>
    <p:sldId id="1824" r:id="rId1575"/>
    <p:sldId id="1825" r:id="rId1576"/>
    <p:sldId id="1826" r:id="rId1577"/>
    <p:sldId id="1827" r:id="rId1578"/>
    <p:sldId id="1828" r:id="rId1579"/>
    <p:sldId id="1829" r:id="rId1580"/>
    <p:sldId id="1830" r:id="rId1581"/>
    <p:sldId id="1831" r:id="rId1582"/>
    <p:sldId id="1832" r:id="rId1583"/>
    <p:sldId id="1833" r:id="rId1584"/>
    <p:sldId id="1834" r:id="rId1585"/>
    <p:sldId id="1835" r:id="rId1586"/>
    <p:sldId id="1836" r:id="rId1587"/>
    <p:sldId id="1837" r:id="rId1588"/>
    <p:sldId id="1838" r:id="rId1589"/>
    <p:sldId id="1839" r:id="rId1590"/>
    <p:sldId id="1840" r:id="rId1591"/>
    <p:sldId id="1841" r:id="rId1592"/>
    <p:sldId id="1842" r:id="rId1593"/>
    <p:sldId id="1843" r:id="rId1594"/>
    <p:sldId id="1844" r:id="rId1595"/>
    <p:sldId id="1845" r:id="rId1596"/>
    <p:sldId id="1846" r:id="rId1597"/>
    <p:sldId id="1847" r:id="rId1598"/>
    <p:sldId id="1848" r:id="rId1599"/>
    <p:sldId id="1849" r:id="rId1600"/>
    <p:sldId id="1850" r:id="rId1601"/>
    <p:sldId id="1851" r:id="rId1602"/>
    <p:sldId id="1852" r:id="rId1603"/>
    <p:sldId id="1853" r:id="rId1604"/>
    <p:sldId id="1854" r:id="rId1605"/>
    <p:sldId id="1855" r:id="rId1606"/>
    <p:sldId id="1856" r:id="rId1607"/>
    <p:sldId id="1857" r:id="rId1608"/>
    <p:sldId id="1858" r:id="rId1609"/>
    <p:sldId id="1859" r:id="rId1610"/>
    <p:sldId id="1860" r:id="rId1611"/>
    <p:sldId id="1861" r:id="rId1612"/>
    <p:sldId id="1862" r:id="rId1613"/>
    <p:sldId id="1863" r:id="rId1614"/>
    <p:sldId id="1864" r:id="rId1615"/>
    <p:sldId id="1865" r:id="rId1616"/>
    <p:sldId id="1866" r:id="rId1617"/>
    <p:sldId id="1867" r:id="rId1618"/>
    <p:sldId id="1868" r:id="rId1619"/>
    <p:sldId id="1869" r:id="rId1620"/>
    <p:sldId id="1870" r:id="rId1621"/>
    <p:sldId id="1871" r:id="rId1622"/>
    <p:sldId id="1872" r:id="rId1623"/>
    <p:sldId id="1873" r:id="rId1624"/>
    <p:sldId id="1874" r:id="rId1625"/>
    <p:sldId id="1875" r:id="rId1626"/>
    <p:sldId id="1876" r:id="rId1627"/>
    <p:sldId id="1877" r:id="rId1628"/>
    <p:sldId id="1878" r:id="rId1629"/>
    <p:sldId id="1879" r:id="rId1630"/>
    <p:sldId id="1880" r:id="rId1631"/>
    <p:sldId id="1881" r:id="rId1632"/>
    <p:sldId id="1882" r:id="rId1633"/>
    <p:sldId id="1883" r:id="rId1634"/>
    <p:sldId id="1884" r:id="rId1635"/>
    <p:sldId id="1885" r:id="rId1636"/>
    <p:sldId id="1886" r:id="rId1637"/>
    <p:sldId id="1887" r:id="rId1638"/>
    <p:sldId id="1888" r:id="rId1639"/>
    <p:sldId id="1889" r:id="rId1640"/>
    <p:sldId id="1890" r:id="rId1641"/>
    <p:sldId id="1891" r:id="rId1642"/>
    <p:sldId id="1892" r:id="rId1643"/>
    <p:sldId id="1893" r:id="rId1644"/>
    <p:sldId id="1894" r:id="rId1645"/>
    <p:sldId id="1895" r:id="rId1646"/>
    <p:sldId id="1896" r:id="rId1647"/>
    <p:sldId id="1897" r:id="rId1648"/>
    <p:sldId id="1898" r:id="rId1649"/>
    <p:sldId id="1899" r:id="rId1650"/>
    <p:sldId id="1900" r:id="rId1651"/>
    <p:sldId id="1901" r:id="rId1652"/>
    <p:sldId id="1902" r:id="rId1653"/>
    <p:sldId id="1903" r:id="rId1654"/>
    <p:sldId id="1904" r:id="rId1655"/>
    <p:sldId id="1905" r:id="rId1656"/>
    <p:sldId id="1906" r:id="rId1657"/>
    <p:sldId id="1907" r:id="rId1658"/>
    <p:sldId id="1908" r:id="rId1659"/>
    <p:sldId id="1909" r:id="rId1660"/>
    <p:sldId id="1910" r:id="rId1661"/>
    <p:sldId id="1911" r:id="rId1662"/>
    <p:sldId id="1912" r:id="rId1663"/>
    <p:sldId id="1913" r:id="rId1664"/>
    <p:sldId id="1914" r:id="rId1665"/>
    <p:sldId id="1915" r:id="rId1666"/>
    <p:sldId id="1916" r:id="rId1667"/>
    <p:sldId id="1917" r:id="rId1668"/>
    <p:sldId id="1918" r:id="rId1669"/>
    <p:sldId id="1919" r:id="rId1670"/>
    <p:sldId id="1920" r:id="rId1671"/>
    <p:sldId id="1921" r:id="rId1672"/>
    <p:sldId id="1922" r:id="rId1673"/>
    <p:sldId id="1923" r:id="rId1674"/>
    <p:sldId id="1924" r:id="rId1675"/>
    <p:sldId id="1925" r:id="rId1676"/>
    <p:sldId id="1926" r:id="rId1677"/>
    <p:sldId id="1927" r:id="rId1678"/>
    <p:sldId id="1928" r:id="rId1679"/>
    <p:sldId id="1929" r:id="rId1680"/>
    <p:sldId id="1930" r:id="rId1681"/>
    <p:sldId id="1931" r:id="rId1682"/>
    <p:sldId id="1932" r:id="rId1683"/>
    <p:sldId id="1933" r:id="rId1684"/>
    <p:sldId id="1934" r:id="rId1685"/>
    <p:sldId id="1935" r:id="rId1686"/>
    <p:sldId id="1936" r:id="rId1687"/>
    <p:sldId id="1937" r:id="rId1688"/>
    <p:sldId id="1938" r:id="rId1689"/>
    <p:sldId id="1939" r:id="rId1690"/>
    <p:sldId id="1940" r:id="rId1691"/>
    <p:sldId id="1941" r:id="rId1692"/>
    <p:sldId id="1942" r:id="rId1693"/>
    <p:sldId id="1943" r:id="rId1694"/>
    <p:sldId id="1944" r:id="rId1695"/>
    <p:sldId id="1945" r:id="rId1696"/>
    <p:sldId id="1946" r:id="rId1697"/>
    <p:sldId id="1947" r:id="rId1698"/>
    <p:sldId id="1948" r:id="rId1699"/>
    <p:sldId id="1949" r:id="rId1700"/>
    <p:sldId id="1950" r:id="rId1701"/>
    <p:sldId id="1951" r:id="rId1702"/>
    <p:sldId id="1952" r:id="rId1703"/>
    <p:sldId id="1953" r:id="rId1704"/>
    <p:sldId id="1954" r:id="rId1705"/>
    <p:sldId id="1955" r:id="rId1706"/>
    <p:sldId id="1956" r:id="rId1707"/>
    <p:sldId id="1957" r:id="rId1708"/>
    <p:sldId id="1958" r:id="rId1709"/>
    <p:sldId id="1959" r:id="rId1710"/>
    <p:sldId id="1960" r:id="rId1711"/>
    <p:sldId id="1961" r:id="rId1712"/>
    <p:sldId id="1962" r:id="rId1713"/>
    <p:sldId id="1963" r:id="rId1714"/>
    <p:sldId id="1964" r:id="rId1715"/>
    <p:sldId id="1965" r:id="rId1716"/>
    <p:sldId id="1966" r:id="rId1717"/>
    <p:sldId id="1967" r:id="rId1718"/>
    <p:sldId id="1968" r:id="rId1719"/>
    <p:sldId id="1969" r:id="rId1720"/>
    <p:sldId id="1970" r:id="rId1721"/>
    <p:sldId id="1971" r:id="rId1722"/>
    <p:sldId id="1972" r:id="rId1723"/>
    <p:sldId id="1973" r:id="rId1724"/>
    <p:sldId id="1974" r:id="rId1725"/>
    <p:sldId id="1975" r:id="rId1726"/>
    <p:sldId id="1976" r:id="rId1727"/>
    <p:sldId id="1977" r:id="rId1728"/>
    <p:sldId id="1978" r:id="rId1729"/>
    <p:sldId id="1979" r:id="rId1730"/>
    <p:sldId id="1980" r:id="rId1731"/>
    <p:sldId id="1981" r:id="rId1732"/>
    <p:sldId id="1982" r:id="rId1733"/>
    <p:sldId id="1983" r:id="rId1734"/>
    <p:sldId id="1984" r:id="rId1735"/>
    <p:sldId id="1985" r:id="rId1736"/>
    <p:sldId id="1986" r:id="rId1737"/>
    <p:sldId id="1987" r:id="rId1738"/>
    <p:sldId id="1988" r:id="rId1739"/>
    <p:sldId id="1989" r:id="rId1740"/>
    <p:sldId id="1990" r:id="rId1741"/>
    <p:sldId id="1991" r:id="rId1742"/>
    <p:sldId id="1992" r:id="rId1743"/>
    <p:sldId id="1993" r:id="rId1744"/>
    <p:sldId id="1994" r:id="rId1745"/>
    <p:sldId id="1995" r:id="rId1746"/>
    <p:sldId id="1996" r:id="rId1747"/>
    <p:sldId id="1997" r:id="rId1748"/>
    <p:sldId id="1998" r:id="rId1749"/>
    <p:sldId id="1999" r:id="rId1750"/>
    <p:sldId id="2000" r:id="rId1751"/>
    <p:sldId id="2001" r:id="rId1752"/>
    <p:sldId id="2002" r:id="rId1753"/>
    <p:sldId id="2003" r:id="rId1754"/>
    <p:sldId id="2004" r:id="rId1755"/>
    <p:sldId id="2005" r:id="rId1756"/>
    <p:sldId id="2006" r:id="rId1757"/>
    <p:sldId id="2007" r:id="rId1758"/>
    <p:sldId id="2008" r:id="rId1759"/>
    <p:sldId id="2009" r:id="rId1760"/>
    <p:sldId id="2010" r:id="rId1761"/>
    <p:sldId id="2011" r:id="rId1762"/>
    <p:sldId id="2012" r:id="rId1763"/>
    <p:sldId id="2013" r:id="rId1764"/>
    <p:sldId id="2014" r:id="rId1765"/>
    <p:sldId id="2015" r:id="rId1766"/>
    <p:sldId id="2016" r:id="rId1767"/>
    <p:sldId id="2017" r:id="rId1768"/>
    <p:sldId id="2018" r:id="rId1769"/>
    <p:sldId id="2019" r:id="rId1770"/>
    <p:sldId id="2020" r:id="rId1771"/>
    <p:sldId id="2021" r:id="rId1772"/>
    <p:sldId id="2022" r:id="rId1773"/>
    <p:sldId id="2023" r:id="rId1774"/>
    <p:sldId id="2024" r:id="rId1775"/>
    <p:sldId id="2025" r:id="rId1776"/>
    <p:sldId id="2026" r:id="rId1777"/>
    <p:sldId id="2027" r:id="rId1778"/>
    <p:sldId id="2028" r:id="rId1779"/>
    <p:sldId id="2029" r:id="rId1780"/>
    <p:sldId id="2030" r:id="rId1781"/>
    <p:sldId id="2031" r:id="rId1782"/>
    <p:sldId id="2032" r:id="rId1783"/>
    <p:sldId id="2033" r:id="rId1784"/>
    <p:sldId id="2034" r:id="rId1785"/>
    <p:sldId id="2035" r:id="rId1786"/>
    <p:sldId id="2036" r:id="rId1787"/>
    <p:sldId id="2037" r:id="rId1788"/>
    <p:sldId id="2038" r:id="rId1789"/>
    <p:sldId id="2039" r:id="rId1790"/>
    <p:sldId id="2040" r:id="rId1791"/>
    <p:sldId id="2041" r:id="rId1792"/>
    <p:sldId id="2042" r:id="rId1793"/>
    <p:sldId id="2043" r:id="rId1794"/>
    <p:sldId id="2044" r:id="rId1795"/>
    <p:sldId id="2045" r:id="rId1796"/>
    <p:sldId id="2046" r:id="rId1797"/>
    <p:sldId id="2047" r:id="rId1798"/>
    <p:sldId id="2048" r:id="rId1799"/>
    <p:sldId id="2049" r:id="rId1800"/>
    <p:sldId id="2050" r:id="rId1801"/>
    <p:sldId id="2051" r:id="rId1802"/>
    <p:sldId id="2052" r:id="rId1803"/>
    <p:sldId id="2053" r:id="rId1804"/>
    <p:sldId id="2054" r:id="rId1805"/>
    <p:sldId id="2055" r:id="rId1806"/>
    <p:sldId id="2056" r:id="rId1807"/>
    <p:sldId id="2057" r:id="rId1808"/>
    <p:sldId id="2058" r:id="rId1809"/>
    <p:sldId id="2059" r:id="rId1810"/>
    <p:sldId id="2060" r:id="rId1811"/>
    <p:sldId id="2061" r:id="rId1812"/>
    <p:sldId id="2062" r:id="rId1813"/>
    <p:sldId id="2063" r:id="rId1814"/>
    <p:sldId id="2064" r:id="rId1815"/>
    <p:sldId id="2065" r:id="rId1816"/>
    <p:sldId id="2066" r:id="rId1817"/>
    <p:sldId id="2067" r:id="rId1818"/>
    <p:sldId id="2068" r:id="rId1819"/>
    <p:sldId id="2069" r:id="rId1820"/>
    <p:sldId id="2070" r:id="rId1821"/>
    <p:sldId id="2071" r:id="rId1822"/>
    <p:sldId id="2072" r:id="rId1823"/>
    <p:sldId id="2073" r:id="rId1824"/>
    <p:sldId id="2074" r:id="rId1825"/>
    <p:sldId id="2075" r:id="rId1826"/>
    <p:sldId id="2076" r:id="rId1827"/>
    <p:sldId id="2077" r:id="rId1828"/>
    <p:sldId id="2078" r:id="rId1829"/>
    <p:sldId id="2079" r:id="rId1830"/>
    <p:sldId id="2080" r:id="rId1831"/>
    <p:sldId id="2081" r:id="rId1832"/>
    <p:sldId id="2082" r:id="rId1833"/>
    <p:sldId id="2083" r:id="rId1834"/>
    <p:sldId id="2084" r:id="rId1835"/>
    <p:sldId id="2085" r:id="rId1836"/>
    <p:sldId id="2086" r:id="rId1837"/>
    <p:sldId id="2087" r:id="rId1838"/>
    <p:sldId id="2088" r:id="rId1839"/>
    <p:sldId id="2089" r:id="rId1840"/>
    <p:sldId id="2090" r:id="rId1841"/>
    <p:sldId id="2091" r:id="rId1842"/>
    <p:sldId id="2092" r:id="rId1843"/>
    <p:sldId id="2093" r:id="rId1844"/>
    <p:sldId id="2094" r:id="rId1845"/>
    <p:sldId id="2095" r:id="rId1846"/>
    <p:sldId id="2096" r:id="rId1847"/>
    <p:sldId id="2097" r:id="rId1848"/>
    <p:sldId id="2098" r:id="rId1849"/>
    <p:sldId id="2099" r:id="rId1850"/>
    <p:sldId id="2100" r:id="rId1851"/>
    <p:sldId id="2101" r:id="rId1852"/>
    <p:sldId id="2102" r:id="rId1853"/>
    <p:sldId id="2103" r:id="rId1854"/>
    <p:sldId id="2104" r:id="rId1855"/>
    <p:sldId id="2105" r:id="rId1856"/>
    <p:sldId id="2106" r:id="rId1857"/>
    <p:sldId id="2107" r:id="rId1858"/>
    <p:sldId id="2108" r:id="rId1859"/>
    <p:sldId id="2109" r:id="rId1860"/>
    <p:sldId id="2110" r:id="rId1861"/>
    <p:sldId id="2111" r:id="rId1862"/>
    <p:sldId id="2112" r:id="rId1863"/>
    <p:sldId id="2113" r:id="rId1864"/>
    <p:sldId id="2114" r:id="rId1865"/>
    <p:sldId id="2115" r:id="rId1866"/>
    <p:sldId id="2116" r:id="rId1867"/>
    <p:sldId id="2117" r:id="rId1868"/>
    <p:sldId id="2118" r:id="rId1869"/>
    <p:sldId id="2119" r:id="rId1870"/>
    <p:sldId id="2120" r:id="rId1871"/>
    <p:sldId id="2121" r:id="rId1872"/>
    <p:sldId id="2122" r:id="rId1873"/>
    <p:sldId id="2123" r:id="rId1874"/>
    <p:sldId id="2124" r:id="rId1875"/>
    <p:sldId id="2125" r:id="rId1876"/>
    <p:sldId id="2126" r:id="rId1877"/>
    <p:sldId id="2127" r:id="rId1878"/>
    <p:sldId id="2128" r:id="rId1879"/>
    <p:sldId id="2129" r:id="rId1880"/>
    <p:sldId id="2130" r:id="rId1881"/>
    <p:sldId id="2131" r:id="rId1882"/>
    <p:sldId id="2132" r:id="rId1883"/>
    <p:sldId id="2133" r:id="rId1884"/>
    <p:sldId id="2134" r:id="rId1885"/>
    <p:sldId id="2135" r:id="rId1886"/>
    <p:sldId id="2136" r:id="rId1887"/>
    <p:sldId id="2137" r:id="rId1888"/>
    <p:sldId id="2138" r:id="rId1889"/>
    <p:sldId id="2139" r:id="rId1890"/>
    <p:sldId id="2140" r:id="rId1891"/>
    <p:sldId id="2141" r:id="rId1892"/>
    <p:sldId id="2142" r:id="rId1893"/>
    <p:sldId id="2143" r:id="rId1894"/>
    <p:sldId id="2144" r:id="rId1895"/>
    <p:sldId id="2145" r:id="rId1896"/>
    <p:sldId id="2146" r:id="rId1897"/>
    <p:sldId id="2147" r:id="rId1898"/>
    <p:sldId id="2148" r:id="rId1899"/>
    <p:sldId id="2149" r:id="rId1900"/>
    <p:sldId id="2150" r:id="rId1901"/>
    <p:sldId id="2151" r:id="rId1902"/>
    <p:sldId id="2152" r:id="rId1903"/>
    <p:sldId id="2153" r:id="rId1904"/>
    <p:sldId id="2154" r:id="rId1905"/>
    <p:sldId id="2155" r:id="rId1906"/>
    <p:sldId id="2156" r:id="rId1907"/>
    <p:sldId id="2157" r:id="rId1908"/>
    <p:sldId id="2158" r:id="rId1909"/>
    <p:sldId id="2159" r:id="rId1910"/>
    <p:sldId id="2160" r:id="rId1911"/>
    <p:sldId id="2161" r:id="rId1912"/>
    <p:sldId id="2162" r:id="rId1913"/>
    <p:sldId id="2163" r:id="rId1914"/>
    <p:sldId id="2164" r:id="rId1915"/>
    <p:sldId id="2165" r:id="rId1916"/>
    <p:sldId id="2166" r:id="rId1917"/>
    <p:sldId id="2167" r:id="rId1918"/>
    <p:sldId id="2168" r:id="rId1919"/>
    <p:sldId id="2169" r:id="rId1920"/>
    <p:sldId id="2170" r:id="rId1921"/>
    <p:sldId id="2171" r:id="rId1922"/>
    <p:sldId id="2172" r:id="rId1923"/>
    <p:sldId id="2173" r:id="rId1924"/>
    <p:sldId id="2174" r:id="rId1925"/>
    <p:sldId id="2175" r:id="rId1926"/>
    <p:sldId id="2176" r:id="rId1927"/>
    <p:sldId id="2177" r:id="rId1928"/>
    <p:sldId id="2178" r:id="rId1929"/>
    <p:sldId id="2179" r:id="rId1930"/>
    <p:sldId id="2180" r:id="rId1931"/>
    <p:sldId id="2181" r:id="rId1932"/>
    <p:sldId id="2182" r:id="rId1933"/>
    <p:sldId id="2183" r:id="rId1934"/>
    <p:sldId id="2184" r:id="rId1935"/>
    <p:sldId id="2185" r:id="rId1936"/>
    <p:sldId id="2186" r:id="rId1937"/>
    <p:sldId id="2187" r:id="rId1938"/>
    <p:sldId id="2188" r:id="rId1939"/>
    <p:sldId id="2189" r:id="rId1940"/>
    <p:sldId id="2190" r:id="rId1941"/>
    <p:sldId id="2191" r:id="rId1942"/>
    <p:sldId id="2192" r:id="rId1943"/>
    <p:sldId id="2193" r:id="rId1944"/>
    <p:sldId id="2194" r:id="rId1945"/>
    <p:sldId id="2195" r:id="rId1946"/>
    <p:sldId id="2196" r:id="rId1947"/>
    <p:sldId id="2197" r:id="rId1948"/>
    <p:sldId id="2198" r:id="rId1949"/>
    <p:sldId id="2199" r:id="rId1950"/>
    <p:sldId id="2200" r:id="rId1951"/>
    <p:sldId id="2201" r:id="rId1952"/>
    <p:sldId id="2202" r:id="rId1953"/>
    <p:sldId id="2203" r:id="rId1954"/>
    <p:sldId id="2204" r:id="rId1955"/>
    <p:sldId id="2205" r:id="rId1956"/>
    <p:sldId id="2206" r:id="rId1957"/>
    <p:sldId id="2207" r:id="rId1958"/>
    <p:sldId id="2208" r:id="rId1959"/>
    <p:sldId id="2209" r:id="rId1960"/>
    <p:sldId id="2210" r:id="rId1961"/>
    <p:sldId id="2211" r:id="rId1962"/>
    <p:sldId id="2212" r:id="rId1963"/>
    <p:sldId id="2213" r:id="rId1964"/>
    <p:sldId id="2214" r:id="rId1965"/>
    <p:sldId id="2215" r:id="rId1966"/>
    <p:sldId id="2216" r:id="rId1967"/>
    <p:sldId id="2217" r:id="rId1968"/>
    <p:sldId id="2218" r:id="rId1969"/>
    <p:sldId id="2219" r:id="rId1970"/>
    <p:sldId id="2220" r:id="rId1971"/>
    <p:sldId id="2221" r:id="rId1972"/>
    <p:sldId id="2222" r:id="rId1973"/>
    <p:sldId id="2223" r:id="rId1974"/>
    <p:sldId id="2224" r:id="rId1975"/>
    <p:sldId id="2225" r:id="rId1976"/>
    <p:sldId id="2226" r:id="rId1977"/>
    <p:sldId id="2227" r:id="rId1978"/>
    <p:sldId id="2228" r:id="rId1979"/>
    <p:sldId id="2229" r:id="rId1980"/>
    <p:sldId id="2230" r:id="rId1981"/>
    <p:sldId id="2231" r:id="rId1982"/>
    <p:sldId id="2232" r:id="rId1983"/>
    <p:sldId id="2233" r:id="rId1984"/>
    <p:sldId id="2234" r:id="rId1985"/>
    <p:sldId id="2235" r:id="rId1986"/>
    <p:sldId id="2236" r:id="rId1987"/>
    <p:sldId id="2237" r:id="rId1988"/>
    <p:sldId id="2238" r:id="rId1989"/>
    <p:sldId id="2239" r:id="rId1990"/>
    <p:sldId id="2240" r:id="rId1991"/>
    <p:sldId id="2241" r:id="rId1992"/>
    <p:sldId id="2242" r:id="rId1993"/>
    <p:sldId id="2243" r:id="rId1994"/>
    <p:sldId id="2244" r:id="rId1995"/>
    <p:sldId id="2245" r:id="rId1996"/>
    <p:sldId id="2246" r:id="rId1997"/>
    <p:sldId id="2247" r:id="rId1998"/>
    <p:sldId id="2248" r:id="rId1999"/>
    <p:sldId id="2249" r:id="rId2000"/>
    <p:sldId id="2250" r:id="rId2001"/>
    <p:sldId id="2251" r:id="rId2002"/>
    <p:sldId id="2252" r:id="rId2003"/>
    <p:sldId id="2253" r:id="rId2004"/>
    <p:sldId id="2254" r:id="rId2005"/>
    <p:sldId id="2255" r:id="rId2006"/>
    <p:sldId id="2256" r:id="rId2007"/>
    <p:sldId id="2257" r:id="rId2008"/>
    <p:sldId id="2258" r:id="rId2009"/>
    <p:sldId id="2259" r:id="rId2010"/>
    <p:sldId id="2260" r:id="rId2011"/>
    <p:sldId id="2261" r:id="rId2012"/>
    <p:sldId id="2262" r:id="rId2013"/>
    <p:sldId id="2263" r:id="rId2014"/>
    <p:sldId id="2264" r:id="rId2015"/>
    <p:sldId id="2265" r:id="rId2016"/>
    <p:sldId id="2266" r:id="rId2017"/>
    <p:sldId id="2267" r:id="rId2018"/>
    <p:sldId id="2268" r:id="rId2019"/>
    <p:sldId id="2269" r:id="rId2020"/>
    <p:sldId id="2270" r:id="rId2021"/>
    <p:sldId id="2271" r:id="rId2022"/>
    <p:sldId id="2272" r:id="rId2023"/>
    <p:sldId id="2273" r:id="rId2024"/>
    <p:sldId id="2274" r:id="rId2025"/>
    <p:sldId id="2275" r:id="rId2026"/>
    <p:sldId id="2276" r:id="rId2027"/>
    <p:sldId id="2277" r:id="rId2028"/>
    <p:sldId id="2278" r:id="rId2029"/>
    <p:sldId id="2279" r:id="rId2030"/>
    <p:sldId id="2280" r:id="rId2031"/>
    <p:sldId id="2281" r:id="rId2032"/>
    <p:sldId id="2282" r:id="rId2033"/>
    <p:sldId id="2283" r:id="rId2034"/>
    <p:sldId id="2284" r:id="rId2035"/>
    <p:sldId id="2285" r:id="rId2036"/>
    <p:sldId id="2286" r:id="rId2037"/>
    <p:sldId id="2287" r:id="rId2038"/>
    <p:sldId id="2288" r:id="rId2039"/>
    <p:sldId id="2289" r:id="rId2040"/>
    <p:sldId id="2290" r:id="rId2041"/>
    <p:sldId id="2291" r:id="rId2042"/>
    <p:sldId id="2292" r:id="rId2043"/>
    <p:sldId id="2293" r:id="rId2044"/>
    <p:sldId id="2294" r:id="rId2045"/>
    <p:sldId id="2295" r:id="rId2046"/>
    <p:sldId id="2296" r:id="rId2047"/>
    <p:sldId id="2297" r:id="rId2048"/>
    <p:sldId id="2298" r:id="rId2049"/>
    <p:sldId id="2299" r:id="rId2050"/>
    <p:sldId id="2300" r:id="rId2051"/>
    <p:sldId id="2301" r:id="rId2052"/>
    <p:sldId id="2302" r:id="rId2053"/>
    <p:sldId id="2303" r:id="rId2054"/>
    <p:sldId id="2304" r:id="rId2055"/>
    <p:sldId id="2305" r:id="rId2056"/>
    <p:sldId id="2306" r:id="rId2057"/>
    <p:sldId id="2307" r:id="rId2058"/>
    <p:sldId id="2308" r:id="rId2059"/>
    <p:sldId id="2309" r:id="rId2060"/>
    <p:sldId id="2310" r:id="rId2061"/>
    <p:sldId id="2311" r:id="rId2062"/>
    <p:sldId id="2312" r:id="rId2063"/>
    <p:sldId id="2313" r:id="rId2064"/>
    <p:sldId id="2314" r:id="rId2065"/>
    <p:sldId id="2315" r:id="rId2066"/>
    <p:sldId id="2316" r:id="rId2067"/>
    <p:sldId id="2317" r:id="rId2068"/>
    <p:sldId id="2318" r:id="rId2069"/>
    <p:sldId id="2319" r:id="rId2070"/>
    <p:sldId id="2320" r:id="rId2071"/>
    <p:sldId id="2321" r:id="rId2072"/>
    <p:sldId id="2322" r:id="rId2073"/>
    <p:sldId id="2323" r:id="rId2074"/>
    <p:sldId id="2324" r:id="rId2075"/>
    <p:sldId id="2325" r:id="rId2076"/>
    <p:sldId id="2326" r:id="rId2077"/>
    <p:sldId id="2327" r:id="rId2078"/>
    <p:sldId id="2328" r:id="rId2079"/>
    <p:sldId id="2329" r:id="rId2080"/>
    <p:sldId id="2330" r:id="rId2081"/>
    <p:sldId id="2331" r:id="rId2082"/>
    <p:sldId id="2332" r:id="rId2083"/>
    <p:sldId id="2333" r:id="rId2084"/>
    <p:sldId id="2334" r:id="rId2085"/>
    <p:sldId id="2335" r:id="rId2086"/>
    <p:sldId id="2336" r:id="rId2087"/>
    <p:sldId id="2337" r:id="rId2088"/>
    <p:sldId id="2338" r:id="rId2089"/>
    <p:sldId id="2339" r:id="rId2090"/>
    <p:sldId id="2340" r:id="rId2091"/>
    <p:sldId id="2341" r:id="rId2092"/>
    <p:sldId id="2342" r:id="rId2093"/>
    <p:sldId id="2343" r:id="rId2094"/>
    <p:sldId id="2344" r:id="rId2095"/>
    <p:sldId id="2345" r:id="rId2096"/>
    <p:sldId id="2346" r:id="rId2097"/>
    <p:sldId id="2347" r:id="rId2098"/>
    <p:sldId id="2348" r:id="rId2099"/>
    <p:sldId id="2349" r:id="rId2100"/>
    <p:sldId id="2350" r:id="rId2101"/>
    <p:sldId id="2351" r:id="rId2102"/>
    <p:sldId id="2352" r:id="rId2103"/>
    <p:sldId id="2353" r:id="rId2104"/>
    <p:sldId id="2354" r:id="rId2105"/>
    <p:sldId id="2355" r:id="rId2106"/>
    <p:sldId id="2356" r:id="rId2107"/>
    <p:sldId id="2357" r:id="rId2108"/>
    <p:sldId id="2358" r:id="rId2109"/>
    <p:sldId id="2359" r:id="rId2110"/>
    <p:sldId id="2360" r:id="rId2111"/>
    <p:sldId id="2361" r:id="rId2112"/>
    <p:sldId id="2362" r:id="rId2113"/>
    <p:sldId id="2363" r:id="rId2114"/>
    <p:sldId id="2364" r:id="rId2115"/>
    <p:sldId id="2365" r:id="rId2116"/>
    <p:sldId id="2366" r:id="rId2117"/>
    <p:sldId id="2367" r:id="rId2118"/>
    <p:sldId id="2368" r:id="rId2119"/>
    <p:sldId id="2369" r:id="rId2120"/>
    <p:sldId id="2370" r:id="rId2121"/>
    <p:sldId id="2371" r:id="rId2122"/>
    <p:sldId id="2372" r:id="rId2123"/>
    <p:sldId id="2373" r:id="rId2124"/>
    <p:sldId id="2374" r:id="rId2125"/>
    <p:sldId id="2375" r:id="rId2126"/>
    <p:sldId id="2376" r:id="rId2127"/>
    <p:sldId id="2377" r:id="rId2128"/>
    <p:sldId id="2378" r:id="rId2129"/>
    <p:sldId id="2379" r:id="rId2130"/>
    <p:sldId id="2380" r:id="rId2131"/>
    <p:sldId id="2381" r:id="rId2132"/>
    <p:sldId id="2382" r:id="rId2133"/>
    <p:sldId id="2383" r:id="rId2134"/>
    <p:sldId id="2384" r:id="rId2135"/>
    <p:sldId id="2385" r:id="rId2136"/>
    <p:sldId id="2386" r:id="rId2137"/>
    <p:sldId id="2387" r:id="rId2138"/>
    <p:sldId id="2388" r:id="rId2139"/>
    <p:sldId id="2389" r:id="rId2140"/>
    <p:sldId id="2390" r:id="rId2141"/>
    <p:sldId id="2391" r:id="rId2142"/>
    <p:sldId id="2392" r:id="rId2143"/>
    <p:sldId id="2393" r:id="rId2144"/>
    <p:sldId id="2394" r:id="rId2145"/>
    <p:sldId id="2395" r:id="rId2146"/>
    <p:sldId id="2396" r:id="rId2147"/>
    <p:sldId id="2397" r:id="rId2148"/>
    <p:sldId id="2398" r:id="rId2149"/>
    <p:sldId id="2399" r:id="rId2150"/>
    <p:sldId id="2400" r:id="rId2151"/>
    <p:sldId id="2401" r:id="rId2152"/>
    <p:sldId id="2402" r:id="rId2153"/>
    <p:sldId id="2403" r:id="rId2154"/>
    <p:sldId id="2404" r:id="rId2155"/>
    <p:sldId id="2405" r:id="rId2156"/>
    <p:sldId id="2406" r:id="rId2157"/>
    <p:sldId id="2407" r:id="rId2158"/>
    <p:sldId id="2408" r:id="rId2159"/>
    <p:sldId id="2409" r:id="rId2160"/>
    <p:sldId id="2410" r:id="rId2161"/>
    <p:sldId id="2411" r:id="rId2162"/>
    <p:sldId id="2412" r:id="rId2163"/>
    <p:sldId id="2413" r:id="rId2164"/>
    <p:sldId id="2414" r:id="rId2165"/>
    <p:sldId id="2415" r:id="rId2166"/>
    <p:sldId id="2416" r:id="rId2167"/>
    <p:sldId id="2417" r:id="rId2168"/>
    <p:sldId id="2418" r:id="rId2169"/>
    <p:sldId id="2419" r:id="rId2170"/>
    <p:sldId id="2420" r:id="rId2171"/>
    <p:sldId id="2421" r:id="rId2172"/>
    <p:sldId id="2422" r:id="rId2173"/>
    <p:sldId id="2423" r:id="rId2174"/>
    <p:sldId id="2424" r:id="rId2175"/>
    <p:sldId id="2425" r:id="rId2176"/>
    <p:sldId id="2426" r:id="rId2177"/>
    <p:sldId id="2427" r:id="rId2178"/>
    <p:sldId id="2428" r:id="rId2179"/>
    <p:sldId id="2429" r:id="rId2180"/>
    <p:sldId id="2430" r:id="rId2181"/>
    <p:sldId id="2431" r:id="rId2182"/>
    <p:sldId id="2432" r:id="rId2183"/>
    <p:sldId id="2433" r:id="rId2184"/>
    <p:sldId id="2434" r:id="rId2185"/>
    <p:sldId id="2435" r:id="rId2186"/>
    <p:sldId id="2436" r:id="rId2187"/>
    <p:sldId id="2437" r:id="rId2188"/>
    <p:sldId id="2438" r:id="rId2189"/>
    <p:sldId id="2439" r:id="rId2190"/>
    <p:sldId id="2440" r:id="rId2191"/>
    <p:sldId id="2441" r:id="rId2192"/>
    <p:sldId id="2442" r:id="rId2193"/>
    <p:sldId id="2443" r:id="rId2194"/>
    <p:sldId id="2444" r:id="rId2195"/>
    <p:sldId id="2445" r:id="rId2196"/>
    <p:sldId id="2446" r:id="rId2197"/>
    <p:sldId id="2447" r:id="rId2198"/>
    <p:sldId id="2448" r:id="rId2199"/>
    <p:sldId id="2449" r:id="rId2200"/>
    <p:sldId id="2450" r:id="rId2201"/>
    <p:sldId id="2451" r:id="rId2202"/>
    <p:sldId id="2452" r:id="rId2203"/>
    <p:sldId id="2453" r:id="rId2204"/>
    <p:sldId id="2454" r:id="rId2205"/>
    <p:sldId id="2455" r:id="rId2206"/>
    <p:sldId id="2456" r:id="rId2207"/>
    <p:sldId id="2457" r:id="rId2208"/>
    <p:sldId id="2458" r:id="rId2209"/>
    <p:sldId id="2459" r:id="rId2210"/>
    <p:sldId id="2460" r:id="rId2211"/>
    <p:sldId id="2461" r:id="rId2212"/>
    <p:sldId id="2462" r:id="rId2213"/>
    <p:sldId id="2463" r:id="rId2214"/>
    <p:sldId id="2464" r:id="rId2215"/>
    <p:sldId id="2465" r:id="rId2216"/>
    <p:sldId id="2466" r:id="rId2217"/>
    <p:sldId id="2467" r:id="rId2218"/>
    <p:sldId id="2468" r:id="rId2219"/>
    <p:sldId id="2469" r:id="rId2220"/>
    <p:sldId id="2470" r:id="rId2221"/>
    <p:sldId id="2471" r:id="rId2222"/>
    <p:sldId id="2472" r:id="rId2223"/>
    <p:sldId id="2473" r:id="rId2224"/>
    <p:sldId id="2474" r:id="rId2225"/>
    <p:sldId id="2475" r:id="rId2226"/>
    <p:sldId id="2476" r:id="rId2227"/>
    <p:sldId id="2477" r:id="rId2228"/>
    <p:sldId id="2478" r:id="rId2229"/>
    <p:sldId id="2479" r:id="rId2230"/>
    <p:sldId id="2480" r:id="rId2231"/>
    <p:sldId id="2481" r:id="rId2232"/>
    <p:sldId id="2482" r:id="rId2233"/>
    <p:sldId id="2483" r:id="rId2234"/>
    <p:sldId id="2484" r:id="rId2235"/>
    <p:sldId id="2485" r:id="rId2236"/>
    <p:sldId id="2486" r:id="rId2237"/>
    <p:sldId id="2487" r:id="rId2238"/>
    <p:sldId id="2488" r:id="rId2239"/>
    <p:sldId id="2489" r:id="rId2240"/>
    <p:sldId id="2490" r:id="rId2241"/>
    <p:sldId id="2491" r:id="rId2242"/>
    <p:sldId id="2492" r:id="rId2243"/>
    <p:sldId id="2493" r:id="rId2244"/>
    <p:sldId id="2494" r:id="rId2245"/>
    <p:sldId id="2495" r:id="rId2246"/>
    <p:sldId id="2496" r:id="rId2247"/>
    <p:sldId id="2497" r:id="rId2248"/>
    <p:sldId id="2498" r:id="rId2249"/>
    <p:sldId id="2499" r:id="rId2250"/>
    <p:sldId id="2500" r:id="rId2251"/>
    <p:sldId id="2501" r:id="rId2252"/>
    <p:sldId id="2502" r:id="rId2253"/>
    <p:sldId id="2503" r:id="rId2254"/>
    <p:sldId id="2504" r:id="rId2255"/>
    <p:sldId id="2505" r:id="rId2256"/>
    <p:sldId id="2506" r:id="rId2257"/>
    <p:sldId id="2507" r:id="rId2258"/>
    <p:sldId id="2508" r:id="rId2259"/>
    <p:sldId id="2509" r:id="rId2260"/>
    <p:sldId id="2510" r:id="rId2261"/>
    <p:sldId id="2511" r:id="rId2262"/>
    <p:sldId id="2512" r:id="rId2263"/>
    <p:sldId id="2513" r:id="rId2264"/>
    <p:sldId id="2514" r:id="rId2265"/>
    <p:sldId id="2515" r:id="rId2266"/>
    <p:sldId id="2516" r:id="rId2267"/>
    <p:sldId id="2517" r:id="rId2268"/>
    <p:sldId id="2518" r:id="rId2269"/>
    <p:sldId id="2519" r:id="rId2270"/>
    <p:sldId id="2520" r:id="rId2271"/>
    <p:sldId id="2521" r:id="rId2272"/>
    <p:sldId id="2522" r:id="rId2273"/>
    <p:sldId id="2523" r:id="rId2274"/>
    <p:sldId id="2524" r:id="rId2275"/>
    <p:sldId id="2525" r:id="rId2276"/>
    <p:sldId id="2526" r:id="rId2277"/>
    <p:sldId id="2527" r:id="rId2278"/>
    <p:sldId id="2528" r:id="rId2279"/>
    <p:sldId id="2529" r:id="rId2280"/>
    <p:sldId id="2530" r:id="rId2281"/>
    <p:sldId id="2531" r:id="rId2282"/>
    <p:sldId id="2532" r:id="rId2283"/>
    <p:sldId id="2533" r:id="rId2284"/>
    <p:sldId id="2534" r:id="rId2285"/>
    <p:sldId id="2535" r:id="rId2286"/>
    <p:sldId id="2536" r:id="rId2287"/>
    <p:sldId id="2537" r:id="rId2288"/>
    <p:sldId id="2538" r:id="rId2289"/>
    <p:sldId id="2539" r:id="rId2290"/>
    <p:sldId id="2540" r:id="rId2291"/>
    <p:sldId id="2541" r:id="rId2292"/>
    <p:sldId id="2542" r:id="rId2293"/>
    <p:sldId id="2543" r:id="rId2294"/>
    <p:sldId id="2544" r:id="rId2295"/>
    <p:sldId id="2545" r:id="rId2296"/>
    <p:sldId id="2546" r:id="rId2297"/>
    <p:sldId id="2547" r:id="rId2298"/>
    <p:sldId id="2548" r:id="rId2299"/>
    <p:sldId id="2549" r:id="rId2300"/>
    <p:sldId id="2550" r:id="rId2301"/>
    <p:sldId id="2551" r:id="rId2302"/>
    <p:sldId id="2552" r:id="rId2303"/>
    <p:sldId id="2553" r:id="rId2304"/>
    <p:sldId id="2554" r:id="rId2305"/>
    <p:sldId id="2555" r:id="rId2306"/>
    <p:sldId id="2556" r:id="rId2307"/>
    <p:sldId id="2557" r:id="rId2308"/>
    <p:sldId id="2558" r:id="rId2309"/>
    <p:sldId id="2559" r:id="rId2310"/>
    <p:sldId id="2560" r:id="rId2311"/>
    <p:sldId id="2561" r:id="rId2312"/>
    <p:sldId id="2562" r:id="rId2313"/>
    <p:sldId id="2563" r:id="rId2314"/>
    <p:sldId id="2564" r:id="rId2315"/>
    <p:sldId id="2565" r:id="rId2316"/>
    <p:sldId id="2566" r:id="rId2317"/>
    <p:sldId id="2567" r:id="rId2318"/>
    <p:sldId id="2568" r:id="rId2319"/>
    <p:sldId id="2569" r:id="rId2320"/>
    <p:sldId id="2570" r:id="rId2321"/>
    <p:sldId id="2571" r:id="rId2322"/>
    <p:sldId id="2572" r:id="rId2323"/>
    <p:sldId id="2573" r:id="rId2324"/>
    <p:sldId id="2574" r:id="rId2325"/>
    <p:sldId id="2575" r:id="rId2326"/>
    <p:sldId id="2576" r:id="rId2327"/>
    <p:sldId id="2577" r:id="rId2328"/>
    <p:sldId id="2578" r:id="rId2329"/>
    <p:sldId id="2579" r:id="rId2330"/>
    <p:sldId id="2580" r:id="rId2331"/>
    <p:sldId id="2581" r:id="rId2332"/>
    <p:sldId id="2582" r:id="rId2333"/>
    <p:sldId id="2583" r:id="rId2334"/>
    <p:sldId id="2584" r:id="rId2335"/>
    <p:sldId id="2585" r:id="rId2336"/>
    <p:sldId id="2586" r:id="rId2337"/>
    <p:sldId id="2587" r:id="rId2338"/>
    <p:sldId id="2588" r:id="rId2339"/>
    <p:sldId id="2589" r:id="rId2340"/>
    <p:sldId id="2590" r:id="rId2341"/>
    <p:sldId id="2591" r:id="rId2342"/>
    <p:sldId id="2592" r:id="rId2343"/>
    <p:sldId id="2593" r:id="rId2344"/>
    <p:sldId id="2594" r:id="rId2345"/>
    <p:sldId id="2595" r:id="rId2346"/>
    <p:sldId id="2596" r:id="rId2347"/>
    <p:sldId id="2597" r:id="rId2348"/>
    <p:sldId id="2598" r:id="rId2349"/>
    <p:sldId id="2599" r:id="rId2350"/>
    <p:sldId id="2600" r:id="rId2351"/>
    <p:sldId id="2601" r:id="rId2352"/>
    <p:sldId id="2602" r:id="rId2353"/>
    <p:sldId id="2603" r:id="rId2354"/>
    <p:sldId id="2604" r:id="rId2355"/>
    <p:sldId id="2605" r:id="rId2356"/>
    <p:sldId id="2606" r:id="rId2357"/>
    <p:sldId id="2607" r:id="rId2358"/>
    <p:sldId id="2608" r:id="rId2359"/>
    <p:sldId id="2609" r:id="rId2360"/>
    <p:sldId id="2610" r:id="rId2361"/>
    <p:sldId id="2611" r:id="rId2362"/>
    <p:sldId id="2612" r:id="rId2363"/>
    <p:sldId id="2613" r:id="rId2364"/>
    <p:sldId id="2614" r:id="rId2365"/>
    <p:sldId id="2615" r:id="rId2366"/>
    <p:sldId id="2616" r:id="rId2367"/>
    <p:sldId id="2617" r:id="rId2368"/>
    <p:sldId id="2618" r:id="rId2369"/>
    <p:sldId id="2619" r:id="rId2370"/>
    <p:sldId id="2620" r:id="rId2371"/>
    <p:sldId id="2621" r:id="rId2372"/>
    <p:sldId id="2622" r:id="rId2373"/>
    <p:sldId id="2623" r:id="rId2374"/>
    <p:sldId id="2624" r:id="rId2375"/>
    <p:sldId id="2625" r:id="rId2376"/>
    <p:sldId id="2626" r:id="rId2377"/>
    <p:sldId id="2627" r:id="rId2378"/>
    <p:sldId id="2628" r:id="rId2379"/>
    <p:sldId id="2629" r:id="rId2380"/>
    <p:sldId id="2630" r:id="rId2381"/>
    <p:sldId id="2631" r:id="rId2382"/>
    <p:sldId id="2632" r:id="rId2383"/>
    <p:sldId id="2633" r:id="rId2384"/>
    <p:sldId id="2634" r:id="rId2385"/>
    <p:sldId id="2635" r:id="rId2386"/>
    <p:sldId id="2636" r:id="rId2387"/>
    <p:sldId id="2637" r:id="rId2388"/>
    <p:sldId id="2638" r:id="rId2389"/>
    <p:sldId id="2639" r:id="rId2390"/>
    <p:sldId id="2640" r:id="rId2391"/>
    <p:sldId id="2641" r:id="rId2392"/>
    <p:sldId id="2642" r:id="rId2393"/>
    <p:sldId id="2643" r:id="rId2394"/>
    <p:sldId id="2644" r:id="rId2395"/>
    <p:sldId id="2645" r:id="rId2396"/>
    <p:sldId id="2646" r:id="rId2397"/>
    <p:sldId id="2647" r:id="rId2398"/>
    <p:sldId id="2648" r:id="rId2399"/>
    <p:sldId id="2649" r:id="rId2400"/>
    <p:sldId id="2650" r:id="rId2401"/>
    <p:sldId id="2651" r:id="rId2402"/>
    <p:sldId id="2652" r:id="rId2403"/>
    <p:sldId id="2653" r:id="rId2404"/>
    <p:sldId id="2654" r:id="rId2405"/>
    <p:sldId id="2655" r:id="rId2406"/>
    <p:sldId id="2656" r:id="rId2407"/>
    <p:sldId id="2657" r:id="rId2408"/>
    <p:sldId id="2658" r:id="rId2409"/>
    <p:sldId id="2659" r:id="rId2410"/>
    <p:sldId id="2660" r:id="rId2411"/>
    <p:sldId id="2661" r:id="rId2412"/>
    <p:sldId id="2662" r:id="rId2413"/>
    <p:sldId id="2663" r:id="rId2414"/>
    <p:sldId id="2664" r:id="rId2415"/>
    <p:sldId id="2665" r:id="rId2416"/>
    <p:sldId id="2666" r:id="rId2417"/>
    <p:sldId id="2667" r:id="rId2418"/>
    <p:sldId id="2668" r:id="rId2419"/>
    <p:sldId id="2669" r:id="rId2420"/>
    <p:sldId id="2670" r:id="rId2421"/>
    <p:sldId id="2671" r:id="rId2422"/>
    <p:sldId id="2672" r:id="rId2423"/>
    <p:sldId id="2673" r:id="rId2424"/>
    <p:sldId id="2674" r:id="rId2425"/>
    <p:sldId id="2675" r:id="rId2426"/>
    <p:sldId id="2676" r:id="rId2427"/>
    <p:sldId id="2677" r:id="rId2428"/>
    <p:sldId id="2678" r:id="rId2429"/>
    <p:sldId id="2679" r:id="rId2430"/>
    <p:sldId id="2680" r:id="rId2431"/>
    <p:sldId id="2681" r:id="rId2432"/>
    <p:sldId id="2682" r:id="rId2433"/>
    <p:sldId id="2683" r:id="rId2434"/>
    <p:sldId id="2684" r:id="rId2435"/>
    <p:sldId id="2685" r:id="rId2436"/>
    <p:sldId id="2686" r:id="rId2437"/>
    <p:sldId id="2687" r:id="rId2438"/>
    <p:sldId id="2688" r:id="rId2439"/>
    <p:sldId id="2689" r:id="rId2440"/>
    <p:sldId id="2690" r:id="rId2441"/>
    <p:sldId id="2691" r:id="rId2442"/>
    <p:sldId id="2692" r:id="rId2443"/>
    <p:sldId id="2693" r:id="rId2444"/>
    <p:sldId id="2694" r:id="rId2445"/>
    <p:sldId id="2695" r:id="rId2446"/>
    <p:sldId id="2696" r:id="rId2447"/>
    <p:sldId id="2697" r:id="rId2448"/>
    <p:sldId id="2698" r:id="rId2449"/>
    <p:sldId id="2699" r:id="rId2450"/>
    <p:sldId id="2700" r:id="rId2451"/>
    <p:sldId id="2701" r:id="rId2452"/>
    <p:sldId id="2702" r:id="rId2453"/>
    <p:sldId id="2703" r:id="rId2454"/>
    <p:sldId id="2704" r:id="rId2455"/>
    <p:sldId id="2705" r:id="rId2456"/>
    <p:sldId id="2706" r:id="rId2457"/>
    <p:sldId id="2707" r:id="rId2458"/>
    <p:sldId id="2708" r:id="rId2459"/>
    <p:sldId id="2709" r:id="rId2460"/>
    <p:sldId id="2710" r:id="rId2461"/>
    <p:sldId id="2711" r:id="rId2462"/>
    <p:sldId id="2712" r:id="rId2463"/>
    <p:sldId id="2713" r:id="rId2464"/>
    <p:sldId id="2714" r:id="rId2465"/>
    <p:sldId id="2715" r:id="rId2466"/>
    <p:sldId id="2716" r:id="rId2467"/>
    <p:sldId id="2717" r:id="rId2468"/>
    <p:sldId id="2718" r:id="rId2469"/>
    <p:sldId id="2719" r:id="rId2470"/>
    <p:sldId id="2720" r:id="rId2471"/>
    <p:sldId id="2721" r:id="rId2472"/>
    <p:sldId id="2722" r:id="rId2473"/>
    <p:sldId id="2723" r:id="rId2474"/>
    <p:sldId id="2724" r:id="rId2475"/>
    <p:sldId id="2725" r:id="rId2476"/>
    <p:sldId id="2726" r:id="rId2477"/>
    <p:sldId id="2727" r:id="rId2478"/>
    <p:sldId id="2728" r:id="rId2479"/>
    <p:sldId id="2729" r:id="rId2480"/>
    <p:sldId id="2730" r:id="rId2481"/>
    <p:sldId id="2731" r:id="rId2482"/>
    <p:sldId id="2732" r:id="rId2483"/>
    <p:sldId id="2733" r:id="rId2484"/>
    <p:sldId id="2734" r:id="rId2485"/>
    <p:sldId id="2735" r:id="rId2486"/>
    <p:sldId id="2736" r:id="rId2487"/>
    <p:sldId id="2737" r:id="rId2488"/>
    <p:sldId id="2738" r:id="rId2489"/>
    <p:sldId id="2739" r:id="rId2490"/>
    <p:sldId id="2740" r:id="rId2491"/>
    <p:sldId id="2741" r:id="rId2492"/>
    <p:sldId id="2742" r:id="rId2493"/>
    <p:sldId id="2743" r:id="rId2494"/>
    <p:sldId id="2744" r:id="rId2495"/>
    <p:sldId id="2745" r:id="rId2496"/>
    <p:sldId id="2746" r:id="rId2497"/>
    <p:sldId id="2747" r:id="rId2498"/>
    <p:sldId id="2748" r:id="rId2499"/>
    <p:sldId id="2749" r:id="rId2500"/>
    <p:sldId id="2750" r:id="rId2501"/>
    <p:sldId id="2751" r:id="rId2502"/>
    <p:sldId id="2752" r:id="rId2503"/>
    <p:sldId id="2753" r:id="rId2504"/>
    <p:sldId id="2754" r:id="rId2505"/>
    <p:sldId id="2755" r:id="rId2506"/>
    <p:sldId id="2756" r:id="rId2507"/>
    <p:sldId id="2757" r:id="rId2508"/>
    <p:sldId id="2758" r:id="rId2509"/>
    <p:sldId id="2759" r:id="rId2510"/>
    <p:sldId id="2760" r:id="rId2511"/>
    <p:sldId id="2761" r:id="rId2512"/>
    <p:sldId id="2762" r:id="rId2513"/>
    <p:sldId id="2763" r:id="rId2514"/>
    <p:sldId id="2764" r:id="rId2515"/>
    <p:sldId id="2765" r:id="rId2516"/>
    <p:sldId id="2766" r:id="rId2517"/>
    <p:sldId id="2767" r:id="rId2518"/>
    <p:sldId id="2768" r:id="rId2519"/>
    <p:sldId id="2769" r:id="rId2520"/>
    <p:sldId id="2770" r:id="rId2521"/>
    <p:sldId id="2771" r:id="rId2522"/>
    <p:sldId id="2772" r:id="rId2523"/>
    <p:sldId id="2773" r:id="rId2524"/>
    <p:sldId id="2774" r:id="rId2525"/>
    <p:sldId id="2775" r:id="rId2526"/>
    <p:sldId id="2776" r:id="rId2527"/>
    <p:sldId id="2777" r:id="rId2528"/>
    <p:sldId id="2778" r:id="rId2529"/>
    <p:sldId id="2779" r:id="rId2530"/>
    <p:sldId id="2780" r:id="rId2531"/>
    <p:sldId id="2781" r:id="rId2532"/>
    <p:sldId id="2782" r:id="rId2533"/>
    <p:sldId id="2783" r:id="rId2534"/>
    <p:sldId id="2784" r:id="rId2535"/>
    <p:sldId id="2785" r:id="rId2536"/>
    <p:sldId id="2786" r:id="rId2537"/>
    <p:sldId id="2787" r:id="rId2538"/>
    <p:sldId id="2788" r:id="rId2539"/>
    <p:sldId id="2789" r:id="rId2540"/>
    <p:sldId id="2790" r:id="rId2541"/>
    <p:sldId id="2791" r:id="rId2542"/>
    <p:sldId id="2792" r:id="rId2543"/>
    <p:sldId id="2793" r:id="rId2544"/>
    <p:sldId id="2794" r:id="rId2545"/>
    <p:sldId id="2795" r:id="rId2546"/>
    <p:sldId id="2796" r:id="rId2547"/>
    <p:sldId id="2797" r:id="rId2548"/>
    <p:sldId id="2798" r:id="rId2549"/>
    <p:sldId id="2799" r:id="rId2550"/>
    <p:sldId id="2800" r:id="rId2551"/>
    <p:sldId id="2801" r:id="rId2552"/>
    <p:sldId id="2802" r:id="rId2553"/>
    <p:sldId id="2803" r:id="rId2554"/>
    <p:sldId id="2804" r:id="rId2555"/>
    <p:sldId id="2805" r:id="rId2556"/>
    <p:sldId id="2806" r:id="rId2557"/>
    <p:sldId id="2807" r:id="rId2558"/>
    <p:sldId id="2808" r:id="rId2559"/>
    <p:sldId id="2809" r:id="rId2560"/>
    <p:sldId id="2810" r:id="rId2561"/>
    <p:sldId id="2811" r:id="rId2562"/>
    <p:sldId id="2812" r:id="rId2563"/>
    <p:sldId id="2813" r:id="rId2564"/>
    <p:sldId id="2814" r:id="rId2565"/>
    <p:sldId id="2815" r:id="rId2566"/>
    <p:sldId id="2816" r:id="rId2567"/>
    <p:sldId id="2817" r:id="rId2568"/>
    <p:sldId id="2818" r:id="rId2569"/>
    <p:sldId id="2819" r:id="rId2570"/>
    <p:sldId id="2820" r:id="rId2571"/>
    <p:sldId id="2821" r:id="rId2572"/>
    <p:sldId id="2822" r:id="rId2573"/>
    <p:sldId id="2823" r:id="rId2574"/>
    <p:sldId id="2824" r:id="rId2575"/>
    <p:sldId id="2825" r:id="rId2576"/>
    <p:sldId id="2826" r:id="rId2577"/>
    <p:sldId id="2827" r:id="rId2578"/>
    <p:sldId id="2828" r:id="rId2579"/>
    <p:sldId id="2829" r:id="rId2580"/>
    <p:sldId id="2830" r:id="rId2581"/>
    <p:sldId id="2831" r:id="rId2582"/>
    <p:sldId id="2832" r:id="rId2583"/>
    <p:sldId id="2833" r:id="rId2584"/>
    <p:sldId id="2834" r:id="rId2585"/>
    <p:sldId id="2835" r:id="rId2586"/>
    <p:sldId id="2836" r:id="rId2587"/>
    <p:sldId id="2837" r:id="rId2588"/>
    <p:sldId id="2838" r:id="rId2589"/>
    <p:sldId id="2839" r:id="rId2590"/>
    <p:sldId id="2840" r:id="rId2591"/>
    <p:sldId id="2841" r:id="rId2592"/>
    <p:sldId id="2842" r:id="rId2593"/>
    <p:sldId id="2843" r:id="rId2594"/>
    <p:sldId id="2844" r:id="rId2595"/>
    <p:sldId id="2845" r:id="rId2596"/>
    <p:sldId id="2846" r:id="rId2597"/>
    <p:sldId id="2847" r:id="rId2598"/>
    <p:sldId id="2848" r:id="rId2599"/>
    <p:sldId id="2849" r:id="rId2600"/>
    <p:sldId id="2850" r:id="rId2601"/>
    <p:sldId id="2851" r:id="rId2602"/>
    <p:sldId id="2852" r:id="rId2603"/>
    <p:sldId id="2853" r:id="rId2604"/>
    <p:sldId id="2854" r:id="rId2605"/>
    <p:sldId id="2855" r:id="rId2606"/>
    <p:sldId id="2856" r:id="rId2607"/>
    <p:sldId id="2857" r:id="rId2608"/>
    <p:sldId id="2858" r:id="rId2609"/>
    <p:sldId id="2859" r:id="rId2610"/>
    <p:sldId id="2860" r:id="rId2611"/>
    <p:sldId id="2861" r:id="rId2612"/>
    <p:sldId id="2862" r:id="rId2613"/>
    <p:sldId id="2863" r:id="rId2614"/>
    <p:sldId id="2864" r:id="rId2615"/>
    <p:sldId id="2865" r:id="rId2616"/>
    <p:sldId id="2866" r:id="rId2617"/>
    <p:sldId id="2867" r:id="rId2618"/>
    <p:sldId id="2868" r:id="rId2619"/>
    <p:sldId id="2869" r:id="rId2620"/>
    <p:sldId id="2870" r:id="rId2621"/>
    <p:sldId id="2871" r:id="rId2622"/>
    <p:sldId id="2872" r:id="rId2623"/>
    <p:sldId id="2873" r:id="rId2624"/>
    <p:sldId id="2874" r:id="rId2625"/>
    <p:sldId id="2875" r:id="rId2626"/>
    <p:sldId id="2876" r:id="rId2627"/>
    <p:sldId id="2877" r:id="rId2628"/>
    <p:sldId id="2878" r:id="rId2629"/>
    <p:sldId id="2879" r:id="rId2630"/>
    <p:sldId id="2880" r:id="rId2631"/>
    <p:sldId id="2881" r:id="rId2632"/>
    <p:sldId id="2882" r:id="rId2633"/>
    <p:sldId id="2883" r:id="rId2634"/>
    <p:sldId id="2884" r:id="rId2635"/>
    <p:sldId id="2885" r:id="rId2636"/>
    <p:sldId id="2886" r:id="rId2637"/>
    <p:sldId id="2887" r:id="rId2638"/>
    <p:sldId id="2888" r:id="rId2639"/>
    <p:sldId id="2889" r:id="rId2640"/>
    <p:sldId id="2890" r:id="rId2641"/>
    <p:sldId id="2891" r:id="rId2642"/>
    <p:sldId id="2892" r:id="rId2643"/>
    <p:sldId id="2893" r:id="rId2644"/>
    <p:sldId id="2894" r:id="rId2645"/>
    <p:sldId id="2895" r:id="rId2646"/>
    <p:sldId id="2896" r:id="rId2647"/>
    <p:sldId id="2897" r:id="rId2648"/>
    <p:sldId id="2898" r:id="rId2649"/>
    <p:sldId id="2899" r:id="rId2650"/>
    <p:sldId id="2900" r:id="rId2651"/>
    <p:sldId id="2901" r:id="rId2652"/>
    <p:sldId id="2902" r:id="rId2653"/>
    <p:sldId id="2903" r:id="rId2654"/>
    <p:sldId id="2904" r:id="rId2655"/>
    <p:sldId id="2905" r:id="rId2656"/>
    <p:sldId id="2906" r:id="rId2657"/>
    <p:sldId id="2907" r:id="rId2658"/>
    <p:sldId id="2908" r:id="rId2659"/>
    <p:sldId id="2909" r:id="rId2660"/>
    <p:sldId id="2910" r:id="rId2661"/>
    <p:sldId id="2911" r:id="rId2662"/>
    <p:sldId id="2912" r:id="rId2663"/>
    <p:sldId id="2913" r:id="rId2664"/>
    <p:sldId id="2914" r:id="rId2665"/>
    <p:sldId id="2915" r:id="rId2666"/>
    <p:sldId id="2916" r:id="rId2667"/>
    <p:sldId id="2917" r:id="rId2668"/>
    <p:sldId id="2918" r:id="rId2669"/>
    <p:sldId id="2919" r:id="rId2670"/>
    <p:sldId id="2920" r:id="rId2671"/>
    <p:sldId id="2921" r:id="rId2672"/>
    <p:sldId id="2922" r:id="rId2673"/>
    <p:sldId id="2923" r:id="rId2674"/>
    <p:sldId id="2924" r:id="rId2675"/>
    <p:sldId id="2925" r:id="rId2676"/>
    <p:sldId id="2926" r:id="rId2677"/>
    <p:sldId id="2927" r:id="rId2678"/>
    <p:sldId id="2928" r:id="rId2679"/>
    <p:sldId id="2929" r:id="rId2680"/>
    <p:sldId id="2930" r:id="rId2681"/>
    <p:sldId id="2931" r:id="rId2682"/>
    <p:sldId id="2932" r:id="rId2683"/>
    <p:sldId id="2933" r:id="rId2684"/>
    <p:sldId id="2934" r:id="rId2685"/>
    <p:sldId id="2935" r:id="rId2686"/>
    <p:sldId id="2936" r:id="rId2687"/>
    <p:sldId id="2937" r:id="rId2688"/>
    <p:sldId id="2938" r:id="rId2689"/>
    <p:sldId id="2939" r:id="rId2690"/>
    <p:sldId id="2940" r:id="rId2691"/>
    <p:sldId id="2941" r:id="rId2692"/>
    <p:sldId id="2942" r:id="rId2693"/>
    <p:sldId id="2943" r:id="rId2694"/>
    <p:sldId id="2944" r:id="rId2695"/>
    <p:sldId id="2945" r:id="rId2696"/>
    <p:sldId id="2946" r:id="rId2697"/>
    <p:sldId id="2947" r:id="rId2698"/>
    <p:sldId id="2948" r:id="rId2699"/>
    <p:sldId id="2949" r:id="rId2700"/>
    <p:sldId id="2950" r:id="rId2701"/>
    <p:sldId id="2951" r:id="rId2702"/>
    <p:sldId id="2952" r:id="rId2703"/>
    <p:sldId id="2953" r:id="rId2704"/>
    <p:sldId id="2954" r:id="rId2705"/>
    <p:sldId id="2955" r:id="rId2706"/>
    <p:sldId id="2956" r:id="rId2707"/>
    <p:sldId id="2957" r:id="rId2708"/>
    <p:sldId id="2958" r:id="rId2709"/>
    <p:sldId id="2959" r:id="rId2710"/>
    <p:sldId id="2960" r:id="rId2711"/>
    <p:sldId id="2961" r:id="rId2712"/>
    <p:sldId id="2962" r:id="rId2713"/>
    <p:sldId id="2963" r:id="rId2714"/>
    <p:sldId id="2964" r:id="rId2715"/>
    <p:sldId id="2965" r:id="rId2716"/>
    <p:sldId id="2966" r:id="rId2717"/>
    <p:sldId id="2967" r:id="rId2718"/>
    <p:sldId id="2968" r:id="rId2719"/>
    <p:sldId id="2969" r:id="rId2720"/>
    <p:sldId id="2970" r:id="rId2721"/>
    <p:sldId id="2971" r:id="rId2722"/>
    <p:sldId id="2972" r:id="rId2723"/>
    <p:sldId id="2973" r:id="rId2724"/>
    <p:sldId id="2974" r:id="rId2725"/>
    <p:sldId id="2975" r:id="rId2726"/>
    <p:sldId id="2976" r:id="rId2727"/>
    <p:sldId id="2977" r:id="rId2728"/>
    <p:sldId id="2978" r:id="rId2729"/>
    <p:sldId id="2979" r:id="rId2730"/>
    <p:sldId id="2980" r:id="rId2731"/>
    <p:sldId id="2981" r:id="rId2732"/>
    <p:sldId id="2982" r:id="rId2733"/>
    <p:sldId id="2983" r:id="rId2734"/>
    <p:sldId id="2984" r:id="rId2735"/>
    <p:sldId id="2985" r:id="rId2736"/>
    <p:sldId id="2986" r:id="rId2737"/>
    <p:sldId id="2987" r:id="rId2738"/>
    <p:sldId id="2988" r:id="rId2739"/>
    <p:sldId id="2989" r:id="rId2740"/>
    <p:sldId id="2990" r:id="rId2741"/>
    <p:sldId id="2991" r:id="rId2742"/>
    <p:sldId id="2992" r:id="rId2743"/>
    <p:sldId id="2993" r:id="rId2744"/>
    <p:sldId id="2994" r:id="rId2745"/>
    <p:sldId id="2995" r:id="rId2746"/>
    <p:sldId id="2996" r:id="rId2747"/>
    <p:sldId id="2997" r:id="rId2748"/>
    <p:sldId id="2998" r:id="rId2749"/>
    <p:sldId id="2999" r:id="rId2750"/>
    <p:sldId id="3000" r:id="rId2751"/>
    <p:sldId id="3001" r:id="rId2752"/>
    <p:sldId id="3002" r:id="rId2753"/>
    <p:sldId id="3003" r:id="rId2754"/>
    <p:sldId id="3004" r:id="rId2755"/>
    <p:sldId id="3005" r:id="rId2756"/>
    <p:sldId id="3006" r:id="rId2757"/>
    <p:sldId id="3007" r:id="rId2758"/>
    <p:sldId id="3008" r:id="rId2759"/>
    <p:sldId id="3009" r:id="rId2760"/>
    <p:sldId id="3010" r:id="rId2761"/>
    <p:sldId id="3011" r:id="rId2762"/>
    <p:sldId id="3012" r:id="rId2763"/>
    <p:sldId id="3013" r:id="rId2764"/>
    <p:sldId id="3014" r:id="rId2765"/>
    <p:sldId id="3015" r:id="rId2766"/>
    <p:sldId id="3016" r:id="rId2767"/>
    <p:sldId id="3017" r:id="rId2768"/>
    <p:sldId id="3018" r:id="rId2769"/>
    <p:sldId id="3019" r:id="rId2770"/>
    <p:sldId id="3020" r:id="rId2771"/>
    <p:sldId id="3021" r:id="rId2772"/>
    <p:sldId id="3022" r:id="rId2773"/>
    <p:sldId id="3023" r:id="rId2774"/>
    <p:sldId id="3024" r:id="rId2775"/>
    <p:sldId id="3025" r:id="rId2776"/>
    <p:sldId id="3026" r:id="rId2777"/>
    <p:sldId id="3027" r:id="rId2778"/>
    <p:sldId id="3028" r:id="rId2779"/>
    <p:sldId id="3029" r:id="rId2780"/>
    <p:sldId id="3030" r:id="rId2781"/>
    <p:sldId id="3031" r:id="rId2782"/>
    <p:sldId id="3032" r:id="rId2783"/>
    <p:sldId id="3033" r:id="rId2784"/>
    <p:sldId id="3034" r:id="rId2785"/>
    <p:sldId id="3035" r:id="rId2786"/>
    <p:sldId id="3036" r:id="rId2787"/>
    <p:sldId id="3037" r:id="rId2788"/>
    <p:sldId id="3038" r:id="rId2789"/>
    <p:sldId id="3039" r:id="rId2790"/>
    <p:sldId id="3040" r:id="rId2791"/>
    <p:sldId id="3041" r:id="rId2792"/>
    <p:sldId id="3042" r:id="rId2793"/>
    <p:sldId id="3043" r:id="rId2794"/>
    <p:sldId id="3044" r:id="rId2795"/>
    <p:sldId id="3045" r:id="rId2796"/>
    <p:sldId id="3046" r:id="rId2797"/>
    <p:sldId id="3047" r:id="rId2798"/>
    <p:sldId id="3048" r:id="rId2799"/>
    <p:sldId id="3049" r:id="rId2800"/>
    <p:sldId id="3050" r:id="rId2801"/>
    <p:sldId id="3051" r:id="rId2802"/>
    <p:sldId id="3052" r:id="rId2803"/>
    <p:sldId id="3053" r:id="rId2804"/>
    <p:sldId id="3054" r:id="rId2805"/>
    <p:sldId id="3055" r:id="rId2806"/>
    <p:sldId id="3056" r:id="rId2807"/>
    <p:sldId id="3057" r:id="rId2808"/>
    <p:sldId id="3058" r:id="rId2809"/>
    <p:sldId id="3059" r:id="rId2810"/>
    <p:sldId id="3060" r:id="rId2811"/>
    <p:sldId id="3061" r:id="rId2812"/>
    <p:sldId id="3062" r:id="rId2813"/>
    <p:sldId id="3063" r:id="rId2814"/>
    <p:sldId id="3064" r:id="rId2815"/>
    <p:sldId id="3065" r:id="rId2816"/>
    <p:sldId id="3066" r:id="rId2817"/>
    <p:sldId id="3067" r:id="rId2818"/>
    <p:sldId id="3068" r:id="rId2819"/>
    <p:sldId id="3069" r:id="rId2820"/>
    <p:sldId id="3070" r:id="rId2821"/>
    <p:sldId id="3071" r:id="rId2822"/>
    <p:sldId id="3072" r:id="rId2823"/>
    <p:sldId id="3073" r:id="rId2824"/>
    <p:sldId id="3074" r:id="rId2825"/>
    <p:sldId id="3075" r:id="rId2826"/>
    <p:sldId id="3076" r:id="rId2827"/>
    <p:sldId id="3077" r:id="rId2828"/>
    <p:sldId id="3078" r:id="rId2829"/>
    <p:sldId id="3079" r:id="rId2830"/>
    <p:sldId id="3080" r:id="rId2831"/>
    <p:sldId id="3081" r:id="rId2832"/>
    <p:sldId id="3082" r:id="rId2833"/>
    <p:sldId id="3083" r:id="rId2834"/>
    <p:sldId id="3084" r:id="rId2835"/>
    <p:sldId id="3085" r:id="rId2836"/>
    <p:sldId id="3086" r:id="rId2837"/>
    <p:sldId id="3087" r:id="rId2838"/>
    <p:sldId id="3088" r:id="rId2839"/>
    <p:sldId id="3089" r:id="rId2840"/>
    <p:sldId id="3090" r:id="rId2841"/>
    <p:sldId id="3091" r:id="rId2842"/>
    <p:sldId id="3092" r:id="rId2843"/>
    <p:sldId id="3093" r:id="rId2844"/>
    <p:sldId id="3094" r:id="rId2845"/>
    <p:sldId id="3095" r:id="rId2846"/>
    <p:sldId id="3096" r:id="rId2847"/>
    <p:sldId id="3097" r:id="rId2848"/>
    <p:sldId id="3098" r:id="rId2849"/>
    <p:sldId id="3099" r:id="rId2850"/>
    <p:sldId id="3100" r:id="rId2851"/>
    <p:sldId id="3101" r:id="rId2852"/>
    <p:sldId id="3102" r:id="rId2853"/>
    <p:sldId id="3103" r:id="rId2854"/>
    <p:sldId id="3104" r:id="rId2855"/>
    <p:sldId id="3105" r:id="rId2856"/>
    <p:sldId id="3106" r:id="rId2857"/>
    <p:sldId id="3107" r:id="rId2858"/>
    <p:sldId id="3108" r:id="rId2859"/>
    <p:sldId id="3109" r:id="rId2860"/>
    <p:sldId id="3110" r:id="rId2861"/>
    <p:sldId id="3111" r:id="rId2862"/>
    <p:sldId id="3112" r:id="rId2863"/>
    <p:sldId id="3113" r:id="rId2864"/>
    <p:sldId id="3114" r:id="rId2865"/>
    <p:sldId id="3115" r:id="rId2866"/>
    <p:sldId id="3116" r:id="rId2867"/>
    <p:sldId id="3117" r:id="rId2868"/>
    <p:sldId id="3118" r:id="rId2869"/>
    <p:sldId id="3119" r:id="rId2870"/>
    <p:sldId id="3120" r:id="rId2871"/>
    <p:sldId id="3121" r:id="rId2872"/>
    <p:sldId id="3122" r:id="rId2873"/>
    <p:sldId id="3123" r:id="rId2874"/>
    <p:sldId id="3124" r:id="rId2875"/>
    <p:sldId id="3125" r:id="rId2876"/>
    <p:sldId id="3126" r:id="rId2877"/>
    <p:sldId id="3127" r:id="rId2878"/>
    <p:sldId id="3128" r:id="rId2879"/>
    <p:sldId id="3129" r:id="rId2880"/>
    <p:sldId id="3130" r:id="rId2881"/>
    <p:sldId id="3131" r:id="rId2882"/>
    <p:sldId id="3132" r:id="rId2883"/>
    <p:sldId id="3133" r:id="rId2884"/>
    <p:sldId id="3134" r:id="rId2885"/>
    <p:sldId id="3135" r:id="rId2886"/>
    <p:sldId id="3136" r:id="rId2887"/>
    <p:sldId id="3137" r:id="rId2888"/>
    <p:sldId id="3138" r:id="rId2889"/>
    <p:sldId id="3139" r:id="rId2890"/>
    <p:sldId id="3140" r:id="rId2891"/>
    <p:sldId id="3141" r:id="rId2892"/>
    <p:sldId id="3142" r:id="rId2893"/>
    <p:sldId id="3143" r:id="rId2894"/>
    <p:sldId id="3144" r:id="rId2895"/>
    <p:sldId id="3145" r:id="rId2896"/>
    <p:sldId id="3146" r:id="rId2897"/>
    <p:sldId id="3147" r:id="rId2898"/>
    <p:sldId id="3148" r:id="rId2899"/>
    <p:sldId id="3149" r:id="rId2900"/>
    <p:sldId id="3150" r:id="rId2901"/>
    <p:sldId id="3151" r:id="rId2902"/>
    <p:sldId id="3152" r:id="rId2903"/>
    <p:sldId id="3153" r:id="rId2904"/>
    <p:sldId id="3154" r:id="rId2905"/>
    <p:sldId id="3155" r:id="rId2906"/>
    <p:sldId id="3156" r:id="rId2907"/>
    <p:sldId id="3157" r:id="rId2908"/>
    <p:sldId id="3158" r:id="rId2909"/>
    <p:sldId id="3159" r:id="rId2910"/>
    <p:sldId id="3160" r:id="rId2911"/>
    <p:sldId id="3161" r:id="rId2912"/>
    <p:sldId id="3162" r:id="rId2913"/>
    <p:sldId id="3163" r:id="rId2914"/>
    <p:sldId id="3164" r:id="rId2915"/>
    <p:sldId id="3165" r:id="rId2916"/>
    <p:sldId id="3166" r:id="rId2917"/>
    <p:sldId id="3167" r:id="rId2918"/>
    <p:sldId id="3168" r:id="rId2919"/>
    <p:sldId id="3169" r:id="rId2920"/>
    <p:sldId id="3170" r:id="rId2921"/>
    <p:sldId id="3171" r:id="rId2922"/>
    <p:sldId id="3172" r:id="rId2923"/>
    <p:sldId id="3173" r:id="rId2924"/>
    <p:sldId id="3174" r:id="rId2925"/>
    <p:sldId id="3175" r:id="rId2926"/>
    <p:sldId id="3176" r:id="rId2927"/>
    <p:sldId id="3177" r:id="rId2928"/>
    <p:sldId id="3178" r:id="rId2929"/>
    <p:sldId id="3179" r:id="rId2930"/>
    <p:sldId id="3180" r:id="rId2931"/>
    <p:sldId id="3181" r:id="rId2932"/>
    <p:sldId id="3182" r:id="rId2933"/>
    <p:sldId id="3183" r:id="rId2934"/>
    <p:sldId id="3184" r:id="rId2935"/>
    <p:sldId id="3185" r:id="rId2936"/>
    <p:sldId id="3186" r:id="rId2937"/>
    <p:sldId id="3187" r:id="rId2938"/>
    <p:sldId id="3188" r:id="rId2939"/>
    <p:sldId id="3189" r:id="rId2940"/>
    <p:sldId id="3190" r:id="rId2941"/>
    <p:sldId id="3191" r:id="rId2942"/>
    <p:sldId id="3192" r:id="rId2943"/>
    <p:sldId id="3193" r:id="rId2944"/>
    <p:sldId id="3194" r:id="rId2945"/>
    <p:sldId id="3195" r:id="rId2946"/>
    <p:sldId id="3196" r:id="rId2947"/>
    <p:sldId id="3197" r:id="rId2948"/>
    <p:sldId id="3198" r:id="rId2949"/>
    <p:sldId id="3199" r:id="rId2950"/>
    <p:sldId id="3200" r:id="rId2951"/>
    <p:sldId id="3201" r:id="rId2952"/>
    <p:sldId id="3202" r:id="rId2953"/>
    <p:sldId id="3203" r:id="rId2954"/>
    <p:sldId id="3204" r:id="rId2955"/>
    <p:sldId id="3205" r:id="rId2956"/>
    <p:sldId id="3206" r:id="rId2957"/>
    <p:sldId id="3207" r:id="rId2958"/>
    <p:sldId id="3208" r:id="rId2959"/>
    <p:sldId id="3209" r:id="rId2960"/>
    <p:sldId id="3210" r:id="rId2961"/>
    <p:sldId id="3211" r:id="rId2962"/>
    <p:sldId id="3212" r:id="rId2963"/>
    <p:sldId id="3213" r:id="rId2964"/>
    <p:sldId id="3214" r:id="rId2965"/>
    <p:sldId id="3215" r:id="rId2966"/>
    <p:sldId id="3216" r:id="rId2967"/>
    <p:sldId id="3217" r:id="rId2968"/>
    <p:sldId id="3218" r:id="rId2969"/>
    <p:sldId id="3219" r:id="rId2970"/>
    <p:sldId id="3220" r:id="rId2971"/>
    <p:sldId id="3221" r:id="rId2972"/>
    <p:sldId id="3222" r:id="rId2973"/>
    <p:sldId id="3223" r:id="rId2974"/>
    <p:sldId id="3224" r:id="rId2975"/>
    <p:sldId id="3225" r:id="rId2976"/>
    <p:sldId id="3226" r:id="rId2977"/>
    <p:sldId id="3227" r:id="rId2978"/>
    <p:sldId id="3228" r:id="rId2979"/>
    <p:sldId id="3229" r:id="rId2980"/>
    <p:sldId id="3230" r:id="rId2981"/>
    <p:sldId id="3231" r:id="rId2982"/>
    <p:sldId id="3232" r:id="rId2983"/>
    <p:sldId id="3233" r:id="rId2984"/>
    <p:sldId id="3234" r:id="rId2985"/>
    <p:sldId id="3235" r:id="rId2986"/>
    <p:sldId id="3236" r:id="rId2987"/>
    <p:sldId id="3237" r:id="rId2988"/>
    <p:sldId id="3238" r:id="rId2989"/>
    <p:sldId id="3239" r:id="rId2990"/>
    <p:sldId id="3240" r:id="rId2991"/>
    <p:sldId id="3241" r:id="rId2992"/>
    <p:sldId id="3242" r:id="rId2993"/>
    <p:sldId id="3243" r:id="rId2994"/>
    <p:sldId id="3244" r:id="rId2995"/>
    <p:sldId id="3245" r:id="rId2996"/>
    <p:sldId id="3246" r:id="rId2997"/>
    <p:sldId id="3247" r:id="rId2998"/>
    <p:sldId id="3248" r:id="rId2999"/>
    <p:sldId id="3249" r:id="rId3000"/>
    <p:sldId id="3250" r:id="rId3001"/>
    <p:sldId id="3251" r:id="rId3002"/>
    <p:sldId id="3252" r:id="rId3003"/>
    <p:sldId id="3253" r:id="rId3004"/>
    <p:sldId id="3254" r:id="rId3005"/>
    <p:sldId id="3255" r:id="rId3006"/>
    <p:sldId id="3256" r:id="rId3007"/>
    <p:sldId id="3257" r:id="rId3008"/>
    <p:sldId id="3258" r:id="rId3009"/>
    <p:sldId id="3259" r:id="rId3010"/>
    <p:sldId id="3260" r:id="rId3011"/>
    <p:sldId id="3261" r:id="rId3012"/>
    <p:sldId id="3262" r:id="rId3013"/>
    <p:sldId id="3263" r:id="rId3014"/>
    <p:sldId id="3264" r:id="rId3015"/>
    <p:sldId id="3265" r:id="rId3016"/>
    <p:sldId id="3266" r:id="rId3017"/>
    <p:sldId id="3267" r:id="rId3018"/>
    <p:sldId id="3268" r:id="rId3019"/>
    <p:sldId id="3269" r:id="rId3020"/>
    <p:sldId id="3270" r:id="rId3021"/>
    <p:sldId id="3271" r:id="rId3022"/>
    <p:sldId id="3272" r:id="rId3023"/>
    <p:sldId id="3273" r:id="rId3024"/>
    <p:sldId id="3274" r:id="rId3025"/>
    <p:sldId id="3275" r:id="rId3026"/>
    <p:sldId id="3276" r:id="rId3027"/>
    <p:sldId id="3277" r:id="rId3028"/>
    <p:sldId id="3278" r:id="rId3029"/>
    <p:sldId id="3279" r:id="rId3030"/>
    <p:sldId id="3280" r:id="rId3031"/>
    <p:sldId id="3281" r:id="rId3032"/>
    <p:sldId id="3282" r:id="rId3033"/>
    <p:sldId id="3283" r:id="rId3034"/>
    <p:sldId id="3284" r:id="rId3035"/>
    <p:sldId id="3285" r:id="rId3036"/>
    <p:sldId id="3286" r:id="rId3037"/>
    <p:sldId id="3287" r:id="rId3038"/>
    <p:sldId id="3288" r:id="rId3039"/>
    <p:sldId id="3289" r:id="rId3040"/>
    <p:sldId id="3290" r:id="rId3041"/>
    <p:sldId id="3291" r:id="rId3042"/>
    <p:sldId id="3292" r:id="rId3043"/>
    <p:sldId id="3293" r:id="rId3044"/>
    <p:sldId id="3294" r:id="rId3045"/>
    <p:sldId id="3295" r:id="rId3046"/>
    <p:sldId id="3296" r:id="rId3047"/>
    <p:sldId id="3297" r:id="rId3048"/>
    <p:sldId id="3298" r:id="rId3049"/>
    <p:sldId id="3299" r:id="rId3050"/>
    <p:sldId id="3300" r:id="rId3051"/>
    <p:sldId id="3301" r:id="rId3052"/>
    <p:sldId id="3302" r:id="rId3053"/>
    <p:sldId id="3303" r:id="rId3054"/>
    <p:sldId id="3304" r:id="rId3055"/>
    <p:sldId id="3305" r:id="rId3056"/>
    <p:sldId id="3306" r:id="rId3057"/>
    <p:sldId id="3307" r:id="rId3058"/>
    <p:sldId id="3308" r:id="rId3059"/>
    <p:sldId id="3309" r:id="rId3060"/>
    <p:sldId id="3310" r:id="rId3061"/>
    <p:sldId id="3311" r:id="rId3062"/>
    <p:sldId id="3312" r:id="rId3063"/>
    <p:sldId id="3313" r:id="rId3064"/>
    <p:sldId id="3314" r:id="rId3065"/>
    <p:sldId id="3315" r:id="rId3066"/>
    <p:sldId id="3316" r:id="rId3067"/>
    <p:sldId id="3317" r:id="rId3068"/>
    <p:sldId id="3318" r:id="rId3069"/>
    <p:sldId id="3319" r:id="rId3070"/>
    <p:sldId id="3320" r:id="rId3071"/>
    <p:sldId id="3321" r:id="rId3072"/>
    <p:sldId id="3322" r:id="rId3073"/>
    <p:sldId id="3323" r:id="rId3074"/>
    <p:sldId id="3324" r:id="rId3075"/>
    <p:sldId id="3325" r:id="rId3076"/>
    <p:sldId id="3326" r:id="rId3077"/>
    <p:sldId id="3327" r:id="rId3078"/>
    <p:sldId id="3328" r:id="rId3079"/>
    <p:sldId id="3329" r:id="rId3080"/>
    <p:sldId id="3330" r:id="rId3081"/>
    <p:sldId id="3331" r:id="rId3082"/>
    <p:sldId id="3332" r:id="rId3083"/>
    <p:sldId id="3333" r:id="rId3084"/>
    <p:sldId id="3334" r:id="rId3085"/>
    <p:sldId id="3335" r:id="rId3086"/>
    <p:sldId id="3336" r:id="rId3087"/>
    <p:sldId id="3337" r:id="rId3088"/>
    <p:sldId id="3338" r:id="rId3089"/>
    <p:sldId id="3339" r:id="rId3090"/>
    <p:sldId id="3340" r:id="rId3091"/>
    <p:sldId id="3341" r:id="rId3092"/>
    <p:sldId id="3342" r:id="rId3093"/>
    <p:sldId id="3343" r:id="rId3094"/>
    <p:sldId id="3344" r:id="rId3095"/>
    <p:sldId id="3345" r:id="rId3096"/>
    <p:sldId id="3346" r:id="rId3097"/>
    <p:sldId id="3347" r:id="rId3098"/>
    <p:sldId id="3348" r:id="rId3099"/>
    <p:sldId id="3349" r:id="rId3100"/>
    <p:sldId id="3350" r:id="rId3101"/>
    <p:sldId id="3351" r:id="rId3102"/>
    <p:sldId id="3352" r:id="rId3103"/>
    <p:sldId id="3353" r:id="rId3104"/>
    <p:sldId id="3354" r:id="rId3105"/>
    <p:sldId id="3355" r:id="rId3106"/>
    <p:sldId id="3356" r:id="rId3107"/>
    <p:sldId id="3357" r:id="rId3108"/>
    <p:sldId id="3358" r:id="rId3109"/>
    <p:sldId id="3359" r:id="rId3110"/>
    <p:sldId id="3360" r:id="rId3111"/>
    <p:sldId id="3361" r:id="rId3112"/>
    <p:sldId id="3362" r:id="rId3113"/>
    <p:sldId id="3363" r:id="rId3114"/>
    <p:sldId id="3364" r:id="rId3115"/>
    <p:sldId id="3365" r:id="rId3116"/>
    <p:sldId id="3366" r:id="rId3117"/>
    <p:sldId id="3367" r:id="rId3118"/>
    <p:sldId id="3368" r:id="rId3119"/>
    <p:sldId id="3369" r:id="rId3120"/>
    <p:sldId id="3370" r:id="rId3121"/>
    <p:sldId id="3371" r:id="rId3122"/>
    <p:sldId id="3372" r:id="rId3123"/>
    <p:sldId id="3373" r:id="rId3124"/>
    <p:sldId id="3374" r:id="rId3125"/>
    <p:sldId id="3375" r:id="rId3126"/>
    <p:sldId id="3376" r:id="rId3127"/>
    <p:sldId id="3377" r:id="rId3128"/>
    <p:sldId id="3378" r:id="rId3129"/>
    <p:sldId id="3379" r:id="rId3130"/>
    <p:sldId id="3380" r:id="rId3131"/>
    <p:sldId id="3381" r:id="rId3132"/>
    <p:sldId id="3382" r:id="rId3133"/>
    <p:sldId id="3383" r:id="rId3134"/>
    <p:sldId id="3384" r:id="rId3135"/>
    <p:sldId id="3385" r:id="rId3136"/>
    <p:sldId id="3386" r:id="rId3137"/>
    <p:sldId id="3387" r:id="rId3138"/>
    <p:sldId id="3388" r:id="rId3139"/>
    <p:sldId id="3389" r:id="rId3140"/>
    <p:sldId id="3390" r:id="rId3141"/>
    <p:sldId id="3391" r:id="rId3142"/>
    <p:sldId id="3392" r:id="rId3143"/>
    <p:sldId id="3393" r:id="rId3144"/>
    <p:sldId id="3394" r:id="rId3145"/>
    <p:sldId id="3395" r:id="rId3146"/>
    <p:sldId id="3396" r:id="rId3147"/>
    <p:sldId id="3397" r:id="rId3148"/>
    <p:sldId id="3398" r:id="rId3149"/>
    <p:sldId id="3399" r:id="rId3150"/>
    <p:sldId id="3400" r:id="rId3151"/>
    <p:sldId id="3401" r:id="rId3152"/>
    <p:sldId id="3402" r:id="rId3153"/>
    <p:sldId id="3403" r:id="rId3154"/>
    <p:sldId id="3404" r:id="rId3155"/>
    <p:sldId id="3405" r:id="rId3156"/>
    <p:sldId id="3406" r:id="rId3157"/>
    <p:sldId id="3407" r:id="rId3158"/>
    <p:sldId id="3408" r:id="rId3159"/>
    <p:sldId id="3409" r:id="rId3160"/>
    <p:sldId id="3410" r:id="rId3161"/>
    <p:sldId id="3411" r:id="rId3162"/>
    <p:sldId id="3412" r:id="rId3163"/>
    <p:sldId id="3413" r:id="rId3164"/>
    <p:sldId id="3414" r:id="rId3165"/>
    <p:sldId id="3415" r:id="rId3166"/>
    <p:sldId id="3416" r:id="rId3167"/>
    <p:sldId id="3417" r:id="rId3168"/>
    <p:sldId id="3418" r:id="rId3169"/>
    <p:sldId id="3419" r:id="rId3170"/>
    <p:sldId id="3420" r:id="rId3171"/>
    <p:sldId id="3421" r:id="rId3172"/>
    <p:sldId id="3422" r:id="rId3173"/>
    <p:sldId id="3423" r:id="rId3174"/>
    <p:sldId id="3424" r:id="rId3175"/>
    <p:sldId id="3425" r:id="rId3176"/>
    <p:sldId id="3426" r:id="rId3177"/>
    <p:sldId id="3427" r:id="rId3178"/>
    <p:sldId id="3428" r:id="rId3179"/>
    <p:sldId id="3429" r:id="rId3180"/>
    <p:sldId id="3430" r:id="rId3181"/>
    <p:sldId id="3431" r:id="rId3182"/>
    <p:sldId id="3432" r:id="rId3183"/>
    <p:sldId id="3433" r:id="rId3184"/>
    <p:sldId id="3434" r:id="rId3185"/>
    <p:sldId id="3435" r:id="rId3186"/>
    <p:sldId id="3436" r:id="rId3187"/>
    <p:sldId id="3437" r:id="rId3188"/>
    <p:sldId id="3438" r:id="rId3189"/>
    <p:sldId id="3439" r:id="rId3190"/>
    <p:sldId id="3440" r:id="rId3191"/>
    <p:sldId id="3441" r:id="rId3192"/>
    <p:sldId id="3442" r:id="rId3193"/>
    <p:sldId id="3443" r:id="rId3194"/>
    <p:sldId id="3444" r:id="rId3195"/>
    <p:sldId id="3445" r:id="rId3196"/>
    <p:sldId id="3446" r:id="rId3197"/>
    <p:sldId id="3447" r:id="rId3198"/>
    <p:sldId id="3448" r:id="rId3199"/>
    <p:sldId id="3449" r:id="rId3200"/>
    <p:sldId id="3450" r:id="rId3201"/>
    <p:sldId id="3451" r:id="rId3202"/>
    <p:sldId id="3452" r:id="rId3203"/>
    <p:sldId id="3453" r:id="rId3204"/>
    <p:sldId id="3454" r:id="rId3205"/>
    <p:sldId id="3455" r:id="rId3206"/>
    <p:sldId id="3456" r:id="rId3207"/>
    <p:sldId id="3457" r:id="rId3208"/>
    <p:sldId id="3458" r:id="rId3209"/>
    <p:sldId id="3459" r:id="rId3210"/>
    <p:sldId id="3460" r:id="rId3211"/>
    <p:sldId id="3461" r:id="rId3212"/>
    <p:sldId id="3462" r:id="rId3213"/>
    <p:sldId id="3463" r:id="rId3214"/>
    <p:sldId id="3464" r:id="rId3215"/>
    <p:sldId id="3465" r:id="rId3216"/>
    <p:sldId id="3466" r:id="rId3217"/>
    <p:sldId id="3467" r:id="rId3218"/>
    <p:sldId id="3468" r:id="rId3219"/>
    <p:sldId id="3469" r:id="rId3220"/>
    <p:sldId id="3470" r:id="rId3221"/>
    <p:sldId id="3471" r:id="rId3222"/>
    <p:sldId id="3472" r:id="rId3223"/>
    <p:sldId id="3473" r:id="rId3224"/>
    <p:sldId id="3474" r:id="rId3225"/>
    <p:sldId id="3475" r:id="rId3226"/>
    <p:sldId id="3476" r:id="rId3227"/>
    <p:sldId id="3477" r:id="rId3228"/>
    <p:sldId id="3478" r:id="rId3229"/>
    <p:sldId id="3479" r:id="rId3230"/>
    <p:sldId id="3480" r:id="rId3231"/>
    <p:sldId id="3481" r:id="rId3232"/>
    <p:sldId id="3482" r:id="rId3233"/>
    <p:sldId id="3483" r:id="rId3234"/>
    <p:sldId id="3484" r:id="rId3235"/>
    <p:sldId id="3485" r:id="rId3236"/>
    <p:sldId id="3486" r:id="rId3237"/>
    <p:sldId id="3487" r:id="rId3238"/>
    <p:sldId id="3488" r:id="rId3239"/>
    <p:sldId id="3489" r:id="rId3240"/>
    <p:sldId id="3490" r:id="rId3241"/>
    <p:sldId id="3491" r:id="rId3242"/>
    <p:sldId id="3492" r:id="rId3243"/>
    <p:sldId id="3493" r:id="rId3244"/>
    <p:sldId id="3494" r:id="rId3245"/>
    <p:sldId id="3495" r:id="rId3246"/>
    <p:sldId id="3496" r:id="rId3247"/>
    <p:sldId id="3497" r:id="rId3248"/>
    <p:sldId id="3498" r:id="rId3249"/>
    <p:sldId id="3499" r:id="rId3250"/>
    <p:sldId id="3500" r:id="rId3251"/>
    <p:sldId id="3501" r:id="rId3252"/>
    <p:sldId id="3502" r:id="rId3253"/>
    <p:sldId id="3503" r:id="rId3254"/>
    <p:sldId id="3504" r:id="rId3255"/>
    <p:sldId id="3505" r:id="rId3256"/>
    <p:sldId id="3506" r:id="rId3257"/>
    <p:sldId id="3507" r:id="rId3258"/>
    <p:sldId id="3508" r:id="rId3259"/>
    <p:sldId id="3509" r:id="rId3260"/>
    <p:sldId id="3510" r:id="rId3261"/>
    <p:sldId id="3511" r:id="rId3262"/>
    <p:sldId id="3512" r:id="rId3263"/>
    <p:sldId id="3513" r:id="rId3264"/>
    <p:sldId id="3514" r:id="rId3265"/>
    <p:sldId id="3515" r:id="rId3266"/>
    <p:sldId id="3516" r:id="rId3267"/>
    <p:sldId id="3517" r:id="rId3268"/>
    <p:sldId id="3518" r:id="rId3269"/>
    <p:sldId id="3519" r:id="rId3270"/>
    <p:sldId id="3520" r:id="rId3271"/>
    <p:sldId id="3521" r:id="rId3272"/>
    <p:sldId id="3522" r:id="rId3273"/>
    <p:sldId id="3523" r:id="rId3274"/>
    <p:sldId id="3524" r:id="rId3275"/>
    <p:sldId id="3525" r:id="rId3276"/>
    <p:sldId id="3526" r:id="rId3277"/>
    <p:sldId id="3527" r:id="rId3278"/>
    <p:sldId id="3528" r:id="rId3279"/>
    <p:sldId id="3529" r:id="rId3280"/>
    <p:sldId id="3530" r:id="rId3281"/>
    <p:sldId id="3531" r:id="rId3282"/>
    <p:sldId id="3532" r:id="rId3283"/>
    <p:sldId id="3533" r:id="rId3284"/>
    <p:sldId id="3534" r:id="rId3285"/>
    <p:sldId id="3535" r:id="rId3286"/>
    <p:sldId id="3536" r:id="rId3287"/>
    <p:sldId id="3537" r:id="rId3288"/>
    <p:sldId id="3538" r:id="rId3289"/>
    <p:sldId id="3539" r:id="rId3290"/>
    <p:sldId id="3540" r:id="rId3291"/>
    <p:sldId id="3541" r:id="rId3292"/>
    <p:sldId id="3542" r:id="rId3293"/>
    <p:sldId id="3543" r:id="rId3294"/>
    <p:sldId id="3544" r:id="rId3295"/>
    <p:sldId id="3545" r:id="rId3296"/>
    <p:sldId id="3546" r:id="rId3297"/>
    <p:sldId id="3547" r:id="rId3298"/>
    <p:sldId id="3548" r:id="rId3299"/>
    <p:sldId id="3549" r:id="rId3300"/>
    <p:sldId id="3550" r:id="rId3301"/>
    <p:sldId id="3551" r:id="rId3302"/>
    <p:sldId id="3552" r:id="rId3303"/>
    <p:sldId id="3553" r:id="rId3304"/>
    <p:sldId id="3554" r:id="rId3305"/>
    <p:sldId id="3555" r:id="rId3306"/>
    <p:sldId id="3556" r:id="rId3307"/>
    <p:sldId id="3557" r:id="rId3308"/>
    <p:sldId id="3558" r:id="rId3309"/>
    <p:sldId id="3559" r:id="rId3310"/>
    <p:sldId id="3560" r:id="rId3311"/>
    <p:sldId id="3561" r:id="rId3312"/>
    <p:sldId id="3562" r:id="rId3313"/>
    <p:sldId id="3563" r:id="rId3314"/>
    <p:sldId id="3564" r:id="rId3315"/>
    <p:sldId id="3565" r:id="rId3316"/>
    <p:sldId id="3566" r:id="rId3317"/>
    <p:sldId id="3567" r:id="rId3318"/>
    <p:sldId id="3568" r:id="rId3319"/>
    <p:sldId id="3569" r:id="rId3320"/>
    <p:sldId id="3570" r:id="rId3321"/>
    <p:sldId id="3571" r:id="rId3322"/>
    <p:sldId id="3572" r:id="rId3323"/>
    <p:sldId id="3573" r:id="rId3324"/>
    <p:sldId id="3574" r:id="rId3325"/>
    <p:sldId id="3575" r:id="rId3326"/>
    <p:sldId id="3576" r:id="rId3327"/>
    <p:sldId id="3577" r:id="rId3328"/>
    <p:sldId id="3578" r:id="rId3329"/>
    <p:sldId id="3579" r:id="rId3330"/>
    <p:sldId id="3580" r:id="rId3331"/>
    <p:sldId id="3581" r:id="rId3332"/>
    <p:sldId id="3582" r:id="rId3333"/>
    <p:sldId id="3583" r:id="rId3334"/>
    <p:sldId id="3584" r:id="rId3335"/>
    <p:sldId id="3585" r:id="rId3336"/>
    <p:sldId id="3586" r:id="rId3337"/>
    <p:sldId id="3587" r:id="rId3338"/>
    <p:sldId id="3588" r:id="rId3339"/>
    <p:sldId id="3589" r:id="rId3340"/>
    <p:sldId id="3590" r:id="rId3341"/>
    <p:sldId id="3591" r:id="rId3342"/>
    <p:sldId id="3592" r:id="rId3343"/>
    <p:sldId id="3593" r:id="rId3344"/>
    <p:sldId id="3594" r:id="rId3345"/>
    <p:sldId id="3595" r:id="rId3346"/>
    <p:sldId id="3596" r:id="rId3347"/>
    <p:sldId id="3597" r:id="rId3348"/>
    <p:sldId id="3598" r:id="rId3349"/>
    <p:sldId id="3599" r:id="rId3350"/>
    <p:sldId id="3600" r:id="rId3351"/>
    <p:sldId id="3601" r:id="rId3352"/>
    <p:sldId id="3602" r:id="rId3353"/>
    <p:sldId id="3603" r:id="rId3354"/>
    <p:sldId id="3604" r:id="rId3355"/>
    <p:sldId id="3605" r:id="rId3356"/>
    <p:sldId id="3606" r:id="rId3357"/>
    <p:sldId id="3607" r:id="rId3358"/>
    <p:sldId id="3608" r:id="rId3359"/>
    <p:sldId id="3609" r:id="rId3360"/>
    <p:sldId id="3610" r:id="rId3361"/>
    <p:sldId id="3611" r:id="rId3362"/>
    <p:sldId id="3612" r:id="rId3363"/>
    <p:sldId id="3613" r:id="rId3364"/>
    <p:sldId id="3614" r:id="rId3365"/>
    <p:sldId id="3615" r:id="rId3366"/>
    <p:sldId id="3616" r:id="rId3367"/>
    <p:sldId id="3617" r:id="rId3368"/>
    <p:sldId id="3618" r:id="rId3369"/>
    <p:sldId id="3619" r:id="rId3370"/>
    <p:sldId id="3620" r:id="rId3371"/>
    <p:sldId id="3621" r:id="rId3372"/>
    <p:sldId id="3622" r:id="rId3373"/>
    <p:sldId id="3623" r:id="rId3374"/>
    <p:sldId id="3624" r:id="rId3375"/>
    <p:sldId id="3625" r:id="rId3376"/>
    <p:sldId id="3626" r:id="rId3377"/>
    <p:sldId id="3627" r:id="rId3378"/>
    <p:sldId id="3628" r:id="rId3379"/>
    <p:sldId id="3629" r:id="rId3380"/>
    <p:sldId id="3630" r:id="rId3381"/>
    <p:sldId id="3631" r:id="rId3382"/>
    <p:sldId id="3632" r:id="rId3383"/>
    <p:sldId id="3633" r:id="rId3384"/>
    <p:sldId id="3634" r:id="rId3385"/>
    <p:sldId id="3635" r:id="rId3386"/>
    <p:sldId id="3636" r:id="rId3387"/>
    <p:sldId id="3637" r:id="rId3388"/>
    <p:sldId id="3638" r:id="rId3389"/>
    <p:sldId id="3639" r:id="rId3390"/>
    <p:sldId id="3640" r:id="rId3391"/>
    <p:sldId id="3641" r:id="rId3392"/>
    <p:sldId id="3642" r:id="rId3393"/>
    <p:sldId id="3643" r:id="rId3394"/>
    <p:sldId id="3644" r:id="rId3395"/>
    <p:sldId id="3645" r:id="rId3396"/>
    <p:sldId id="3646" r:id="rId3397"/>
    <p:sldId id="3647" r:id="rId3398"/>
    <p:sldId id="3648" r:id="rId3399"/>
    <p:sldId id="3649" r:id="rId3400"/>
    <p:sldId id="3650" r:id="rId3401"/>
    <p:sldId id="3651" r:id="rId3402"/>
    <p:sldId id="3652" r:id="rId3403"/>
    <p:sldId id="3653" r:id="rId3404"/>
    <p:sldId id="3654" r:id="rId3405"/>
    <p:sldId id="3655" r:id="rId3406"/>
    <p:sldId id="3656" r:id="rId3407"/>
    <p:sldId id="3657" r:id="rId3408"/>
    <p:sldId id="3658" r:id="rId3409"/>
    <p:sldId id="3659" r:id="rId3410"/>
    <p:sldId id="3660" r:id="rId3411"/>
    <p:sldId id="3661" r:id="rId3412"/>
    <p:sldId id="3662" r:id="rId3413"/>
    <p:sldId id="3663" r:id="rId3414"/>
    <p:sldId id="3664" r:id="rId3415"/>
    <p:sldId id="3665" r:id="rId3416"/>
    <p:sldId id="3666" r:id="rId3417"/>
    <p:sldId id="3667" r:id="rId3418"/>
    <p:sldId id="3668" r:id="rId3419"/>
    <p:sldId id="3669" r:id="rId3420"/>
    <p:sldId id="3670" r:id="rId3421"/>
    <p:sldId id="3671" r:id="rId3422"/>
    <p:sldId id="3672" r:id="rId3423"/>
    <p:sldId id="3673" r:id="rId3424"/>
    <p:sldId id="3674" r:id="rId3425"/>
    <p:sldId id="3675" r:id="rId3426"/>
    <p:sldId id="3676" r:id="rId3427"/>
    <p:sldId id="3677" r:id="rId3428"/>
    <p:sldId id="3678" r:id="rId3429"/>
    <p:sldId id="3679" r:id="rId3430"/>
    <p:sldId id="3680" r:id="rId3431"/>
    <p:sldId id="3681" r:id="rId3432"/>
    <p:sldId id="3682" r:id="rId3433"/>
    <p:sldId id="3683" r:id="rId3434"/>
    <p:sldId id="3684" r:id="rId3435"/>
    <p:sldId id="3685" r:id="rId3436"/>
    <p:sldId id="3686" r:id="rId3437"/>
    <p:sldId id="3687" r:id="rId3438"/>
    <p:sldId id="3688" r:id="rId3439"/>
    <p:sldId id="3689" r:id="rId3440"/>
    <p:sldId id="3690" r:id="rId3441"/>
    <p:sldId id="3691" r:id="rId3442"/>
    <p:sldId id="3692" r:id="rId3443"/>
    <p:sldId id="3693" r:id="rId3444"/>
    <p:sldId id="3694" r:id="rId3445"/>
    <p:sldId id="3695" r:id="rId3446"/>
    <p:sldId id="3696" r:id="rId3447"/>
    <p:sldId id="3697" r:id="rId3448"/>
    <p:sldId id="3698" r:id="rId3449"/>
    <p:sldId id="3699" r:id="rId3450"/>
    <p:sldId id="3700" r:id="rId3451"/>
    <p:sldId id="3701" r:id="rId3452"/>
    <p:sldId id="3702" r:id="rId3453"/>
    <p:sldId id="3703" r:id="rId3454"/>
    <p:sldId id="3704" r:id="rId3455"/>
    <p:sldId id="3705" r:id="rId3456"/>
    <p:sldId id="3706" r:id="rId3457"/>
    <p:sldId id="3707" r:id="rId3458"/>
    <p:sldId id="3708" r:id="rId3459"/>
    <p:sldId id="3709" r:id="rId3460"/>
    <p:sldId id="3710" r:id="rId3461"/>
    <p:sldId id="3711" r:id="rId3462"/>
    <p:sldId id="3712" r:id="rId3463"/>
    <p:sldId id="3713" r:id="rId3464"/>
    <p:sldId id="3714" r:id="rId3465"/>
    <p:sldId id="3715" r:id="rId3466"/>
    <p:sldId id="3716" r:id="rId3467"/>
    <p:sldId id="3717" r:id="rId3468"/>
    <p:sldId id="3718" r:id="rId3469"/>
    <p:sldId id="3719" r:id="rId3470"/>
    <p:sldId id="3720" r:id="rId3471"/>
    <p:sldId id="3721" r:id="rId3472"/>
    <p:sldId id="3722" r:id="rId3473"/>
    <p:sldId id="3723" r:id="rId3474"/>
    <p:sldId id="3724" r:id="rId3475"/>
    <p:sldId id="3725" r:id="rId3476"/>
    <p:sldId id="3726" r:id="rId3477"/>
    <p:sldId id="3727" r:id="rId3478"/>
    <p:sldId id="3728" r:id="rId3479"/>
    <p:sldId id="3729" r:id="rId3480"/>
    <p:sldId id="3730" r:id="rId3481"/>
    <p:sldId id="3731" r:id="rId3482"/>
    <p:sldId id="3732" r:id="rId3483"/>
    <p:sldId id="3733" r:id="rId3484"/>
    <p:sldId id="3734" r:id="rId3485"/>
    <p:sldId id="3735" r:id="rId3486"/>
    <p:sldId id="3736" r:id="rId3487"/>
    <p:sldId id="3737" r:id="rId3488"/>
    <p:sldId id="3738" r:id="rId3489"/>
    <p:sldId id="3739" r:id="rId3490"/>
    <p:sldId id="3740" r:id="rId3491"/>
    <p:sldId id="3741" r:id="rId3492"/>
    <p:sldId id="3742" r:id="rId3493"/>
    <p:sldId id="3743" r:id="rId3494"/>
    <p:sldId id="3744" r:id="rId3495"/>
    <p:sldId id="3745" r:id="rId3496"/>
    <p:sldId id="3746" r:id="rId3497"/>
    <p:sldId id="3747" r:id="rId3498"/>
    <p:sldId id="3748" r:id="rId3499"/>
    <p:sldId id="3749" r:id="rId3500"/>
    <p:sldId id="3750" r:id="rId3501"/>
    <p:sldId id="3751" r:id="rId3502"/>
    <p:sldId id="3752" r:id="rId3503"/>
    <p:sldId id="3753" r:id="rId3504"/>
    <p:sldId id="3754" r:id="rId3505"/>
    <p:sldId id="3755" r:id="rId3506"/>
    <p:sldId id="3756" r:id="rId3507"/>
    <p:sldId id="3757" r:id="rId3508"/>
    <p:sldId id="3758" r:id="rId3509"/>
    <p:sldId id="3759" r:id="rId3510"/>
    <p:sldId id="3760" r:id="rId3511"/>
    <p:sldId id="3761" r:id="rId3512"/>
    <p:sldId id="3762" r:id="rId3513"/>
    <p:sldId id="3763" r:id="rId3514"/>
    <p:sldId id="3764" r:id="rId3515"/>
    <p:sldId id="3765" r:id="rId3516"/>
    <p:sldId id="3766" r:id="rId3517"/>
    <p:sldId id="3767" r:id="rId3518"/>
    <p:sldId id="3768" r:id="rId3519"/>
    <p:sldId id="3769" r:id="rId3520"/>
    <p:sldId id="3770" r:id="rId3521"/>
    <p:sldId id="3771" r:id="rId3522"/>
    <p:sldId id="3772" r:id="rId3523"/>
    <p:sldId id="3773" r:id="rId3524"/>
    <p:sldId id="3774" r:id="rId3525"/>
    <p:sldId id="3775" r:id="rId3526"/>
    <p:sldId id="3776" r:id="rId3527"/>
    <p:sldId id="3777" r:id="rId3528"/>
    <p:sldId id="3778" r:id="rId3529"/>
    <p:sldId id="3779" r:id="rId3530"/>
    <p:sldId id="3780" r:id="rId3531"/>
    <p:sldId id="3781" r:id="rId3532"/>
    <p:sldId id="3782" r:id="rId3533"/>
    <p:sldId id="3783" r:id="rId3534"/>
    <p:sldId id="3784" r:id="rId3535"/>
    <p:sldId id="3785" r:id="rId3536"/>
    <p:sldId id="3786" r:id="rId3537"/>
    <p:sldId id="3787" r:id="rId3538"/>
    <p:sldId id="3788" r:id="rId3539"/>
    <p:sldId id="3789" r:id="rId3540"/>
    <p:sldId id="3790" r:id="rId3541"/>
    <p:sldId id="3791" r:id="rId3542"/>
    <p:sldId id="3792" r:id="rId3543"/>
    <p:sldId id="3793" r:id="rId3544"/>
    <p:sldId id="3794" r:id="rId3545"/>
    <p:sldId id="3795" r:id="rId3546"/>
    <p:sldId id="3796" r:id="rId3547"/>
    <p:sldId id="3797" r:id="rId3548"/>
    <p:sldId id="3798" r:id="rId3549"/>
    <p:sldId id="3799" r:id="rId3550"/>
    <p:sldId id="3800" r:id="rId3551"/>
    <p:sldId id="3801" r:id="rId3552"/>
    <p:sldId id="3802" r:id="rId3553"/>
    <p:sldId id="3803" r:id="rId3554"/>
    <p:sldId id="3804" r:id="rId3555"/>
    <p:sldId id="3805" r:id="rId3556"/>
    <p:sldId id="3806" r:id="rId3557"/>
    <p:sldId id="3807" r:id="rId3558"/>
    <p:sldId id="3808" r:id="rId3559"/>
    <p:sldId id="3809" r:id="rId3560"/>
    <p:sldId id="3810" r:id="rId3561"/>
    <p:sldId id="3811" r:id="rId3562"/>
    <p:sldId id="3812" r:id="rId3563"/>
    <p:sldId id="3813" r:id="rId3564"/>
    <p:sldId id="3814" r:id="rId3565"/>
    <p:sldId id="3815" r:id="rId3566"/>
    <p:sldId id="3816" r:id="rId3567"/>
    <p:sldId id="3817" r:id="rId3568"/>
    <p:sldId id="3818" r:id="rId3569"/>
    <p:sldId id="3819" r:id="rId3570"/>
    <p:sldId id="3820" r:id="rId3571"/>
    <p:sldId id="3821" r:id="rId3572"/>
    <p:sldId id="3822" r:id="rId3573"/>
    <p:sldId id="3823" r:id="rId3574"/>
    <p:sldId id="3824" r:id="rId3575"/>
    <p:sldId id="3825" r:id="rId3576"/>
    <p:sldId id="3826" r:id="rId3577"/>
    <p:sldId id="3827" r:id="rId3578"/>
    <p:sldId id="3828" r:id="rId3579"/>
    <p:sldId id="3829" r:id="rId3580"/>
    <p:sldId id="3830" r:id="rId3581"/>
    <p:sldId id="3831" r:id="rId3582"/>
    <p:sldId id="3832" r:id="rId3583"/>
    <p:sldId id="3833" r:id="rId3584"/>
    <p:sldId id="3834" r:id="rId3585"/>
    <p:sldId id="3835" r:id="rId3586"/>
    <p:sldId id="3836" r:id="rId3587"/>
    <p:sldId id="3837" r:id="rId3588"/>
    <p:sldId id="3838" r:id="rId3589"/>
    <p:sldId id="3839" r:id="rId3590"/>
    <p:sldId id="3840" r:id="rId3591"/>
    <p:sldId id="3841" r:id="rId3592"/>
    <p:sldId id="3842" r:id="rId3593"/>
    <p:sldId id="3843" r:id="rId3594"/>
    <p:sldId id="3844" r:id="rId3595"/>
    <p:sldId id="3845" r:id="rId3596"/>
    <p:sldId id="3846" r:id="rId3597"/>
    <p:sldId id="3847" r:id="rId3598"/>
    <p:sldId id="3848" r:id="rId3599"/>
    <p:sldId id="3849" r:id="rId3600"/>
    <p:sldId id="3850" r:id="rId3601"/>
    <p:sldId id="3851" r:id="rId3602"/>
    <p:sldId id="3852" r:id="rId3603"/>
    <p:sldId id="3853" r:id="rId3604"/>
    <p:sldId id="3854" r:id="rId3605"/>
    <p:sldId id="3855" r:id="rId3606"/>
    <p:sldId id="3856" r:id="rId3607"/>
    <p:sldId id="3857" r:id="rId3608"/>
    <p:sldId id="3858" r:id="rId3609"/>
    <p:sldId id="3859" r:id="rId3610"/>
    <p:sldId id="3860" r:id="rId3611"/>
    <p:sldId id="3861" r:id="rId3612"/>
    <p:sldId id="3862" r:id="rId3613"/>
    <p:sldId id="3863" r:id="rId3614"/>
    <p:sldId id="3864" r:id="rId3615"/>
    <p:sldId id="3865" r:id="rId3616"/>
    <p:sldId id="3866" r:id="rId3617"/>
    <p:sldId id="3867" r:id="rId3618"/>
    <p:sldId id="3868" r:id="rId3619"/>
    <p:sldId id="3869" r:id="rId3620"/>
    <p:sldId id="3870" r:id="rId3621"/>
    <p:sldId id="3871" r:id="rId3622"/>
    <p:sldId id="3872" r:id="rId3623"/>
    <p:sldId id="3873" r:id="rId3624"/>
    <p:sldId id="3874" r:id="rId3625"/>
    <p:sldId id="3875" r:id="rId3626"/>
    <p:sldId id="3876" r:id="rId3627"/>
    <p:sldId id="3877" r:id="rId3628"/>
    <p:sldId id="3878" r:id="rId3629"/>
    <p:sldId id="3879" r:id="rId3630"/>
    <p:sldId id="3880" r:id="rId3631"/>
    <p:sldId id="3881" r:id="rId3632"/>
    <p:sldId id="3882" r:id="rId3633"/>
    <p:sldId id="3883" r:id="rId3634"/>
    <p:sldId id="3884" r:id="rId3635"/>
    <p:sldId id="3885" r:id="rId3636"/>
    <p:sldId id="3886" r:id="rId3637"/>
    <p:sldId id="3887" r:id="rId3638"/>
    <p:sldId id="3888" r:id="rId3639"/>
    <p:sldId id="3889" r:id="rId3640"/>
    <p:sldId id="3890" r:id="rId3641"/>
    <p:sldId id="3891" r:id="rId3642"/>
    <p:sldId id="3892" r:id="rId3643"/>
    <p:sldId id="3893" r:id="rId3644"/>
    <p:sldId id="3894" r:id="rId3645"/>
    <p:sldId id="3895" r:id="rId3646"/>
    <p:sldId id="3896" r:id="rId3647"/>
    <p:sldId id="3897" r:id="rId3648"/>
    <p:sldId id="3898" r:id="rId3649"/>
    <p:sldId id="3899" r:id="rId3650"/>
    <p:sldId id="3900" r:id="rId3651"/>
    <p:sldId id="3901" r:id="rId3652"/>
    <p:sldId id="3902" r:id="rId3653"/>
    <p:sldId id="3903" r:id="rId3654"/>
    <p:sldId id="3904" r:id="rId3655"/>
    <p:sldId id="3905" r:id="rId3656"/>
    <p:sldId id="3906" r:id="rId3657"/>
    <p:sldId id="3907" r:id="rId3658"/>
    <p:sldId id="3908" r:id="rId3659"/>
    <p:sldId id="3909" r:id="rId3660"/>
    <p:sldId id="3910" r:id="rId3661"/>
    <p:sldId id="3911" r:id="rId3662"/>
    <p:sldId id="3912" r:id="rId3663"/>
    <p:sldId id="3913" r:id="rId3664"/>
    <p:sldId id="3914" r:id="rId3665"/>
    <p:sldId id="3915" r:id="rId3666"/>
    <p:sldId id="3916" r:id="rId3667"/>
    <p:sldId id="3917" r:id="rId3668"/>
    <p:sldId id="3918" r:id="rId3669"/>
    <p:sldId id="3919" r:id="rId3670"/>
    <p:sldId id="3920" r:id="rId3671"/>
    <p:sldId id="3921" r:id="rId3672"/>
    <p:sldId id="3922" r:id="rId3673"/>
    <p:sldId id="3923" r:id="rId3674"/>
    <p:sldId id="3924" r:id="rId3675"/>
    <p:sldId id="3925" r:id="rId3676"/>
    <p:sldId id="3926" r:id="rId3677"/>
    <p:sldId id="3927" r:id="rId3678"/>
    <p:sldId id="3928" r:id="rId3679"/>
    <p:sldId id="3929" r:id="rId3680"/>
    <p:sldId id="3930" r:id="rId3681"/>
    <p:sldId id="3931" r:id="rId3682"/>
    <p:sldId id="3932" r:id="rId3683"/>
    <p:sldId id="3933" r:id="rId3684"/>
    <p:sldId id="3934" r:id="rId3685"/>
    <p:sldId id="3935" r:id="rId3686"/>
    <p:sldId id="3936" r:id="rId3687"/>
    <p:sldId id="3937" r:id="rId3688"/>
    <p:sldId id="3938" r:id="rId3689"/>
    <p:sldId id="3939" r:id="rId3690"/>
    <p:sldId id="3940" r:id="rId3691"/>
    <p:sldId id="3941" r:id="rId3692"/>
    <p:sldId id="3942" r:id="rId3693"/>
    <p:sldId id="3943" r:id="rId3694"/>
    <p:sldId id="3944" r:id="rId3695"/>
    <p:sldId id="3945" r:id="rId3696"/>
    <p:sldId id="3946" r:id="rId3697"/>
    <p:sldId id="3947" r:id="rId3698"/>
    <p:sldId id="3948" r:id="rId3699"/>
    <p:sldId id="3949" r:id="rId3700"/>
    <p:sldId id="3950" r:id="rId3701"/>
    <p:sldId id="3951" r:id="rId3702"/>
    <p:sldId id="3952" r:id="rId3703"/>
    <p:sldId id="3953" r:id="rId3704"/>
    <p:sldId id="3954" r:id="rId3705"/>
    <p:sldId id="3955" r:id="rId3706"/>
    <p:sldId id="3956" r:id="rId3707"/>
    <p:sldId id="3957" r:id="rId3708"/>
    <p:sldId id="3958" r:id="rId3709"/>
    <p:sldId id="3959" r:id="rId3710"/>
    <p:sldId id="3960" r:id="rId3711"/>
    <p:sldId id="3961" r:id="rId3712"/>
    <p:sldId id="3962" r:id="rId3713"/>
    <p:sldId id="3963" r:id="rId3714"/>
    <p:sldId id="3964" r:id="rId3715"/>
    <p:sldId id="3965" r:id="rId3716"/>
    <p:sldId id="3966" r:id="rId3717"/>
    <p:sldId id="3967" r:id="rId3718"/>
    <p:sldId id="3968" r:id="rId3719"/>
    <p:sldId id="3969" r:id="rId3720"/>
    <p:sldId id="3970" r:id="rId3721"/>
    <p:sldId id="3971" r:id="rId3722"/>
    <p:sldId id="3972" r:id="rId3723"/>
    <p:sldId id="3973" r:id="rId3724"/>
    <p:sldId id="3974" r:id="rId3725"/>
    <p:sldId id="3975" r:id="rId3726"/>
    <p:sldId id="3976" r:id="rId3727"/>
    <p:sldId id="3977" r:id="rId3728"/>
    <p:sldId id="3978" r:id="rId3729"/>
    <p:sldId id="3979" r:id="rId3730"/>
    <p:sldId id="3980" r:id="rId3731"/>
    <p:sldId id="3981" r:id="rId3732"/>
    <p:sldId id="3982" r:id="rId3733"/>
    <p:sldId id="3983" r:id="rId3734"/>
    <p:sldId id="3984" r:id="rId3735"/>
    <p:sldId id="3985" r:id="rId3736"/>
    <p:sldId id="3986" r:id="rId3737"/>
    <p:sldId id="3987" r:id="rId3738"/>
    <p:sldId id="3988" r:id="rId3739"/>
    <p:sldId id="3989" r:id="rId3740"/>
    <p:sldId id="3990" r:id="rId3741"/>
    <p:sldId id="3991" r:id="rId3742"/>
    <p:sldId id="3992" r:id="rId3743"/>
    <p:sldId id="3993" r:id="rId3744"/>
    <p:sldId id="3994" r:id="rId3745"/>
    <p:sldId id="3995" r:id="rId3746"/>
    <p:sldId id="3996" r:id="rId3747"/>
    <p:sldId id="3997" r:id="rId3748"/>
    <p:sldId id="3998" r:id="rId3749"/>
    <p:sldId id="3999" r:id="rId3750"/>
    <p:sldId id="4000" r:id="rId3751"/>
    <p:sldId id="4001" r:id="rId3752"/>
    <p:sldId id="4002" r:id="rId3753"/>
    <p:sldId id="4003" r:id="rId3754"/>
    <p:sldId id="4004" r:id="rId3755"/>
    <p:sldId id="4005" r:id="rId3756"/>
    <p:sldId id="4006" r:id="rId3757"/>
    <p:sldId id="4007" r:id="rId3758"/>
    <p:sldId id="4008" r:id="rId3759"/>
    <p:sldId id="4009" r:id="rId3760"/>
    <p:sldId id="4010" r:id="rId3761"/>
    <p:sldId id="4011" r:id="rId3762"/>
    <p:sldId id="4012" r:id="rId3763"/>
    <p:sldId id="4013" r:id="rId3764"/>
    <p:sldId id="4014" r:id="rId3765"/>
    <p:sldId id="4015" r:id="rId3766"/>
    <p:sldId id="4016" r:id="rId3767"/>
    <p:sldId id="4017" r:id="rId3768"/>
    <p:sldId id="4018" r:id="rId3769"/>
    <p:sldId id="4019" r:id="rId3770"/>
    <p:sldId id="4020" r:id="rId3771"/>
    <p:sldId id="4021" r:id="rId3772"/>
    <p:sldId id="4022" r:id="rId3773"/>
    <p:sldId id="4023" r:id="rId3774"/>
    <p:sldId id="4024" r:id="rId3775"/>
    <p:sldId id="4025" r:id="rId3776"/>
    <p:sldId id="4026" r:id="rId3777"/>
    <p:sldId id="4027" r:id="rId3778"/>
    <p:sldId id="4028" r:id="rId3779"/>
    <p:sldId id="4029" r:id="rId3780"/>
    <p:sldId id="4030" r:id="rId3781"/>
    <p:sldId id="4031" r:id="rId3782"/>
    <p:sldId id="4032" r:id="rId3783"/>
    <p:sldId id="4033" r:id="rId3784"/>
    <p:sldId id="4034" r:id="rId3785"/>
    <p:sldId id="4035" r:id="rId3786"/>
    <p:sldId id="4036" r:id="rId3787"/>
    <p:sldId id="4037" r:id="rId3788"/>
    <p:sldId id="4038" r:id="rId3789"/>
    <p:sldId id="4039" r:id="rId3790"/>
    <p:sldId id="4040" r:id="rId3791"/>
    <p:sldId id="4041" r:id="rId3792"/>
    <p:sldId id="4042" r:id="rId3793"/>
    <p:sldId id="4043" r:id="rId3794"/>
    <p:sldId id="4044" r:id="rId3795"/>
    <p:sldId id="4045" r:id="rId3796"/>
    <p:sldId id="4046" r:id="rId3797"/>
    <p:sldId id="4047" r:id="rId3798"/>
    <p:sldId id="4048" r:id="rId3799"/>
    <p:sldId id="4049" r:id="rId3800"/>
    <p:sldId id="4050" r:id="rId3801"/>
    <p:sldId id="4051" r:id="rId3802"/>
    <p:sldId id="4052" r:id="rId3803"/>
    <p:sldId id="4053" r:id="rId3804"/>
    <p:sldId id="4054" r:id="rId3805"/>
    <p:sldId id="4055" r:id="rId3806"/>
    <p:sldId id="4056" r:id="rId3807"/>
    <p:sldId id="4057" r:id="rId3808"/>
    <p:sldId id="4058" r:id="rId3809"/>
    <p:sldId id="4059" r:id="rId3810"/>
    <p:sldId id="4060" r:id="rId3811"/>
    <p:sldId id="4061" r:id="rId3812"/>
    <p:sldId id="4062" r:id="rId3813"/>
    <p:sldId id="4063" r:id="rId3814"/>
    <p:sldId id="4064" r:id="rId3815"/>
    <p:sldId id="4065" r:id="rId3816"/>
    <p:sldId id="4066" r:id="rId3817"/>
    <p:sldId id="4067" r:id="rId3818"/>
    <p:sldId id="4068" r:id="rId3819"/>
    <p:sldId id="4069" r:id="rId3820"/>
    <p:sldId id="4070" r:id="rId3821"/>
    <p:sldId id="4071" r:id="rId3822"/>
    <p:sldId id="4072" r:id="rId3823"/>
    <p:sldId id="4073" r:id="rId3824"/>
    <p:sldId id="4074" r:id="rId3825"/>
    <p:sldId id="4075" r:id="rId3826"/>
    <p:sldId id="4076" r:id="rId3827"/>
    <p:sldId id="4077" r:id="rId3828"/>
    <p:sldId id="4078" r:id="rId3829"/>
    <p:sldId id="4079" r:id="rId3830"/>
    <p:sldId id="4080" r:id="rId3831"/>
    <p:sldId id="4081" r:id="rId3832"/>
    <p:sldId id="4082" r:id="rId3833"/>
    <p:sldId id="4083" r:id="rId3834"/>
    <p:sldId id="4084" r:id="rId3835"/>
    <p:sldId id="4085" r:id="rId3836"/>
    <p:sldId id="4086" r:id="rId3837"/>
    <p:sldId id="4087" r:id="rId3838"/>
    <p:sldId id="4088" r:id="rId3839"/>
    <p:sldId id="4089" r:id="rId3840"/>
    <p:sldId id="4090" r:id="rId3841"/>
    <p:sldId id="4091" r:id="rId3842"/>
    <p:sldId id="4092" r:id="rId3843"/>
    <p:sldId id="4093" r:id="rId3844"/>
    <p:sldId id="4094" r:id="rId3845"/>
    <p:sldId id="4095" r:id="rId3846"/>
    <p:sldId id="4096" r:id="rId3847"/>
    <p:sldId id="4097" r:id="rId3848"/>
    <p:sldId id="4098" r:id="rId3849"/>
    <p:sldId id="4099" r:id="rId3850"/>
    <p:sldId id="4100" r:id="rId3851"/>
    <p:sldId id="4101" r:id="rId3852"/>
    <p:sldId id="4102" r:id="rId3853"/>
    <p:sldId id="4103" r:id="rId3854"/>
    <p:sldId id="4104" r:id="rId3855"/>
    <p:sldId id="4105" r:id="rId3856"/>
    <p:sldId id="4106" r:id="rId3857"/>
    <p:sldId id="4107" r:id="rId3858"/>
    <p:sldId id="4108" r:id="rId3859"/>
    <p:sldId id="4109" r:id="rId3860"/>
    <p:sldId id="4110" r:id="rId3861"/>
    <p:sldId id="4111" r:id="rId3862"/>
    <p:sldId id="4112" r:id="rId3863"/>
    <p:sldId id="4113" r:id="rId3864"/>
    <p:sldId id="4114" r:id="rId3865"/>
    <p:sldId id="4115" r:id="rId3866"/>
    <p:sldId id="4116" r:id="rId3867"/>
    <p:sldId id="4117" r:id="rId3868"/>
    <p:sldId id="4118" r:id="rId3869"/>
    <p:sldId id="4119" r:id="rId3870"/>
    <p:sldId id="4120" r:id="rId3871"/>
    <p:sldId id="4121" r:id="rId3872"/>
    <p:sldId id="4122" r:id="rId3873"/>
    <p:sldId id="4123" r:id="rId3874"/>
    <p:sldId id="4124" r:id="rId3875"/>
    <p:sldId id="4125" r:id="rId3876"/>
    <p:sldId id="4126" r:id="rId3877"/>
    <p:sldId id="4127" r:id="rId3878"/>
    <p:sldId id="4128" r:id="rId3879"/>
    <p:sldId id="4129" r:id="rId3880"/>
    <p:sldId id="4130" r:id="rId3881"/>
    <p:sldId id="4131" r:id="rId3882"/>
    <p:sldId id="4132" r:id="rId3883"/>
    <p:sldId id="4133" r:id="rId3884"/>
    <p:sldId id="4134" r:id="rId3885"/>
    <p:sldId id="4135" r:id="rId3886"/>
    <p:sldId id="4136" r:id="rId3887"/>
    <p:sldId id="4137" r:id="rId3888"/>
    <p:sldId id="4138" r:id="rId3889"/>
    <p:sldId id="4139" r:id="rId3890"/>
    <p:sldId id="4140" r:id="rId3891"/>
    <p:sldId id="4141" r:id="rId3892"/>
    <p:sldId id="4142" r:id="rId3893"/>
    <p:sldId id="4143" r:id="rId3894"/>
    <p:sldId id="4144" r:id="rId3895"/>
    <p:sldId id="4145" r:id="rId3896"/>
    <p:sldId id="4146" r:id="rId3897"/>
    <p:sldId id="4147" r:id="rId3898"/>
    <p:sldId id="4148" r:id="rId3899"/>
    <p:sldId id="4149" r:id="rId3900"/>
    <p:sldId id="4150" r:id="rId3901"/>
    <p:sldId id="4151" r:id="rId3902"/>
    <p:sldId id="4152" r:id="rId3903"/>
    <p:sldId id="4153" r:id="rId3904"/>
    <p:sldId id="4154" r:id="rId3905"/>
    <p:sldId id="4155" r:id="rId3906"/>
    <p:sldId id="4156" r:id="rId3907"/>
    <p:sldId id="4157" r:id="rId3908"/>
    <p:sldId id="4158" r:id="rId3909"/>
    <p:sldId id="4159" r:id="rId3910"/>
    <p:sldId id="4160" r:id="rId3911"/>
    <p:sldId id="4161" r:id="rId3912"/>
    <p:sldId id="4162" r:id="rId3913"/>
    <p:sldId id="4163" r:id="rId3914"/>
    <p:sldId id="4164" r:id="rId3915"/>
    <p:sldId id="4165" r:id="rId3916"/>
    <p:sldId id="4166" r:id="rId3917"/>
    <p:sldId id="4167" r:id="rId3918"/>
    <p:sldId id="4168" r:id="rId3919"/>
    <p:sldId id="4169" r:id="rId3920"/>
    <p:sldId id="4170" r:id="rId3921"/>
    <p:sldId id="4171" r:id="rId3922"/>
    <p:sldId id="4172" r:id="rId3923"/>
    <p:sldId id="4173" r:id="rId3924"/>
    <p:sldId id="4174" r:id="rId3925"/>
    <p:sldId id="4175" r:id="rId3926"/>
    <p:sldId id="4176" r:id="rId3927"/>
    <p:sldId id="4177" r:id="rId3928"/>
    <p:sldId id="4178" r:id="rId3929"/>
    <p:sldId id="4179" r:id="rId3930"/>
    <p:sldId id="4180" r:id="rId3931"/>
    <p:sldId id="4181" r:id="rId3932"/>
    <p:sldId id="4182" r:id="rId3933"/>
    <p:sldId id="4183" r:id="rId3934"/>
    <p:sldId id="4184" r:id="rId3935"/>
    <p:sldId id="4185" r:id="rId3936"/>
    <p:sldId id="4186" r:id="rId3937"/>
    <p:sldId id="4187" r:id="rId3938"/>
    <p:sldId id="4188" r:id="rId3939"/>
    <p:sldId id="4189" r:id="rId3940"/>
    <p:sldId id="4190" r:id="rId3941"/>
    <p:sldId id="4191" r:id="rId3942"/>
    <p:sldId id="4192" r:id="rId3943"/>
    <p:sldId id="4193" r:id="rId3944"/>
    <p:sldId id="4194" r:id="rId3945"/>
    <p:sldId id="4195" r:id="rId3946"/>
    <p:sldId id="4196" r:id="rId3947"/>
    <p:sldId id="4197" r:id="rId3948"/>
    <p:sldId id="4198" r:id="rId3949"/>
    <p:sldId id="4199" r:id="rId3950"/>
    <p:sldId id="4200" r:id="rId3951"/>
    <p:sldId id="4201" r:id="rId3952"/>
    <p:sldId id="4202" r:id="rId3953"/>
    <p:sldId id="4203" r:id="rId3954"/>
    <p:sldId id="4204" r:id="rId3955"/>
    <p:sldId id="4205" r:id="rId3956"/>
    <p:sldId id="4206" r:id="rId3957"/>
    <p:sldId id="4207" r:id="rId3958"/>
    <p:sldId id="4208" r:id="rId3959"/>
    <p:sldId id="4209" r:id="rId3960"/>
    <p:sldId id="4210" r:id="rId3961"/>
    <p:sldId id="4211" r:id="rId3962"/>
    <p:sldId id="4212" r:id="rId3963"/>
    <p:sldId id="4213" r:id="rId3964"/>
    <p:sldId id="4214" r:id="rId3965"/>
    <p:sldId id="4215" r:id="rId3966"/>
    <p:sldId id="4216" r:id="rId3967"/>
    <p:sldId id="4217" r:id="rId3968"/>
    <p:sldId id="4218" r:id="rId3969"/>
    <p:sldId id="4219" r:id="rId3970"/>
    <p:sldId id="4220" r:id="rId3971"/>
    <p:sldId id="4221" r:id="rId3972"/>
    <p:sldId id="4222" r:id="rId3973"/>
    <p:sldId id="4223" r:id="rId3974"/>
    <p:sldId id="4224" r:id="rId3975"/>
    <p:sldId id="4225" r:id="rId3976"/>
    <p:sldId id="4226" r:id="rId3977"/>
    <p:sldId id="4227" r:id="rId3978"/>
    <p:sldId id="4228" r:id="rId3979"/>
    <p:sldId id="4229" r:id="rId3980"/>
    <p:sldId id="4230" r:id="rId3981"/>
    <p:sldId id="4231" r:id="rId3982"/>
    <p:sldId id="4232" r:id="rId3983"/>
    <p:sldId id="4233" r:id="rId3984"/>
    <p:sldId id="4234" r:id="rId3985"/>
    <p:sldId id="4235" r:id="rId3986"/>
    <p:sldId id="4236" r:id="rId3987"/>
    <p:sldId id="4237" r:id="rId3988"/>
    <p:sldId id="4238" r:id="rId3989"/>
    <p:sldId id="4239" r:id="rId3990"/>
    <p:sldId id="4240" r:id="rId3991"/>
    <p:sldId id="4241" r:id="rId3992"/>
    <p:sldId id="4242" r:id="rId3993"/>
    <p:sldId id="4243" r:id="rId3994"/>
    <p:sldId id="4244" r:id="rId3995"/>
    <p:sldId id="4245" r:id="rId3996"/>
    <p:sldId id="4246" r:id="rId3997"/>
    <p:sldId id="4247" r:id="rId3998"/>
    <p:sldId id="4248" r:id="rId3999"/>
    <p:sldId id="4249" r:id="rId4000"/>
    <p:sldId id="4250" r:id="rId4001"/>
    <p:sldId id="4251" r:id="rId4002"/>
    <p:sldId id="4252" r:id="rId4003"/>
    <p:sldId id="4253" r:id="rId4004"/>
    <p:sldId id="4254" r:id="rId4005"/>
    <p:sldId id="4255" r:id="rId4006"/>
    <p:sldId id="4256" r:id="rId4007"/>
    <p:sldId id="4257" r:id="rId4008"/>
    <p:sldId id="4258" r:id="rId4009"/>
    <p:sldId id="4259" r:id="rId4010"/>
    <p:sldId id="4260" r:id="rId4011"/>
    <p:sldId id="4261" r:id="rId4012"/>
    <p:sldId id="4262" r:id="rId4013"/>
    <p:sldId id="4263" r:id="rId4014"/>
    <p:sldId id="4264" r:id="rId4015"/>
    <p:sldId id="4265" r:id="rId4016"/>
    <p:sldId id="4266" r:id="rId4017"/>
    <p:sldId id="4267" r:id="rId4018"/>
    <p:sldId id="4268" r:id="rId4019"/>
    <p:sldId id="4269" r:id="rId4020"/>
    <p:sldId id="4270" r:id="rId4021"/>
    <p:sldId id="4271" r:id="rId4022"/>
    <p:sldId id="4272" r:id="rId4023"/>
    <p:sldId id="4273" r:id="rId4024"/>
    <p:sldId id="4274" r:id="rId4025"/>
    <p:sldId id="4275" r:id="rId4026"/>
    <p:sldId id="4276" r:id="rId4027"/>
    <p:sldId id="4277" r:id="rId4028"/>
    <p:sldId id="4278" r:id="rId4029"/>
    <p:sldId id="4279" r:id="rId4030"/>
    <p:sldId id="4280" r:id="rId4031"/>
    <p:sldId id="4281" r:id="rId4032"/>
    <p:sldId id="4282" r:id="rId4033"/>
    <p:sldId id="4283" r:id="rId4034"/>
    <p:sldId id="4284" r:id="rId4035"/>
    <p:sldId id="4285" r:id="rId4036"/>
    <p:sldId id="4286" r:id="rId4037"/>
    <p:sldId id="4287" r:id="rId4038"/>
    <p:sldId id="4288" r:id="rId4039"/>
    <p:sldId id="4289" r:id="rId4040"/>
    <p:sldId id="4290" r:id="rId4041"/>
    <p:sldId id="4291" r:id="rId4042"/>
    <p:sldId id="4292" r:id="rId4043"/>
    <p:sldId id="4293" r:id="rId4044"/>
    <p:sldId id="4294" r:id="rId4045"/>
    <p:sldId id="4295" r:id="rId4046"/>
    <p:sldId id="4296" r:id="rId4047"/>
    <p:sldId id="4297" r:id="rId4048"/>
    <p:sldId id="4298" r:id="rId4049"/>
    <p:sldId id="4299" r:id="rId4050"/>
    <p:sldId id="4300" r:id="rId4051"/>
    <p:sldId id="4301" r:id="rId4052"/>
    <p:sldId id="4302" r:id="rId4053"/>
    <p:sldId id="4303" r:id="rId4054"/>
    <p:sldId id="4304" r:id="rId4055"/>
    <p:sldId id="4305" r:id="rId4056"/>
    <p:sldId id="4306" r:id="rId4057"/>
    <p:sldId id="4307" r:id="rId4058"/>
    <p:sldId id="4308" r:id="rId4059"/>
    <p:sldId id="4309" r:id="rId4060"/>
    <p:sldId id="4310" r:id="rId4061"/>
    <p:sldId id="4311" r:id="rId4062"/>
    <p:sldId id="4312" r:id="rId4063"/>
    <p:sldId id="4313" r:id="rId4064"/>
    <p:sldId id="4314" r:id="rId4065"/>
    <p:sldId id="4315" r:id="rId4066"/>
    <p:sldId id="4316" r:id="rId4067"/>
    <p:sldId id="4317" r:id="rId4068"/>
    <p:sldId id="4318" r:id="rId4069"/>
    <p:sldId id="4319" r:id="rId4070"/>
    <p:sldId id="4320" r:id="rId4071"/>
    <p:sldId id="4321" r:id="rId4072"/>
    <p:sldId id="4322" r:id="rId4073"/>
    <p:sldId id="4323" r:id="rId4074"/>
    <p:sldId id="4324" r:id="rId4075"/>
    <p:sldId id="4325" r:id="rId4076"/>
    <p:sldId id="4326" r:id="rId4077"/>
    <p:sldId id="4327" r:id="rId4078"/>
    <p:sldId id="4328" r:id="rId4079"/>
    <p:sldId id="4329" r:id="rId4080"/>
    <p:sldId id="4330" r:id="rId4081"/>
    <p:sldId id="4331" r:id="rId4082"/>
    <p:sldId id="4332" r:id="rId4083"/>
    <p:sldId id="4333" r:id="rId4084"/>
    <p:sldId id="4334" r:id="rId4085"/>
    <p:sldId id="4335" r:id="rId4086"/>
    <p:sldId id="4336" r:id="rId4087"/>
    <p:sldId id="4337" r:id="rId4088"/>
    <p:sldId id="4338" r:id="rId4089"/>
    <p:sldId id="4339" r:id="rId4090"/>
    <p:sldId id="4340" r:id="rId4091"/>
    <p:sldId id="4341" r:id="rId4092"/>
    <p:sldId id="4342" r:id="rId4093"/>
    <p:sldId id="4343" r:id="rId4094"/>
    <p:sldId id="4344" r:id="rId4095"/>
    <p:sldId id="4345" r:id="rId4096"/>
    <p:sldId id="4346" r:id="rId4097"/>
    <p:sldId id="4347" r:id="rId4098"/>
    <p:sldId id="4348" r:id="rId4099"/>
    <p:sldId id="4349" r:id="rId4100"/>
    <p:sldId id="4350" r:id="rId4101"/>
    <p:sldId id="4351" r:id="rId4102"/>
    <p:sldId id="4352" r:id="rId4103"/>
    <p:sldId id="4353" r:id="rId4104"/>
    <p:sldId id="4354" r:id="rId4105"/>
    <p:sldId id="4355" r:id="rId4106"/>
    <p:sldId id="4356" r:id="rId4107"/>
    <p:sldId id="4357" r:id="rId4108"/>
    <p:sldId id="4358" r:id="rId4109"/>
    <p:sldId id="4359" r:id="rId4110"/>
    <p:sldId id="4360" r:id="rId4111"/>
    <p:sldId id="4361" r:id="rId4112"/>
    <p:sldId id="4362" r:id="rId4113"/>
    <p:sldId id="4363" r:id="rId4114"/>
    <p:sldId id="4364" r:id="rId4115"/>
    <p:sldId id="4365" r:id="rId4116"/>
    <p:sldId id="4366" r:id="rId4117"/>
    <p:sldId id="4367" r:id="rId4118"/>
    <p:sldId id="4368" r:id="rId4119"/>
    <p:sldId id="4369" r:id="rId4120"/>
    <p:sldId id="4370" r:id="rId4121"/>
    <p:sldId id="4371" r:id="rId4122"/>
    <p:sldId id="4372" r:id="rId4123"/>
    <p:sldId id="4373" r:id="rId4124"/>
    <p:sldId id="4374" r:id="rId4125"/>
    <p:sldId id="4375" r:id="rId4126"/>
    <p:sldId id="4376" r:id="rId4127"/>
    <p:sldId id="4377" r:id="rId4128"/>
    <p:sldId id="4378" r:id="rId4129"/>
    <p:sldId id="4379" r:id="rId4130"/>
    <p:sldId id="4380" r:id="rId4131"/>
    <p:sldId id="4381" r:id="rId4132"/>
    <p:sldId id="4382" r:id="rId4133"/>
    <p:sldId id="4383" r:id="rId4134"/>
    <p:sldId id="4384" r:id="rId4135"/>
    <p:sldId id="4385" r:id="rId4136"/>
    <p:sldId id="4386" r:id="rId4137"/>
    <p:sldId id="4387" r:id="rId4138"/>
    <p:sldId id="4388" r:id="rId4139"/>
    <p:sldId id="4389" r:id="rId4140"/>
    <p:sldId id="4390" r:id="rId4141"/>
    <p:sldId id="4391" r:id="rId4142"/>
    <p:sldId id="4392" r:id="rId4143"/>
    <p:sldId id="4393" r:id="rId4144"/>
    <p:sldId id="4394" r:id="rId4145"/>
    <p:sldId id="4395" r:id="rId4146"/>
    <p:sldId id="4396" r:id="rId4147"/>
    <p:sldId id="4397" r:id="rId4148"/>
    <p:sldId id="4398" r:id="rId4149"/>
    <p:sldId id="4399" r:id="rId4150"/>
    <p:sldId id="4400" r:id="rId4151"/>
    <p:sldId id="4401" r:id="rId4152"/>
    <p:sldId id="4402" r:id="rId4153"/>
    <p:sldId id="4403" r:id="rId4154"/>
    <p:sldId id="4404" r:id="rId4155"/>
    <p:sldId id="4405" r:id="rId4156"/>
    <p:sldId id="4406" r:id="rId4157"/>
    <p:sldId id="4407" r:id="rId4158"/>
    <p:sldId id="4408" r:id="rId4159"/>
    <p:sldId id="4409" r:id="rId4160"/>
    <p:sldId id="4410" r:id="rId4161"/>
    <p:sldId id="4411" r:id="rId4162"/>
    <p:sldId id="4412" r:id="rId4163"/>
    <p:sldId id="4413" r:id="rId4164"/>
    <p:sldId id="4414" r:id="rId4165"/>
    <p:sldId id="4415" r:id="rId4166"/>
    <p:sldId id="4416" r:id="rId4167"/>
    <p:sldId id="4417" r:id="rId4168"/>
    <p:sldId id="4418" r:id="rId4169"/>
    <p:sldId id="4419" r:id="rId4170"/>
    <p:sldId id="4420" r:id="rId4171"/>
    <p:sldId id="4421" r:id="rId4172"/>
    <p:sldId id="4422" r:id="rId4173"/>
    <p:sldId id="4423" r:id="rId4174"/>
    <p:sldId id="4424" r:id="rId4175"/>
    <p:sldId id="4425" r:id="rId4176"/>
    <p:sldId id="4426" r:id="rId4177"/>
    <p:sldId id="4427" r:id="rId4178"/>
    <p:sldId id="4428" r:id="rId4179"/>
    <p:sldId id="4429" r:id="rId4180"/>
    <p:sldId id="4430" r:id="rId4181"/>
    <p:sldId id="4431" r:id="rId4182"/>
    <p:sldId id="4432" r:id="rId4183"/>
    <p:sldId id="4433" r:id="rId4184"/>
    <p:sldId id="4434" r:id="rId4185"/>
    <p:sldId id="4435" r:id="rId4186"/>
    <p:sldId id="4436" r:id="rId4187"/>
    <p:sldId id="4437" r:id="rId4188"/>
    <p:sldId id="4438" r:id="rId4189"/>
    <p:sldId id="4439" r:id="rId4190"/>
    <p:sldId id="4440" r:id="rId4191"/>
    <p:sldId id="4441" r:id="rId4192"/>
    <p:sldId id="4442" r:id="rId4193"/>
    <p:sldId id="4443" r:id="rId4194"/>
    <p:sldId id="4444" r:id="rId4195"/>
    <p:sldId id="4445" r:id="rId4196"/>
    <p:sldId id="4446" r:id="rId4197"/>
    <p:sldId id="4447" r:id="rId4198"/>
    <p:sldId id="4448" r:id="rId4199"/>
    <p:sldId id="4449" r:id="rId4200"/>
    <p:sldId id="4450" r:id="rId4201"/>
    <p:sldId id="4451" r:id="rId4202"/>
    <p:sldId id="4452" r:id="rId4203"/>
    <p:sldId id="4453" r:id="rId4204"/>
    <p:sldId id="4454" r:id="rId4205"/>
    <p:sldId id="4455" r:id="rId4206"/>
    <p:sldId id="4456" r:id="rId4207"/>
    <p:sldId id="4457" r:id="rId4208"/>
    <p:sldId id="4458" r:id="rId4209"/>
    <p:sldId id="4459" r:id="rId4210"/>
    <p:sldId id="4460" r:id="rId4211"/>
    <p:sldId id="4461" r:id="rId4212"/>
    <p:sldId id="4462" r:id="rId4213"/>
    <p:sldId id="4463" r:id="rId4214"/>
    <p:sldId id="4464" r:id="rId4215"/>
    <p:sldId id="4465" r:id="rId4216"/>
    <p:sldId id="4466" r:id="rId4217"/>
    <p:sldId id="4467" r:id="rId4218"/>
    <p:sldId id="4468" r:id="rId4219"/>
    <p:sldId id="4469" r:id="rId4220"/>
    <p:sldId id="4470" r:id="rId4221"/>
    <p:sldId id="4471" r:id="rId4222"/>
    <p:sldId id="4472" r:id="rId4223"/>
    <p:sldId id="4473" r:id="rId4224"/>
    <p:sldId id="4474" r:id="rId4225"/>
    <p:sldId id="4475" r:id="rId4226"/>
    <p:sldId id="4476" r:id="rId4227"/>
    <p:sldId id="4477" r:id="rId4228"/>
    <p:sldId id="4478" r:id="rId4229"/>
    <p:sldId id="4479" r:id="rId4230"/>
    <p:sldId id="4480" r:id="rId4231"/>
    <p:sldId id="4481" r:id="rId4232"/>
    <p:sldId id="4482" r:id="rId4233"/>
    <p:sldId id="4483" r:id="rId4234"/>
    <p:sldId id="4484" r:id="rId4235"/>
    <p:sldId id="4485" r:id="rId4236"/>
    <p:sldId id="4486" r:id="rId4237"/>
    <p:sldId id="4487" r:id="rId4238"/>
    <p:sldId id="4488" r:id="rId4239"/>
    <p:sldId id="4489" r:id="rId4240"/>
    <p:sldId id="4490" r:id="rId4241"/>
    <p:sldId id="4491" r:id="rId4242"/>
    <p:sldId id="4492" r:id="rId4243"/>
    <p:sldId id="4493" r:id="rId4244"/>
    <p:sldId id="4494" r:id="rId4245"/>
    <p:sldId id="4495" r:id="rId4246"/>
    <p:sldId id="4496" r:id="rId4247"/>
    <p:sldId id="4497" r:id="rId4248"/>
    <p:sldId id="4498" r:id="rId4249"/>
    <p:sldId id="4499" r:id="rId4250"/>
    <p:sldId id="4500" r:id="rId4251"/>
    <p:sldId id="4501" r:id="rId4252"/>
    <p:sldId id="4502" r:id="rId4253"/>
    <p:sldId id="4503" r:id="rId4254"/>
    <p:sldId id="4504" r:id="rId4255"/>
    <p:sldId id="4505" r:id="rId4256"/>
    <p:sldId id="4506" r:id="rId4257"/>
    <p:sldId id="4507" r:id="rId4258"/>
    <p:sldId id="4508" r:id="rId4259"/>
    <p:sldId id="4509" r:id="rId4260"/>
    <p:sldId id="4510" r:id="rId4261"/>
    <p:sldId id="4511" r:id="rId4262"/>
    <p:sldId id="4512" r:id="rId4263"/>
    <p:sldId id="4513" r:id="rId4264"/>
    <p:sldId id="4514" r:id="rId4265"/>
    <p:sldId id="4515" r:id="rId4266"/>
    <p:sldId id="4516" r:id="rId4267"/>
    <p:sldId id="4517" r:id="rId4268"/>
    <p:sldId id="4518" r:id="rId4269"/>
    <p:sldId id="4519" r:id="rId4270"/>
    <p:sldId id="4520" r:id="rId4271"/>
    <p:sldId id="4521" r:id="rId4272"/>
    <p:sldId id="4522" r:id="rId4273"/>
    <p:sldId id="4523" r:id="rId4274"/>
    <p:sldId id="4524" r:id="rId4275"/>
    <p:sldId id="4525" r:id="rId4276"/>
    <p:sldId id="4526" r:id="rId4277"/>
    <p:sldId id="4527" r:id="rId4278"/>
    <p:sldId id="4528" r:id="rId4279"/>
    <p:sldId id="4529" r:id="rId4280"/>
    <p:sldId id="4530" r:id="rId4281"/>
    <p:sldId id="4531" r:id="rId4282"/>
    <p:sldId id="4532" r:id="rId4283"/>
    <p:sldId id="4533" r:id="rId4284"/>
    <p:sldId id="4534" r:id="rId4285"/>
    <p:sldId id="4535" r:id="rId4286"/>
    <p:sldId id="4536" r:id="rId4287"/>
    <p:sldId id="4537" r:id="rId4288"/>
    <p:sldId id="4538" r:id="rId4289"/>
    <p:sldId id="4539" r:id="rId4290"/>
    <p:sldId id="4540" r:id="rId4291"/>
    <p:sldId id="4541" r:id="rId4292"/>
    <p:sldId id="4542" r:id="rId4293"/>
    <p:sldId id="4543" r:id="rId4294"/>
    <p:sldId id="4544" r:id="rId4295"/>
    <p:sldId id="4545" r:id="rId4296"/>
    <p:sldId id="4546" r:id="rId4297"/>
    <p:sldId id="4547" r:id="rId4298"/>
    <p:sldId id="4548" r:id="rId4299"/>
    <p:sldId id="4549" r:id="rId4300"/>
    <p:sldId id="4550" r:id="rId4301"/>
    <p:sldId id="4551" r:id="rId4302"/>
    <p:sldId id="4552" r:id="rId4303"/>
    <p:sldId id="4553" r:id="rId4304"/>
    <p:sldId id="4554" r:id="rId4305"/>
    <p:sldId id="4555" r:id="rId4306"/>
    <p:sldId id="4556" r:id="rId4307"/>
    <p:sldId id="4557" r:id="rId4308"/>
    <p:sldId id="4558" r:id="rId4309"/>
    <p:sldId id="4559" r:id="rId4310"/>
    <p:sldId id="4560" r:id="rId4311"/>
    <p:sldId id="4561" r:id="rId4312"/>
    <p:sldId id="4562" r:id="rId4313"/>
    <p:sldId id="4563" r:id="rId4314"/>
    <p:sldId id="4564" r:id="rId4315"/>
    <p:sldId id="4565" r:id="rId4316"/>
    <p:sldId id="4566" r:id="rId4317"/>
    <p:sldId id="4567" r:id="rId4318"/>
    <p:sldId id="4568" r:id="rId4319"/>
    <p:sldId id="4569" r:id="rId4320"/>
    <p:sldId id="4570" r:id="rId4321"/>
    <p:sldId id="4571" r:id="rId4322"/>
    <p:sldId id="4572" r:id="rId4323"/>
    <p:sldId id="4573" r:id="rId4324"/>
    <p:sldId id="4574" r:id="rId4325"/>
    <p:sldId id="4575" r:id="rId4326"/>
    <p:sldId id="4576" r:id="rId4327"/>
    <p:sldId id="4577" r:id="rId4328"/>
    <p:sldId id="4578" r:id="rId4329"/>
    <p:sldId id="4579" r:id="rId4330"/>
    <p:sldId id="4580" r:id="rId4331"/>
    <p:sldId id="4581" r:id="rId4332"/>
    <p:sldId id="4582" r:id="rId4333"/>
    <p:sldId id="4583" r:id="rId4334"/>
    <p:sldId id="4584" r:id="rId4335"/>
    <p:sldId id="4585" r:id="rId4336"/>
    <p:sldId id="4586" r:id="rId4337"/>
    <p:sldId id="4587" r:id="rId4338"/>
    <p:sldId id="4588" r:id="rId4339"/>
    <p:sldId id="4589" r:id="rId4340"/>
    <p:sldId id="4590" r:id="rId4341"/>
    <p:sldId id="4591" r:id="rId4342"/>
    <p:sldId id="4592" r:id="rId4343"/>
    <p:sldId id="4593" r:id="rId4344"/>
    <p:sldId id="4594" r:id="rId4345"/>
    <p:sldId id="4595" r:id="rId4346"/>
    <p:sldId id="4596" r:id="rId4347"/>
    <p:sldId id="4597" r:id="rId4348"/>
    <p:sldId id="4598" r:id="rId4349"/>
    <p:sldId id="4599" r:id="rId4350"/>
    <p:sldId id="4600" r:id="rId4351"/>
    <p:sldId id="4601" r:id="rId4352"/>
    <p:sldId id="4602" r:id="rId4353"/>
    <p:sldId id="4603" r:id="rId4354"/>
    <p:sldId id="4604" r:id="rId4355"/>
    <p:sldId id="4605" r:id="rId4356"/>
    <p:sldId id="4606" r:id="rId4357"/>
    <p:sldId id="4607" r:id="rId4358"/>
    <p:sldId id="4608" r:id="rId4359"/>
    <p:sldId id="4609" r:id="rId4360"/>
    <p:sldId id="4610" r:id="rId4361"/>
    <p:sldId id="4611" r:id="rId4362"/>
    <p:sldId id="4612" r:id="rId4363"/>
    <p:sldId id="4613" r:id="rId4364"/>
    <p:sldId id="4614" r:id="rId4365"/>
    <p:sldId id="4615" r:id="rId4366"/>
    <p:sldId id="4616" r:id="rId4367"/>
    <p:sldId id="4617" r:id="rId4368"/>
    <p:sldId id="4618" r:id="rId4369"/>
    <p:sldId id="4619" r:id="rId4370"/>
    <p:sldId id="4620" r:id="rId4371"/>
    <p:sldId id="4621" r:id="rId4372"/>
    <p:sldId id="4622" r:id="rId4373"/>
    <p:sldId id="4623" r:id="rId4374"/>
    <p:sldId id="4624" r:id="rId4375"/>
    <p:sldId id="4625" r:id="rId4376"/>
    <p:sldId id="4626" r:id="rId4377"/>
    <p:sldId id="4627" r:id="rId4378"/>
    <p:sldId id="4628" r:id="rId4379"/>
    <p:sldId id="4629" r:id="rId4380"/>
    <p:sldId id="4630" r:id="rId4381"/>
    <p:sldId id="4631" r:id="rId4382"/>
    <p:sldId id="4632" r:id="rId4383"/>
    <p:sldId id="4633" r:id="rId4384"/>
    <p:sldId id="4634" r:id="rId4385"/>
    <p:sldId id="4635" r:id="rId4386"/>
    <p:sldId id="4636" r:id="rId4387"/>
    <p:sldId id="4637" r:id="rId4388"/>
    <p:sldId id="4638" r:id="rId4389"/>
    <p:sldId id="4639" r:id="rId4390"/>
    <p:sldId id="4640" r:id="rId4391"/>
    <p:sldId id="4641" r:id="rId4392"/>
    <p:sldId id="4642" r:id="rId4393"/>
    <p:sldId id="4643" r:id="rId4394"/>
    <p:sldId id="4644" r:id="rId4395"/>
    <p:sldId id="4645" r:id="rId4396"/>
    <p:sldId id="4646" r:id="rId4397"/>
    <p:sldId id="4647" r:id="rId4398"/>
    <p:sldId id="4648" r:id="rId4399"/>
    <p:sldId id="4649" r:id="rId4400"/>
    <p:sldId id="4650" r:id="rId4401"/>
    <p:sldId id="4651" r:id="rId4402"/>
    <p:sldId id="4652" r:id="rId4403"/>
    <p:sldId id="4653" r:id="rId4404"/>
    <p:sldId id="4654" r:id="rId4405"/>
    <p:sldId id="4655" r:id="rId4406"/>
    <p:sldId id="4656" r:id="rId4407"/>
    <p:sldId id="4657" r:id="rId4408"/>
    <p:sldId id="4658" r:id="rId4409"/>
    <p:sldId id="4659" r:id="rId4410"/>
    <p:sldId id="4660" r:id="rId4411"/>
    <p:sldId id="4661" r:id="rId4412"/>
    <p:sldId id="4662" r:id="rId4413"/>
    <p:sldId id="4663" r:id="rId4414"/>
    <p:sldId id="4664" r:id="rId4415"/>
    <p:sldId id="4665" r:id="rId4416"/>
    <p:sldId id="4666" r:id="rId4417"/>
    <p:sldId id="4667" r:id="rId4418"/>
    <p:sldId id="4668" r:id="rId4419"/>
    <p:sldId id="4669" r:id="rId4420"/>
    <p:sldId id="4670" r:id="rId4421"/>
    <p:sldId id="4671" r:id="rId4422"/>
    <p:sldId id="4672" r:id="rId4423"/>
    <p:sldId id="4673" r:id="rId4424"/>
    <p:sldId id="4674" r:id="rId4425"/>
    <p:sldId id="4675" r:id="rId4426"/>
    <p:sldId id="4676" r:id="rId4427"/>
    <p:sldId id="4677" r:id="rId4428"/>
    <p:sldId id="4678" r:id="rId4429"/>
    <p:sldId id="4679" r:id="rId4430"/>
    <p:sldId id="4680" r:id="rId4431"/>
    <p:sldId id="4681" r:id="rId4432"/>
    <p:sldId id="4682" r:id="rId4433"/>
    <p:sldId id="4683" r:id="rId4434"/>
    <p:sldId id="4684" r:id="rId4435"/>
    <p:sldId id="4685" r:id="rId4436"/>
    <p:sldId id="4686" r:id="rId4437"/>
    <p:sldId id="4687" r:id="rId4438"/>
    <p:sldId id="4688" r:id="rId4439"/>
    <p:sldId id="4689" r:id="rId4440"/>
    <p:sldId id="4690" r:id="rId4441"/>
    <p:sldId id="4691" r:id="rId4442"/>
    <p:sldId id="4692" r:id="rId4443"/>
    <p:sldId id="4693" r:id="rId4444"/>
    <p:sldId id="4694" r:id="rId4445"/>
    <p:sldId id="4695" r:id="rId4446"/>
    <p:sldId id="4696" r:id="rId4447"/>
    <p:sldId id="4697" r:id="rId4448"/>
    <p:sldId id="4698" r:id="rId4449"/>
    <p:sldId id="4699" r:id="rId4450"/>
    <p:sldId id="4700" r:id="rId4451"/>
    <p:sldId id="4701" r:id="rId4452"/>
    <p:sldId id="4702" r:id="rId4453"/>
    <p:sldId id="4703" r:id="rId4454"/>
    <p:sldId id="4704" r:id="rId4455"/>
    <p:sldId id="4705" r:id="rId4456"/>
    <p:sldId id="4706" r:id="rId4457"/>
    <p:sldId id="4707" r:id="rId4458"/>
    <p:sldId id="4708" r:id="rId4459"/>
    <p:sldId id="4709" r:id="rId4460"/>
    <p:sldId id="4710" r:id="rId4461"/>
    <p:sldId id="4711" r:id="rId4462"/>
    <p:sldId id="4712" r:id="rId4463"/>
    <p:sldId id="4713" r:id="rId4464"/>
    <p:sldId id="4714" r:id="rId4465"/>
    <p:sldId id="4715" r:id="rId4466"/>
    <p:sldId id="4716" r:id="rId4467"/>
    <p:sldId id="4717" r:id="rId4468"/>
    <p:sldId id="4718" r:id="rId4469"/>
    <p:sldId id="4719" r:id="rId4470"/>
    <p:sldId id="4720" r:id="rId4471"/>
    <p:sldId id="4721" r:id="rId4472"/>
    <p:sldId id="4722" r:id="rId4473"/>
    <p:sldId id="4723" r:id="rId4474"/>
    <p:sldId id="4724" r:id="rId4475"/>
    <p:sldId id="4725" r:id="rId4476"/>
    <p:sldId id="4726" r:id="rId4477"/>
    <p:sldId id="4727" r:id="rId4478"/>
    <p:sldId id="4728" r:id="rId4479"/>
    <p:sldId id="4729" r:id="rId4480"/>
    <p:sldId id="4730" r:id="rId4481"/>
    <p:sldId id="4731" r:id="rId4482"/>
    <p:sldId id="4732" r:id="rId4483"/>
    <p:sldId id="4733" r:id="rId4484"/>
    <p:sldId id="4734" r:id="rId4485"/>
    <p:sldId id="4735" r:id="rId4486"/>
    <p:sldId id="4736" r:id="rId4487"/>
    <p:sldId id="4737" r:id="rId4488"/>
    <p:sldId id="4738" r:id="rId4489"/>
    <p:sldId id="4739" r:id="rId4490"/>
    <p:sldId id="4740" r:id="rId4491"/>
    <p:sldId id="4741" r:id="rId4492"/>
    <p:sldId id="4742" r:id="rId4493"/>
    <p:sldId id="4743" r:id="rId4494"/>
    <p:sldId id="4744" r:id="rId4495"/>
    <p:sldId id="4745" r:id="rId4496"/>
    <p:sldId id="4746" r:id="rId4497"/>
    <p:sldId id="4747" r:id="rId4498"/>
    <p:sldId id="4748" r:id="rId4499"/>
    <p:sldId id="4749" r:id="rId4500"/>
    <p:sldId id="4750" r:id="rId4501"/>
    <p:sldId id="4751" r:id="rId4502"/>
    <p:sldId id="4752" r:id="rId4503"/>
    <p:sldId id="4753" r:id="rId4504"/>
    <p:sldId id="4754" r:id="rId4505"/>
    <p:sldId id="4755" r:id="rId4506"/>
    <p:sldId id="4756" r:id="rId4507"/>
    <p:sldId id="4757" r:id="rId4508"/>
    <p:sldId id="4758" r:id="rId4509"/>
    <p:sldId id="4759" r:id="rId4510"/>
    <p:sldId id="4760" r:id="rId4511"/>
    <p:sldId id="4761" r:id="rId4512"/>
    <p:sldId id="4762" r:id="rId4513"/>
    <p:sldId id="4763" r:id="rId4514"/>
    <p:sldId id="4764" r:id="rId4515"/>
    <p:sldId id="4765" r:id="rId4516"/>
    <p:sldId id="4766" r:id="rId4517"/>
    <p:sldId id="4767" r:id="rId4518"/>
    <p:sldId id="4768" r:id="rId4519"/>
    <p:sldId id="4769" r:id="rId4520"/>
    <p:sldId id="4770" r:id="rId4521"/>
    <p:sldId id="4771" r:id="rId4522"/>
    <p:sldId id="4772" r:id="rId4523"/>
    <p:sldId id="4773" r:id="rId4524"/>
    <p:sldId id="4774" r:id="rId4525"/>
    <p:sldId id="4775" r:id="rId4526"/>
    <p:sldId id="4776" r:id="rId4527"/>
    <p:sldId id="4777" r:id="rId4528"/>
    <p:sldId id="4778" r:id="rId4529"/>
    <p:sldId id="4779" r:id="rId4530"/>
    <p:sldId id="4780" r:id="rId4531"/>
    <p:sldId id="4781" r:id="rId4532"/>
    <p:sldId id="4782" r:id="rId4533"/>
    <p:sldId id="4783" r:id="rId4534"/>
    <p:sldId id="4784" r:id="rId4535"/>
    <p:sldId id="4785" r:id="rId4536"/>
    <p:sldId id="4786" r:id="rId4537"/>
    <p:sldId id="4787" r:id="rId4538"/>
    <p:sldId id="4788" r:id="rId4539"/>
    <p:sldId id="4789" r:id="rId4540"/>
    <p:sldId id="4790" r:id="rId4541"/>
    <p:sldId id="4791" r:id="rId4542"/>
    <p:sldId id="4792" r:id="rId4543"/>
    <p:sldId id="4793" r:id="rId4544"/>
    <p:sldId id="4794" r:id="rId4545"/>
    <p:sldId id="4795" r:id="rId4546"/>
    <p:sldId id="4796" r:id="rId4547"/>
    <p:sldId id="4797" r:id="rId4548"/>
    <p:sldId id="4798" r:id="rId4549"/>
    <p:sldId id="4799" r:id="rId4550"/>
    <p:sldId id="4800" r:id="rId4551"/>
    <p:sldId id="4801" r:id="rId4552"/>
    <p:sldId id="4802" r:id="rId4553"/>
    <p:sldId id="4803" r:id="rId4554"/>
    <p:sldId id="4804" r:id="rId4555"/>
    <p:sldId id="4805" r:id="rId4556"/>
    <p:sldId id="4806" r:id="rId4557"/>
    <p:sldId id="4807" r:id="rId4558"/>
    <p:sldId id="4808" r:id="rId4559"/>
    <p:sldId id="4809" r:id="rId4560"/>
    <p:sldId id="4810" r:id="rId4561"/>
    <p:sldId id="4811" r:id="rId4562"/>
    <p:sldId id="4812" r:id="rId4563"/>
    <p:sldId id="4813" r:id="rId4564"/>
    <p:sldId id="4814" r:id="rId4565"/>
    <p:sldId id="4815" r:id="rId4566"/>
    <p:sldId id="4816" r:id="rId4567"/>
    <p:sldId id="4817" r:id="rId4568"/>
    <p:sldId id="4818" r:id="rId4569"/>
    <p:sldId id="4819" r:id="rId4570"/>
    <p:sldId id="4820" r:id="rId4571"/>
    <p:sldId id="4821" r:id="rId4572"/>
    <p:sldId id="4822" r:id="rId4573"/>
    <p:sldId id="4823" r:id="rId4574"/>
    <p:sldId id="4824" r:id="rId4575"/>
    <p:sldId id="4825" r:id="rId4576"/>
    <p:sldId id="4826" r:id="rId4577"/>
    <p:sldId id="4827" r:id="rId4578"/>
    <p:sldId id="4828" r:id="rId4579"/>
    <p:sldId id="4829" r:id="rId4580"/>
    <p:sldId id="4830" r:id="rId4581"/>
    <p:sldId id="4831" r:id="rId4582"/>
    <p:sldId id="4832" r:id="rId4583"/>
    <p:sldId id="4833" r:id="rId4584"/>
    <p:sldId id="4834" r:id="rId4585"/>
    <p:sldId id="4835" r:id="rId4586"/>
    <p:sldId id="4836" r:id="rId4587"/>
    <p:sldId id="4837" r:id="rId4588"/>
    <p:sldId id="4838" r:id="rId4589"/>
    <p:sldId id="4839" r:id="rId4590"/>
    <p:sldId id="4840" r:id="rId4591"/>
    <p:sldId id="4841" r:id="rId4592"/>
    <p:sldId id="4842" r:id="rId4593"/>
    <p:sldId id="4843" r:id="rId4594"/>
    <p:sldId id="4844" r:id="rId4595"/>
    <p:sldId id="4845" r:id="rId4596"/>
    <p:sldId id="4846" r:id="rId4597"/>
    <p:sldId id="4847" r:id="rId4598"/>
    <p:sldId id="4848" r:id="rId4599"/>
    <p:sldId id="4849" r:id="rId4600"/>
    <p:sldId id="4850" r:id="rId4601"/>
    <p:sldId id="4851" r:id="rId4602"/>
    <p:sldId id="4852" r:id="rId4603"/>
    <p:sldId id="4853" r:id="rId4604"/>
    <p:sldId id="4854" r:id="rId4605"/>
    <p:sldId id="4855" r:id="rId4606"/>
    <p:sldId id="4856" r:id="rId4607"/>
    <p:sldId id="4857" r:id="rId4608"/>
    <p:sldId id="4858" r:id="rId4609"/>
    <p:sldId id="4859" r:id="rId4610"/>
    <p:sldId id="4860" r:id="rId4611"/>
    <p:sldId id="4861" r:id="rId4612"/>
    <p:sldId id="4862" r:id="rId4613"/>
    <p:sldId id="4863" r:id="rId4614"/>
    <p:sldId id="4864" r:id="rId4615"/>
    <p:sldId id="4865" r:id="rId4616"/>
    <p:sldId id="4866" r:id="rId4617"/>
    <p:sldId id="4867" r:id="rId4618"/>
    <p:sldId id="4868" r:id="rId4619"/>
    <p:sldId id="4869" r:id="rId4620"/>
    <p:sldId id="4870" r:id="rId4621"/>
    <p:sldId id="4871" r:id="rId4622"/>
    <p:sldId id="4872" r:id="rId4623"/>
    <p:sldId id="4873" r:id="rId4624"/>
    <p:sldId id="4874" r:id="rId4625"/>
    <p:sldId id="4875" r:id="rId4626"/>
    <p:sldId id="4876" r:id="rId4627"/>
    <p:sldId id="4877" r:id="rId4628"/>
    <p:sldId id="4878" r:id="rId4629"/>
    <p:sldId id="4879" r:id="rId4630"/>
    <p:sldId id="4880" r:id="rId4631"/>
    <p:sldId id="4881" r:id="rId4632"/>
    <p:sldId id="4882" r:id="rId4633"/>
    <p:sldId id="4883" r:id="rId4634"/>
    <p:sldId id="4884" r:id="rId4635"/>
    <p:sldId id="4885" r:id="rId4636"/>
    <p:sldId id="4886" r:id="rId4637"/>
    <p:sldId id="4887" r:id="rId4638"/>
    <p:sldId id="4888" r:id="rId4639"/>
    <p:sldId id="4889" r:id="rId4640"/>
    <p:sldId id="4890" r:id="rId4641"/>
    <p:sldId id="4891" r:id="rId4642"/>
    <p:sldId id="4892" r:id="rId4643"/>
    <p:sldId id="4893" r:id="rId4644"/>
    <p:sldId id="4894" r:id="rId4645"/>
    <p:sldId id="4895" r:id="rId4646"/>
    <p:sldId id="4896" r:id="rId4647"/>
    <p:sldId id="4897" r:id="rId4648"/>
    <p:sldId id="4898" r:id="rId4649"/>
    <p:sldId id="4899" r:id="rId4650"/>
    <p:sldId id="4900" r:id="rId4651"/>
    <p:sldId id="4901" r:id="rId4652"/>
    <p:sldId id="4902" r:id="rId4653"/>
    <p:sldId id="4903" r:id="rId4654"/>
    <p:sldId id="4904" r:id="rId4655"/>
    <p:sldId id="4905" r:id="rId4656"/>
    <p:sldId id="4906" r:id="rId4657"/>
    <p:sldId id="4907" r:id="rId4658"/>
    <p:sldId id="4908" r:id="rId4659"/>
    <p:sldId id="4909" r:id="rId4660"/>
    <p:sldId id="4910" r:id="rId4661"/>
    <p:sldId id="4911" r:id="rId4662"/>
    <p:sldId id="4912" r:id="rId4663"/>
    <p:sldId id="4913" r:id="rId4664"/>
    <p:sldId id="4914" r:id="rId4665"/>
    <p:sldId id="4915" r:id="rId4666"/>
    <p:sldId id="4916" r:id="rId4667"/>
    <p:sldId id="4917" r:id="rId4668"/>
    <p:sldId id="4918" r:id="rId4669"/>
    <p:sldId id="4919" r:id="rId4670"/>
    <p:sldId id="4920" r:id="rId4671"/>
    <p:sldId id="4921" r:id="rId4672"/>
    <p:sldId id="4922" r:id="rId4673"/>
    <p:sldId id="4923" r:id="rId4674"/>
    <p:sldId id="4924" r:id="rId4675"/>
    <p:sldId id="4925" r:id="rId4676"/>
    <p:sldId id="4926" r:id="rId4677"/>
    <p:sldId id="4927" r:id="rId4678"/>
    <p:sldId id="4928" r:id="rId4679"/>
    <p:sldId id="4929" r:id="rId4680"/>
    <p:sldId id="4930" r:id="rId4681"/>
    <p:sldId id="4931" r:id="rId4682"/>
    <p:sldId id="4932" r:id="rId4683"/>
    <p:sldId id="4933" r:id="rId4684"/>
    <p:sldId id="4934" r:id="rId4685"/>
    <p:sldId id="4935" r:id="rId4686"/>
    <p:sldId id="4936" r:id="rId4687"/>
    <p:sldId id="4937" r:id="rId4688"/>
    <p:sldId id="4938" r:id="rId4689"/>
    <p:sldId id="4939" r:id="rId4690"/>
    <p:sldId id="4940" r:id="rId4691"/>
    <p:sldId id="4941" r:id="rId4692"/>
    <p:sldId id="4942" r:id="rId4693"/>
    <p:sldId id="4943" r:id="rId4694"/>
    <p:sldId id="4944" r:id="rId4695"/>
    <p:sldId id="4945" r:id="rId4696"/>
    <p:sldId id="4946" r:id="rId4697"/>
    <p:sldId id="4947" r:id="rId4698"/>
    <p:sldId id="4948" r:id="rId4699"/>
    <p:sldId id="4949" r:id="rId4700"/>
    <p:sldId id="4950" r:id="rId4701"/>
    <p:sldId id="4951" r:id="rId4702"/>
    <p:sldId id="4952" r:id="rId4703"/>
    <p:sldId id="4953" r:id="rId4704"/>
    <p:sldId id="4954" r:id="rId4705"/>
    <p:sldId id="4955" r:id="rId4706"/>
    <p:sldId id="4956" r:id="rId4707"/>
    <p:sldId id="4957" r:id="rId4708"/>
    <p:sldId id="4958" r:id="rId4709"/>
    <p:sldId id="4959" r:id="rId4710"/>
    <p:sldId id="4960" r:id="rId4711"/>
    <p:sldId id="4961" r:id="rId4712"/>
    <p:sldId id="4962" r:id="rId4713"/>
    <p:sldId id="4963" r:id="rId4714"/>
    <p:sldId id="4964" r:id="rId4715"/>
    <p:sldId id="4965" r:id="rId4716"/>
    <p:sldId id="4966" r:id="rId4717"/>
    <p:sldId id="4967" r:id="rId4718"/>
    <p:sldId id="4968" r:id="rId4719"/>
    <p:sldId id="4969" r:id="rId4720"/>
    <p:sldId id="4970" r:id="rId4721"/>
    <p:sldId id="4971" r:id="rId4722"/>
    <p:sldId id="4972" r:id="rId4723"/>
    <p:sldId id="4973" r:id="rId4724"/>
    <p:sldId id="4974" r:id="rId4725"/>
    <p:sldId id="4975" r:id="rId4726"/>
    <p:sldId id="4976" r:id="rId4727"/>
    <p:sldId id="4977" r:id="rId4728"/>
    <p:sldId id="4978" r:id="rId4729"/>
    <p:sldId id="4979" r:id="rId4730"/>
    <p:sldId id="4980" r:id="rId4731"/>
    <p:sldId id="4981" r:id="rId4732"/>
    <p:sldId id="4982" r:id="rId4733"/>
    <p:sldId id="4983" r:id="rId4734"/>
    <p:sldId id="4984" r:id="rId4735"/>
    <p:sldId id="4985" r:id="rId4736"/>
    <p:sldId id="4986" r:id="rId4737"/>
    <p:sldId id="4987" r:id="rId4738"/>
    <p:sldId id="4988" r:id="rId4739"/>
    <p:sldId id="4989" r:id="rId4740"/>
    <p:sldId id="4990" r:id="rId4741"/>
    <p:sldId id="4991" r:id="rId4742"/>
    <p:sldId id="4992" r:id="rId4743"/>
    <p:sldId id="4993" r:id="rId4744"/>
    <p:sldId id="4994" r:id="rId4745"/>
    <p:sldId id="4995" r:id="rId4746"/>
    <p:sldId id="4996" r:id="rId4747"/>
    <p:sldId id="4997" r:id="rId4748"/>
    <p:sldId id="4998" r:id="rId4749"/>
    <p:sldId id="4999" r:id="rId4750"/>
    <p:sldId id="5000" r:id="rId4751"/>
    <p:sldId id="5001" r:id="rId4752"/>
    <p:sldId id="5002" r:id="rId4753"/>
    <p:sldId id="5003" r:id="rId4754"/>
    <p:sldId id="5004" r:id="rId4755"/>
    <p:sldId id="5005" r:id="rId4756"/>
    <p:sldId id="5006" r:id="rId4757"/>
    <p:sldId id="5007" r:id="rId4758"/>
    <p:sldId id="5008" r:id="rId4759"/>
    <p:sldId id="5009" r:id="rId4760"/>
    <p:sldId id="5010" r:id="rId4761"/>
    <p:sldId id="5011" r:id="rId4762"/>
    <p:sldId id="5012" r:id="rId4763"/>
    <p:sldId id="5013" r:id="rId4764"/>
    <p:sldId id="5014" r:id="rId4765"/>
    <p:sldId id="5015" r:id="rId4766"/>
    <p:sldId id="5016" r:id="rId4767"/>
    <p:sldId id="5017" r:id="rId4768"/>
    <p:sldId id="5018" r:id="rId4769"/>
    <p:sldId id="5019" r:id="rId4770"/>
    <p:sldId id="5020" r:id="rId4771"/>
    <p:sldId id="5021" r:id="rId4772"/>
    <p:sldId id="5022" r:id="rId4773"/>
    <p:sldId id="5023" r:id="rId4774"/>
    <p:sldId id="5024" r:id="rId4775"/>
    <p:sldId id="5025" r:id="rId4776"/>
    <p:sldId id="5026" r:id="rId4777"/>
    <p:sldId id="5027" r:id="rId4778"/>
    <p:sldId id="5028" r:id="rId4779"/>
    <p:sldId id="5029" r:id="rId4780"/>
    <p:sldId id="5030" r:id="rId4781"/>
    <p:sldId id="5031" r:id="rId4782"/>
    <p:sldId id="5032" r:id="rId4783"/>
    <p:sldId id="5033" r:id="rId4784"/>
    <p:sldId id="5034" r:id="rId4785"/>
    <p:sldId id="5035" r:id="rId4786"/>
    <p:sldId id="5036" r:id="rId4787"/>
    <p:sldId id="5037" r:id="rId4788"/>
    <p:sldId id="5038" r:id="rId4789"/>
    <p:sldId id="5039" r:id="rId4790"/>
    <p:sldId id="5040" r:id="rId4791"/>
    <p:sldId id="5041" r:id="rId4792"/>
    <p:sldId id="5042" r:id="rId4793"/>
    <p:sldId id="5043" r:id="rId4794"/>
    <p:sldId id="5044" r:id="rId4795"/>
    <p:sldId id="5045" r:id="rId4796"/>
    <p:sldId id="5046" r:id="rId4797"/>
    <p:sldId id="5047" r:id="rId4798"/>
    <p:sldId id="5048" r:id="rId4799"/>
    <p:sldId id="5049" r:id="rId4800"/>
    <p:sldId id="5050" r:id="rId4801"/>
    <p:sldId id="5051" r:id="rId4802"/>
    <p:sldId id="5052" r:id="rId4803"/>
    <p:sldId id="5053" r:id="rId4804"/>
    <p:sldId id="5054" r:id="rId4805"/>
    <p:sldId id="5055" r:id="rId4806"/>
    <p:sldId id="5056" r:id="rId4807"/>
    <p:sldId id="5057" r:id="rId4808"/>
    <p:sldId id="5058" r:id="rId4809"/>
    <p:sldId id="5059" r:id="rId4810"/>
    <p:sldId id="5060" r:id="rId4811"/>
    <p:sldId id="5061" r:id="rId4812"/>
    <p:sldId id="5062" r:id="rId4813"/>
    <p:sldId id="5063" r:id="rId4814"/>
    <p:sldId id="5064" r:id="rId4815"/>
    <p:sldId id="5065" r:id="rId4816"/>
    <p:sldId id="5066" r:id="rId4817"/>
    <p:sldId id="5067" r:id="rId4818"/>
    <p:sldId id="5068" r:id="rId4819"/>
    <p:sldId id="5069" r:id="rId4820"/>
    <p:sldId id="5070" r:id="rId4821"/>
    <p:sldId id="5071" r:id="rId4822"/>
    <p:sldId id="5072" r:id="rId4823"/>
    <p:sldId id="5073" r:id="rId4824"/>
    <p:sldId id="5074" r:id="rId4825"/>
    <p:sldId id="5075" r:id="rId4826"/>
    <p:sldId id="5076" r:id="rId4827"/>
    <p:sldId id="5077" r:id="rId4828"/>
    <p:sldId id="5078" r:id="rId4829"/>
    <p:sldId id="5079" r:id="rId4830"/>
    <p:sldId id="5080" r:id="rId4831"/>
    <p:sldId id="5081" r:id="rId4832"/>
    <p:sldId id="5082" r:id="rId4833"/>
    <p:sldId id="5083" r:id="rId4834"/>
    <p:sldId id="5084" r:id="rId4835"/>
    <p:sldId id="5085" r:id="rId4836"/>
    <p:sldId id="5086" r:id="rId4837"/>
    <p:sldId id="5087" r:id="rId4838"/>
    <p:sldId id="5088" r:id="rId4839"/>
    <p:sldId id="5089" r:id="rId4840"/>
    <p:sldId id="5090" r:id="rId4841"/>
    <p:sldId id="5091" r:id="rId4842"/>
    <p:sldId id="5092" r:id="rId4843"/>
    <p:sldId id="5093" r:id="rId4844"/>
    <p:sldId id="5094" r:id="rId4845"/>
    <p:sldId id="5095" r:id="rId4846"/>
    <p:sldId id="5096" r:id="rId4847"/>
    <p:sldId id="5097" r:id="rId4848"/>
    <p:sldId id="5098" r:id="rId4849"/>
    <p:sldId id="5099" r:id="rId4850"/>
    <p:sldId id="5100" r:id="rId4851"/>
    <p:sldId id="5101" r:id="rId4852"/>
    <p:sldId id="5102" r:id="rId4853"/>
    <p:sldId id="5103" r:id="rId4854"/>
    <p:sldId id="5104" r:id="rId4855"/>
    <p:sldId id="5105" r:id="rId4856"/>
    <p:sldId id="5106" r:id="rId4857"/>
    <p:sldId id="5107" r:id="rId4858"/>
    <p:sldId id="5108" r:id="rId4859"/>
    <p:sldId id="5109" r:id="rId4860"/>
    <p:sldId id="5110" r:id="rId4861"/>
    <p:sldId id="5111" r:id="rId4862"/>
    <p:sldId id="5112" r:id="rId4863"/>
    <p:sldId id="5113" r:id="rId4864"/>
    <p:sldId id="5114" r:id="rId4865"/>
    <p:sldId id="5115" r:id="rId4866"/>
    <p:sldId id="5116" r:id="rId4867"/>
    <p:sldId id="5117" r:id="rId4868"/>
    <p:sldId id="5118" r:id="rId4869"/>
    <p:sldId id="5119" r:id="rId4870"/>
    <p:sldId id="5120" r:id="rId4871"/>
    <p:sldId id="5121" r:id="rId4872"/>
    <p:sldId id="5122" r:id="rId4873"/>
    <p:sldId id="5123" r:id="rId4874"/>
    <p:sldId id="5124" r:id="rId4875"/>
    <p:sldId id="5125" r:id="rId4876"/>
    <p:sldId id="5126" r:id="rId4877"/>
    <p:sldId id="5127" r:id="rId4878"/>
    <p:sldId id="5128" r:id="rId4879"/>
    <p:sldId id="5129" r:id="rId4880"/>
    <p:sldId id="5130" r:id="rId4881"/>
    <p:sldId id="5131" r:id="rId4882"/>
    <p:sldId id="5132" r:id="rId4883"/>
    <p:sldId id="5133" r:id="rId4884"/>
    <p:sldId id="5134" r:id="rId4885"/>
    <p:sldId id="5135" r:id="rId4886"/>
    <p:sldId id="5136" r:id="rId4887"/>
    <p:sldId id="5137" r:id="rId4888"/>
    <p:sldId id="5138" r:id="rId4889"/>
    <p:sldId id="5139" r:id="rId4890"/>
    <p:sldId id="5140" r:id="rId4891"/>
    <p:sldId id="5141" r:id="rId4892"/>
    <p:sldId id="5142" r:id="rId4893"/>
    <p:sldId id="5143" r:id="rId4894"/>
    <p:sldId id="5144" r:id="rId4895"/>
    <p:sldId id="5145" r:id="rId4896"/>
    <p:sldId id="5146" r:id="rId4897"/>
    <p:sldId id="5147" r:id="rId4898"/>
    <p:sldId id="5148" r:id="rId4899"/>
    <p:sldId id="5149" r:id="rId4900"/>
    <p:sldId id="5150" r:id="rId4901"/>
    <p:sldId id="5151" r:id="rId4902"/>
    <p:sldId id="5152" r:id="rId4903"/>
    <p:sldId id="5153" r:id="rId4904"/>
    <p:sldId id="5154" r:id="rId4905"/>
    <p:sldId id="5155" r:id="rId4906"/>
    <p:sldId id="5156" r:id="rId4907"/>
    <p:sldId id="5157" r:id="rId4908"/>
    <p:sldId id="5158" r:id="rId4909"/>
    <p:sldId id="5159" r:id="rId4910"/>
    <p:sldId id="5160" r:id="rId4911"/>
    <p:sldId id="5161" r:id="rId4912"/>
    <p:sldId id="5162" r:id="rId4913"/>
    <p:sldId id="5163" r:id="rId4914"/>
    <p:sldId id="5164" r:id="rId4915"/>
    <p:sldId id="5165" r:id="rId4916"/>
    <p:sldId id="5166" r:id="rId4917"/>
    <p:sldId id="5167" r:id="rId4918"/>
    <p:sldId id="5168" r:id="rId4919"/>
    <p:sldId id="5169" r:id="rId4920"/>
    <p:sldId id="5170" r:id="rId4921"/>
    <p:sldId id="5171" r:id="rId4922"/>
    <p:sldId id="5172" r:id="rId4923"/>
    <p:sldId id="5173" r:id="rId4924"/>
    <p:sldId id="5174" r:id="rId4925"/>
    <p:sldId id="5175" r:id="rId4926"/>
    <p:sldId id="5176" r:id="rId4927"/>
    <p:sldId id="5177" r:id="rId4928"/>
    <p:sldId id="5178" r:id="rId4929"/>
    <p:sldId id="5179" r:id="rId4930"/>
    <p:sldId id="5180" r:id="rId4931"/>
    <p:sldId id="5181" r:id="rId4932"/>
    <p:sldId id="5182" r:id="rId4933"/>
    <p:sldId id="5183" r:id="rId4934"/>
    <p:sldId id="5184" r:id="rId4935"/>
    <p:sldId id="5185" r:id="rId4936"/>
    <p:sldId id="5186" r:id="rId4937"/>
    <p:sldId id="5187" r:id="rId4938"/>
    <p:sldId id="5188" r:id="rId4939"/>
    <p:sldId id="5189" r:id="rId4940"/>
    <p:sldId id="5190" r:id="rId4941"/>
    <p:sldId id="5191" r:id="rId4942"/>
    <p:sldId id="5192" r:id="rId4943"/>
    <p:sldId id="5193" r:id="rId4944"/>
    <p:sldId id="5194" r:id="rId4945"/>
    <p:sldId id="5195" r:id="rId4946"/>
    <p:sldId id="5196" r:id="rId4947"/>
    <p:sldId id="5197" r:id="rId4948"/>
    <p:sldId id="5198" r:id="rId4949"/>
    <p:sldId id="5199" r:id="rId4950"/>
    <p:sldId id="5200" r:id="rId4951"/>
    <p:sldId id="5201" r:id="rId4952"/>
    <p:sldId id="5202" r:id="rId4953"/>
    <p:sldId id="5203" r:id="rId4954"/>
    <p:sldId id="5204" r:id="rId4955"/>
    <p:sldId id="5205" r:id="rId4956"/>
    <p:sldId id="5206" r:id="rId4957"/>
    <p:sldId id="5207" r:id="rId4958"/>
    <p:sldId id="5208" r:id="rId4959"/>
    <p:sldId id="5209" r:id="rId4960"/>
    <p:sldId id="5210" r:id="rId4961"/>
    <p:sldId id="5211" r:id="rId4962"/>
    <p:sldId id="5212" r:id="rId4963"/>
    <p:sldId id="5213" r:id="rId4964"/>
    <p:sldId id="5214" r:id="rId4965"/>
    <p:sldId id="5215" r:id="rId4966"/>
    <p:sldId id="5216" r:id="rId4967"/>
    <p:sldId id="5217" r:id="rId4968"/>
    <p:sldId id="5218" r:id="rId4969"/>
    <p:sldId id="5219" r:id="rId4970"/>
    <p:sldId id="5220" r:id="rId4971"/>
    <p:sldId id="5221" r:id="rId4972"/>
    <p:sldId id="5222" r:id="rId4973"/>
    <p:sldId id="5223" r:id="rId4974"/>
    <p:sldId id="5224" r:id="rId4975"/>
    <p:sldId id="5225" r:id="rId4976"/>
    <p:sldId id="5226" r:id="rId4977"/>
    <p:sldId id="5227" r:id="rId4978"/>
    <p:sldId id="5228" r:id="rId4979"/>
    <p:sldId id="5229" r:id="rId4980"/>
    <p:sldId id="5230" r:id="rId4981"/>
    <p:sldId id="5231" r:id="rId4982"/>
    <p:sldId id="5232" r:id="rId4983"/>
    <p:sldId id="5233" r:id="rId4984"/>
    <p:sldId id="5234" r:id="rId4985"/>
    <p:sldId id="5235" r:id="rId4986"/>
    <p:sldId id="5236" r:id="rId4987"/>
    <p:sldId id="5237" r:id="rId4988"/>
    <p:sldId id="5238" r:id="rId4989"/>
    <p:sldId id="5239" r:id="rId4990"/>
    <p:sldId id="5240" r:id="rId4991"/>
    <p:sldId id="5241" r:id="rId4992"/>
    <p:sldId id="5242" r:id="rId4993"/>
    <p:sldId id="5243" r:id="rId4994"/>
    <p:sldId id="5244" r:id="rId4995"/>
    <p:sldId id="5245" r:id="rId4996"/>
    <p:sldId id="5246" r:id="rId4997"/>
    <p:sldId id="5247" r:id="rId4998"/>
    <p:sldId id="5248" r:id="rId4999"/>
    <p:sldId id="5249" r:id="rId5000"/>
    <p:sldId id="5250" r:id="rId5001"/>
    <p:sldId id="5251" r:id="rId5002"/>
    <p:sldId id="5252" r:id="rId5003"/>
    <p:sldId id="5253" r:id="rId5004"/>
    <p:sldId id="5254" r:id="rId5005"/>
    <p:sldId id="5255" r:id="rId5006"/>
    <p:sldId id="5256" r:id="rId500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63" Type="http://schemas.openxmlformats.org/officeDocument/2006/relationships/slide" Target="slides/slide57.xml"/><Relationship Id="rId64" Type="http://schemas.openxmlformats.org/officeDocument/2006/relationships/slide" Target="slides/slide58.xml"/><Relationship Id="rId65" Type="http://schemas.openxmlformats.org/officeDocument/2006/relationships/slide" Target="slides/slide59.xml"/><Relationship Id="rId66" Type="http://schemas.openxmlformats.org/officeDocument/2006/relationships/slide" Target="slides/slide60.xml"/><Relationship Id="rId67" Type="http://schemas.openxmlformats.org/officeDocument/2006/relationships/slide" Target="slides/slide61.xml"/><Relationship Id="rId68" Type="http://schemas.openxmlformats.org/officeDocument/2006/relationships/slide" Target="slides/slide62.xml"/><Relationship Id="rId69" Type="http://schemas.openxmlformats.org/officeDocument/2006/relationships/slide" Target="slides/slide63.xml"/><Relationship Id="rId70" Type="http://schemas.openxmlformats.org/officeDocument/2006/relationships/slide" Target="slides/slide64.xml"/><Relationship Id="rId71" Type="http://schemas.openxmlformats.org/officeDocument/2006/relationships/slide" Target="slides/slide65.xml"/><Relationship Id="rId72" Type="http://schemas.openxmlformats.org/officeDocument/2006/relationships/slide" Target="slides/slide66.xml"/><Relationship Id="rId73" Type="http://schemas.openxmlformats.org/officeDocument/2006/relationships/slide" Target="slides/slide67.xml"/><Relationship Id="rId74" Type="http://schemas.openxmlformats.org/officeDocument/2006/relationships/slide" Target="slides/slide68.xml"/><Relationship Id="rId75" Type="http://schemas.openxmlformats.org/officeDocument/2006/relationships/slide" Target="slides/slide69.xml"/><Relationship Id="rId76" Type="http://schemas.openxmlformats.org/officeDocument/2006/relationships/slide" Target="slides/slide70.xml"/><Relationship Id="rId77" Type="http://schemas.openxmlformats.org/officeDocument/2006/relationships/slide" Target="slides/slide71.xml"/><Relationship Id="rId78" Type="http://schemas.openxmlformats.org/officeDocument/2006/relationships/slide" Target="slides/slide72.xml"/><Relationship Id="rId79" Type="http://schemas.openxmlformats.org/officeDocument/2006/relationships/slide" Target="slides/slide73.xml"/><Relationship Id="rId80" Type="http://schemas.openxmlformats.org/officeDocument/2006/relationships/slide" Target="slides/slide74.xml"/><Relationship Id="rId81" Type="http://schemas.openxmlformats.org/officeDocument/2006/relationships/slide" Target="slides/slide75.xml"/><Relationship Id="rId82" Type="http://schemas.openxmlformats.org/officeDocument/2006/relationships/slide" Target="slides/slide76.xml"/><Relationship Id="rId83" Type="http://schemas.openxmlformats.org/officeDocument/2006/relationships/slide" Target="slides/slide77.xml"/><Relationship Id="rId84" Type="http://schemas.openxmlformats.org/officeDocument/2006/relationships/slide" Target="slides/slide78.xml"/><Relationship Id="rId85" Type="http://schemas.openxmlformats.org/officeDocument/2006/relationships/slide" Target="slides/slide79.xml"/><Relationship Id="rId86" Type="http://schemas.openxmlformats.org/officeDocument/2006/relationships/slide" Target="slides/slide80.xml"/><Relationship Id="rId87" Type="http://schemas.openxmlformats.org/officeDocument/2006/relationships/slide" Target="slides/slide81.xml"/><Relationship Id="rId88" Type="http://schemas.openxmlformats.org/officeDocument/2006/relationships/slide" Target="slides/slide82.xml"/><Relationship Id="rId89" Type="http://schemas.openxmlformats.org/officeDocument/2006/relationships/slide" Target="slides/slide83.xml"/><Relationship Id="rId90" Type="http://schemas.openxmlformats.org/officeDocument/2006/relationships/slide" Target="slides/slide84.xml"/><Relationship Id="rId91" Type="http://schemas.openxmlformats.org/officeDocument/2006/relationships/slide" Target="slides/slide85.xml"/><Relationship Id="rId92" Type="http://schemas.openxmlformats.org/officeDocument/2006/relationships/slide" Target="slides/slide86.xml"/><Relationship Id="rId93" Type="http://schemas.openxmlformats.org/officeDocument/2006/relationships/slide" Target="slides/slide87.xml"/><Relationship Id="rId94" Type="http://schemas.openxmlformats.org/officeDocument/2006/relationships/slide" Target="slides/slide88.xml"/><Relationship Id="rId95" Type="http://schemas.openxmlformats.org/officeDocument/2006/relationships/slide" Target="slides/slide89.xml"/><Relationship Id="rId96" Type="http://schemas.openxmlformats.org/officeDocument/2006/relationships/slide" Target="slides/slide90.xml"/><Relationship Id="rId97" Type="http://schemas.openxmlformats.org/officeDocument/2006/relationships/slide" Target="slides/slide91.xml"/><Relationship Id="rId98" Type="http://schemas.openxmlformats.org/officeDocument/2006/relationships/slide" Target="slides/slide92.xml"/><Relationship Id="rId99" Type="http://schemas.openxmlformats.org/officeDocument/2006/relationships/slide" Target="slides/slide93.xml"/><Relationship Id="rId100" Type="http://schemas.openxmlformats.org/officeDocument/2006/relationships/slide" Target="slides/slide94.xml"/><Relationship Id="rId101" Type="http://schemas.openxmlformats.org/officeDocument/2006/relationships/slide" Target="slides/slide95.xml"/><Relationship Id="rId102" Type="http://schemas.openxmlformats.org/officeDocument/2006/relationships/slide" Target="slides/slide96.xml"/><Relationship Id="rId103" Type="http://schemas.openxmlformats.org/officeDocument/2006/relationships/slide" Target="slides/slide97.xml"/><Relationship Id="rId104" Type="http://schemas.openxmlformats.org/officeDocument/2006/relationships/slide" Target="slides/slide98.xml"/><Relationship Id="rId105" Type="http://schemas.openxmlformats.org/officeDocument/2006/relationships/slide" Target="slides/slide99.xml"/><Relationship Id="rId106" Type="http://schemas.openxmlformats.org/officeDocument/2006/relationships/slide" Target="slides/slide100.xml"/><Relationship Id="rId107" Type="http://schemas.openxmlformats.org/officeDocument/2006/relationships/slide" Target="slides/slide101.xml"/><Relationship Id="rId108" Type="http://schemas.openxmlformats.org/officeDocument/2006/relationships/slide" Target="slides/slide102.xml"/><Relationship Id="rId109" Type="http://schemas.openxmlformats.org/officeDocument/2006/relationships/slide" Target="slides/slide103.xml"/><Relationship Id="rId110" Type="http://schemas.openxmlformats.org/officeDocument/2006/relationships/slide" Target="slides/slide104.xml"/><Relationship Id="rId111" Type="http://schemas.openxmlformats.org/officeDocument/2006/relationships/slide" Target="slides/slide105.xml"/><Relationship Id="rId112" Type="http://schemas.openxmlformats.org/officeDocument/2006/relationships/slide" Target="slides/slide106.xml"/><Relationship Id="rId113" Type="http://schemas.openxmlformats.org/officeDocument/2006/relationships/slide" Target="slides/slide107.xml"/><Relationship Id="rId114" Type="http://schemas.openxmlformats.org/officeDocument/2006/relationships/slide" Target="slides/slide108.xml"/><Relationship Id="rId115" Type="http://schemas.openxmlformats.org/officeDocument/2006/relationships/slide" Target="slides/slide109.xml"/><Relationship Id="rId116" Type="http://schemas.openxmlformats.org/officeDocument/2006/relationships/slide" Target="slides/slide110.xml"/><Relationship Id="rId117" Type="http://schemas.openxmlformats.org/officeDocument/2006/relationships/slide" Target="slides/slide111.xml"/><Relationship Id="rId118" Type="http://schemas.openxmlformats.org/officeDocument/2006/relationships/slide" Target="slides/slide112.xml"/><Relationship Id="rId119" Type="http://schemas.openxmlformats.org/officeDocument/2006/relationships/slide" Target="slides/slide113.xml"/><Relationship Id="rId120" Type="http://schemas.openxmlformats.org/officeDocument/2006/relationships/slide" Target="slides/slide114.xml"/><Relationship Id="rId121" Type="http://schemas.openxmlformats.org/officeDocument/2006/relationships/slide" Target="slides/slide115.xml"/><Relationship Id="rId122" Type="http://schemas.openxmlformats.org/officeDocument/2006/relationships/slide" Target="slides/slide116.xml"/><Relationship Id="rId123" Type="http://schemas.openxmlformats.org/officeDocument/2006/relationships/slide" Target="slides/slide117.xml"/><Relationship Id="rId124" Type="http://schemas.openxmlformats.org/officeDocument/2006/relationships/slide" Target="slides/slide118.xml"/><Relationship Id="rId125" Type="http://schemas.openxmlformats.org/officeDocument/2006/relationships/slide" Target="slides/slide119.xml"/><Relationship Id="rId126" Type="http://schemas.openxmlformats.org/officeDocument/2006/relationships/slide" Target="slides/slide120.xml"/><Relationship Id="rId127" Type="http://schemas.openxmlformats.org/officeDocument/2006/relationships/slide" Target="slides/slide121.xml"/><Relationship Id="rId128" Type="http://schemas.openxmlformats.org/officeDocument/2006/relationships/slide" Target="slides/slide122.xml"/><Relationship Id="rId129" Type="http://schemas.openxmlformats.org/officeDocument/2006/relationships/slide" Target="slides/slide123.xml"/><Relationship Id="rId130" Type="http://schemas.openxmlformats.org/officeDocument/2006/relationships/slide" Target="slides/slide124.xml"/><Relationship Id="rId131" Type="http://schemas.openxmlformats.org/officeDocument/2006/relationships/slide" Target="slides/slide125.xml"/><Relationship Id="rId132" Type="http://schemas.openxmlformats.org/officeDocument/2006/relationships/slide" Target="slides/slide126.xml"/><Relationship Id="rId133" Type="http://schemas.openxmlformats.org/officeDocument/2006/relationships/slide" Target="slides/slide127.xml"/><Relationship Id="rId134" Type="http://schemas.openxmlformats.org/officeDocument/2006/relationships/slide" Target="slides/slide128.xml"/><Relationship Id="rId135" Type="http://schemas.openxmlformats.org/officeDocument/2006/relationships/slide" Target="slides/slide129.xml"/><Relationship Id="rId136" Type="http://schemas.openxmlformats.org/officeDocument/2006/relationships/slide" Target="slides/slide130.xml"/><Relationship Id="rId137" Type="http://schemas.openxmlformats.org/officeDocument/2006/relationships/slide" Target="slides/slide131.xml"/><Relationship Id="rId138" Type="http://schemas.openxmlformats.org/officeDocument/2006/relationships/slide" Target="slides/slide132.xml"/><Relationship Id="rId139" Type="http://schemas.openxmlformats.org/officeDocument/2006/relationships/slide" Target="slides/slide133.xml"/><Relationship Id="rId140" Type="http://schemas.openxmlformats.org/officeDocument/2006/relationships/slide" Target="slides/slide134.xml"/><Relationship Id="rId141" Type="http://schemas.openxmlformats.org/officeDocument/2006/relationships/slide" Target="slides/slide135.xml"/><Relationship Id="rId142" Type="http://schemas.openxmlformats.org/officeDocument/2006/relationships/slide" Target="slides/slide136.xml"/><Relationship Id="rId143" Type="http://schemas.openxmlformats.org/officeDocument/2006/relationships/slide" Target="slides/slide137.xml"/><Relationship Id="rId144" Type="http://schemas.openxmlformats.org/officeDocument/2006/relationships/slide" Target="slides/slide138.xml"/><Relationship Id="rId145" Type="http://schemas.openxmlformats.org/officeDocument/2006/relationships/slide" Target="slides/slide139.xml"/><Relationship Id="rId146" Type="http://schemas.openxmlformats.org/officeDocument/2006/relationships/slide" Target="slides/slide140.xml"/><Relationship Id="rId147" Type="http://schemas.openxmlformats.org/officeDocument/2006/relationships/slide" Target="slides/slide141.xml"/><Relationship Id="rId148" Type="http://schemas.openxmlformats.org/officeDocument/2006/relationships/slide" Target="slides/slide142.xml"/><Relationship Id="rId149" Type="http://schemas.openxmlformats.org/officeDocument/2006/relationships/slide" Target="slides/slide143.xml"/><Relationship Id="rId150" Type="http://schemas.openxmlformats.org/officeDocument/2006/relationships/slide" Target="slides/slide144.xml"/><Relationship Id="rId151" Type="http://schemas.openxmlformats.org/officeDocument/2006/relationships/slide" Target="slides/slide145.xml"/><Relationship Id="rId152" Type="http://schemas.openxmlformats.org/officeDocument/2006/relationships/slide" Target="slides/slide146.xml"/><Relationship Id="rId153" Type="http://schemas.openxmlformats.org/officeDocument/2006/relationships/slide" Target="slides/slide147.xml"/><Relationship Id="rId154" Type="http://schemas.openxmlformats.org/officeDocument/2006/relationships/slide" Target="slides/slide148.xml"/><Relationship Id="rId155" Type="http://schemas.openxmlformats.org/officeDocument/2006/relationships/slide" Target="slides/slide149.xml"/><Relationship Id="rId156" Type="http://schemas.openxmlformats.org/officeDocument/2006/relationships/slide" Target="slides/slide150.xml"/><Relationship Id="rId157" Type="http://schemas.openxmlformats.org/officeDocument/2006/relationships/slide" Target="slides/slide151.xml"/><Relationship Id="rId158" Type="http://schemas.openxmlformats.org/officeDocument/2006/relationships/slide" Target="slides/slide152.xml"/><Relationship Id="rId159" Type="http://schemas.openxmlformats.org/officeDocument/2006/relationships/slide" Target="slides/slide153.xml"/><Relationship Id="rId160" Type="http://schemas.openxmlformats.org/officeDocument/2006/relationships/slide" Target="slides/slide154.xml"/><Relationship Id="rId161" Type="http://schemas.openxmlformats.org/officeDocument/2006/relationships/slide" Target="slides/slide155.xml"/><Relationship Id="rId162" Type="http://schemas.openxmlformats.org/officeDocument/2006/relationships/slide" Target="slides/slide156.xml"/><Relationship Id="rId163" Type="http://schemas.openxmlformats.org/officeDocument/2006/relationships/slide" Target="slides/slide157.xml"/><Relationship Id="rId164" Type="http://schemas.openxmlformats.org/officeDocument/2006/relationships/slide" Target="slides/slide158.xml"/><Relationship Id="rId165" Type="http://schemas.openxmlformats.org/officeDocument/2006/relationships/slide" Target="slides/slide159.xml"/><Relationship Id="rId166" Type="http://schemas.openxmlformats.org/officeDocument/2006/relationships/slide" Target="slides/slide160.xml"/><Relationship Id="rId167" Type="http://schemas.openxmlformats.org/officeDocument/2006/relationships/slide" Target="slides/slide161.xml"/><Relationship Id="rId168" Type="http://schemas.openxmlformats.org/officeDocument/2006/relationships/slide" Target="slides/slide162.xml"/><Relationship Id="rId169" Type="http://schemas.openxmlformats.org/officeDocument/2006/relationships/slide" Target="slides/slide163.xml"/><Relationship Id="rId170" Type="http://schemas.openxmlformats.org/officeDocument/2006/relationships/slide" Target="slides/slide164.xml"/><Relationship Id="rId171" Type="http://schemas.openxmlformats.org/officeDocument/2006/relationships/slide" Target="slides/slide165.xml"/><Relationship Id="rId172" Type="http://schemas.openxmlformats.org/officeDocument/2006/relationships/slide" Target="slides/slide166.xml"/><Relationship Id="rId173" Type="http://schemas.openxmlformats.org/officeDocument/2006/relationships/slide" Target="slides/slide167.xml"/><Relationship Id="rId174" Type="http://schemas.openxmlformats.org/officeDocument/2006/relationships/slide" Target="slides/slide168.xml"/><Relationship Id="rId175" Type="http://schemas.openxmlformats.org/officeDocument/2006/relationships/slide" Target="slides/slide169.xml"/><Relationship Id="rId176" Type="http://schemas.openxmlformats.org/officeDocument/2006/relationships/slide" Target="slides/slide170.xml"/><Relationship Id="rId177" Type="http://schemas.openxmlformats.org/officeDocument/2006/relationships/slide" Target="slides/slide171.xml"/><Relationship Id="rId178" Type="http://schemas.openxmlformats.org/officeDocument/2006/relationships/slide" Target="slides/slide172.xml"/><Relationship Id="rId179" Type="http://schemas.openxmlformats.org/officeDocument/2006/relationships/slide" Target="slides/slide173.xml"/><Relationship Id="rId180" Type="http://schemas.openxmlformats.org/officeDocument/2006/relationships/slide" Target="slides/slide174.xml"/><Relationship Id="rId181" Type="http://schemas.openxmlformats.org/officeDocument/2006/relationships/slide" Target="slides/slide175.xml"/><Relationship Id="rId182" Type="http://schemas.openxmlformats.org/officeDocument/2006/relationships/slide" Target="slides/slide176.xml"/><Relationship Id="rId183" Type="http://schemas.openxmlformats.org/officeDocument/2006/relationships/slide" Target="slides/slide177.xml"/><Relationship Id="rId184" Type="http://schemas.openxmlformats.org/officeDocument/2006/relationships/slide" Target="slides/slide178.xml"/><Relationship Id="rId185" Type="http://schemas.openxmlformats.org/officeDocument/2006/relationships/slide" Target="slides/slide179.xml"/><Relationship Id="rId186" Type="http://schemas.openxmlformats.org/officeDocument/2006/relationships/slide" Target="slides/slide180.xml"/><Relationship Id="rId187" Type="http://schemas.openxmlformats.org/officeDocument/2006/relationships/slide" Target="slides/slide181.xml"/><Relationship Id="rId188" Type="http://schemas.openxmlformats.org/officeDocument/2006/relationships/slide" Target="slides/slide182.xml"/><Relationship Id="rId189" Type="http://schemas.openxmlformats.org/officeDocument/2006/relationships/slide" Target="slides/slide183.xml"/><Relationship Id="rId190" Type="http://schemas.openxmlformats.org/officeDocument/2006/relationships/slide" Target="slides/slide184.xml"/><Relationship Id="rId191" Type="http://schemas.openxmlformats.org/officeDocument/2006/relationships/slide" Target="slides/slide185.xml"/><Relationship Id="rId192" Type="http://schemas.openxmlformats.org/officeDocument/2006/relationships/slide" Target="slides/slide186.xml"/><Relationship Id="rId193" Type="http://schemas.openxmlformats.org/officeDocument/2006/relationships/slide" Target="slides/slide187.xml"/><Relationship Id="rId194" Type="http://schemas.openxmlformats.org/officeDocument/2006/relationships/slide" Target="slides/slide188.xml"/><Relationship Id="rId195" Type="http://schemas.openxmlformats.org/officeDocument/2006/relationships/slide" Target="slides/slide189.xml"/><Relationship Id="rId196" Type="http://schemas.openxmlformats.org/officeDocument/2006/relationships/slide" Target="slides/slide190.xml"/><Relationship Id="rId197" Type="http://schemas.openxmlformats.org/officeDocument/2006/relationships/slide" Target="slides/slide191.xml"/><Relationship Id="rId198" Type="http://schemas.openxmlformats.org/officeDocument/2006/relationships/slide" Target="slides/slide192.xml"/><Relationship Id="rId199" Type="http://schemas.openxmlformats.org/officeDocument/2006/relationships/slide" Target="slides/slide193.xml"/><Relationship Id="rId200" Type="http://schemas.openxmlformats.org/officeDocument/2006/relationships/slide" Target="slides/slide194.xml"/><Relationship Id="rId201" Type="http://schemas.openxmlformats.org/officeDocument/2006/relationships/slide" Target="slides/slide195.xml"/><Relationship Id="rId202" Type="http://schemas.openxmlformats.org/officeDocument/2006/relationships/slide" Target="slides/slide196.xml"/><Relationship Id="rId203" Type="http://schemas.openxmlformats.org/officeDocument/2006/relationships/slide" Target="slides/slide197.xml"/><Relationship Id="rId204" Type="http://schemas.openxmlformats.org/officeDocument/2006/relationships/slide" Target="slides/slide198.xml"/><Relationship Id="rId205" Type="http://schemas.openxmlformats.org/officeDocument/2006/relationships/slide" Target="slides/slide199.xml"/><Relationship Id="rId206" Type="http://schemas.openxmlformats.org/officeDocument/2006/relationships/slide" Target="slides/slide200.xml"/><Relationship Id="rId207" Type="http://schemas.openxmlformats.org/officeDocument/2006/relationships/slide" Target="slides/slide201.xml"/><Relationship Id="rId208" Type="http://schemas.openxmlformats.org/officeDocument/2006/relationships/slide" Target="slides/slide202.xml"/><Relationship Id="rId209" Type="http://schemas.openxmlformats.org/officeDocument/2006/relationships/slide" Target="slides/slide203.xml"/><Relationship Id="rId210" Type="http://schemas.openxmlformats.org/officeDocument/2006/relationships/slide" Target="slides/slide204.xml"/><Relationship Id="rId211" Type="http://schemas.openxmlformats.org/officeDocument/2006/relationships/slide" Target="slides/slide205.xml"/><Relationship Id="rId212" Type="http://schemas.openxmlformats.org/officeDocument/2006/relationships/slide" Target="slides/slide206.xml"/><Relationship Id="rId213" Type="http://schemas.openxmlformats.org/officeDocument/2006/relationships/slide" Target="slides/slide207.xml"/><Relationship Id="rId214" Type="http://schemas.openxmlformats.org/officeDocument/2006/relationships/slide" Target="slides/slide208.xml"/><Relationship Id="rId215" Type="http://schemas.openxmlformats.org/officeDocument/2006/relationships/slide" Target="slides/slide209.xml"/><Relationship Id="rId216" Type="http://schemas.openxmlformats.org/officeDocument/2006/relationships/slide" Target="slides/slide210.xml"/><Relationship Id="rId217" Type="http://schemas.openxmlformats.org/officeDocument/2006/relationships/slide" Target="slides/slide211.xml"/><Relationship Id="rId218" Type="http://schemas.openxmlformats.org/officeDocument/2006/relationships/slide" Target="slides/slide212.xml"/><Relationship Id="rId219" Type="http://schemas.openxmlformats.org/officeDocument/2006/relationships/slide" Target="slides/slide213.xml"/><Relationship Id="rId220" Type="http://schemas.openxmlformats.org/officeDocument/2006/relationships/slide" Target="slides/slide214.xml"/><Relationship Id="rId221" Type="http://schemas.openxmlformats.org/officeDocument/2006/relationships/slide" Target="slides/slide215.xml"/><Relationship Id="rId222" Type="http://schemas.openxmlformats.org/officeDocument/2006/relationships/slide" Target="slides/slide216.xml"/><Relationship Id="rId223" Type="http://schemas.openxmlformats.org/officeDocument/2006/relationships/slide" Target="slides/slide217.xml"/><Relationship Id="rId224" Type="http://schemas.openxmlformats.org/officeDocument/2006/relationships/slide" Target="slides/slide218.xml"/><Relationship Id="rId225" Type="http://schemas.openxmlformats.org/officeDocument/2006/relationships/slide" Target="slides/slide219.xml"/><Relationship Id="rId226" Type="http://schemas.openxmlformats.org/officeDocument/2006/relationships/slide" Target="slides/slide220.xml"/><Relationship Id="rId227" Type="http://schemas.openxmlformats.org/officeDocument/2006/relationships/slide" Target="slides/slide221.xml"/><Relationship Id="rId228" Type="http://schemas.openxmlformats.org/officeDocument/2006/relationships/slide" Target="slides/slide222.xml"/><Relationship Id="rId229" Type="http://schemas.openxmlformats.org/officeDocument/2006/relationships/slide" Target="slides/slide223.xml"/><Relationship Id="rId230" Type="http://schemas.openxmlformats.org/officeDocument/2006/relationships/slide" Target="slides/slide224.xml"/><Relationship Id="rId231" Type="http://schemas.openxmlformats.org/officeDocument/2006/relationships/slide" Target="slides/slide225.xml"/><Relationship Id="rId232" Type="http://schemas.openxmlformats.org/officeDocument/2006/relationships/slide" Target="slides/slide226.xml"/><Relationship Id="rId233" Type="http://schemas.openxmlformats.org/officeDocument/2006/relationships/slide" Target="slides/slide227.xml"/><Relationship Id="rId234" Type="http://schemas.openxmlformats.org/officeDocument/2006/relationships/slide" Target="slides/slide228.xml"/><Relationship Id="rId235" Type="http://schemas.openxmlformats.org/officeDocument/2006/relationships/slide" Target="slides/slide229.xml"/><Relationship Id="rId236" Type="http://schemas.openxmlformats.org/officeDocument/2006/relationships/slide" Target="slides/slide230.xml"/><Relationship Id="rId237" Type="http://schemas.openxmlformats.org/officeDocument/2006/relationships/slide" Target="slides/slide231.xml"/><Relationship Id="rId238" Type="http://schemas.openxmlformats.org/officeDocument/2006/relationships/slide" Target="slides/slide232.xml"/><Relationship Id="rId239" Type="http://schemas.openxmlformats.org/officeDocument/2006/relationships/slide" Target="slides/slide233.xml"/><Relationship Id="rId240" Type="http://schemas.openxmlformats.org/officeDocument/2006/relationships/slide" Target="slides/slide234.xml"/><Relationship Id="rId241" Type="http://schemas.openxmlformats.org/officeDocument/2006/relationships/slide" Target="slides/slide235.xml"/><Relationship Id="rId242" Type="http://schemas.openxmlformats.org/officeDocument/2006/relationships/slide" Target="slides/slide236.xml"/><Relationship Id="rId243" Type="http://schemas.openxmlformats.org/officeDocument/2006/relationships/slide" Target="slides/slide237.xml"/><Relationship Id="rId244" Type="http://schemas.openxmlformats.org/officeDocument/2006/relationships/slide" Target="slides/slide238.xml"/><Relationship Id="rId245" Type="http://schemas.openxmlformats.org/officeDocument/2006/relationships/slide" Target="slides/slide239.xml"/><Relationship Id="rId246" Type="http://schemas.openxmlformats.org/officeDocument/2006/relationships/slide" Target="slides/slide240.xml"/><Relationship Id="rId247" Type="http://schemas.openxmlformats.org/officeDocument/2006/relationships/slide" Target="slides/slide241.xml"/><Relationship Id="rId248" Type="http://schemas.openxmlformats.org/officeDocument/2006/relationships/slide" Target="slides/slide242.xml"/><Relationship Id="rId249" Type="http://schemas.openxmlformats.org/officeDocument/2006/relationships/slide" Target="slides/slide243.xml"/><Relationship Id="rId250" Type="http://schemas.openxmlformats.org/officeDocument/2006/relationships/slide" Target="slides/slide244.xml"/><Relationship Id="rId251" Type="http://schemas.openxmlformats.org/officeDocument/2006/relationships/slide" Target="slides/slide245.xml"/><Relationship Id="rId252" Type="http://schemas.openxmlformats.org/officeDocument/2006/relationships/slide" Target="slides/slide246.xml"/><Relationship Id="rId253" Type="http://schemas.openxmlformats.org/officeDocument/2006/relationships/slide" Target="slides/slide247.xml"/><Relationship Id="rId254" Type="http://schemas.openxmlformats.org/officeDocument/2006/relationships/slide" Target="slides/slide248.xml"/><Relationship Id="rId255" Type="http://schemas.openxmlformats.org/officeDocument/2006/relationships/slide" Target="slides/slide249.xml"/><Relationship Id="rId256" Type="http://schemas.openxmlformats.org/officeDocument/2006/relationships/slide" Target="slides/slide250.xml"/><Relationship Id="rId257" Type="http://schemas.openxmlformats.org/officeDocument/2006/relationships/slide" Target="slides/slide251.xml"/><Relationship Id="rId258" Type="http://schemas.openxmlformats.org/officeDocument/2006/relationships/slide" Target="slides/slide252.xml"/><Relationship Id="rId259" Type="http://schemas.openxmlformats.org/officeDocument/2006/relationships/slide" Target="slides/slide253.xml"/><Relationship Id="rId260" Type="http://schemas.openxmlformats.org/officeDocument/2006/relationships/slide" Target="slides/slide254.xml"/><Relationship Id="rId261" Type="http://schemas.openxmlformats.org/officeDocument/2006/relationships/slide" Target="slides/slide255.xml"/><Relationship Id="rId262" Type="http://schemas.openxmlformats.org/officeDocument/2006/relationships/slide" Target="slides/slide256.xml"/><Relationship Id="rId263" Type="http://schemas.openxmlformats.org/officeDocument/2006/relationships/slide" Target="slides/slide257.xml"/><Relationship Id="rId264" Type="http://schemas.openxmlformats.org/officeDocument/2006/relationships/slide" Target="slides/slide258.xml"/><Relationship Id="rId265" Type="http://schemas.openxmlformats.org/officeDocument/2006/relationships/slide" Target="slides/slide259.xml"/><Relationship Id="rId266" Type="http://schemas.openxmlformats.org/officeDocument/2006/relationships/slide" Target="slides/slide260.xml"/><Relationship Id="rId267" Type="http://schemas.openxmlformats.org/officeDocument/2006/relationships/slide" Target="slides/slide261.xml"/><Relationship Id="rId268" Type="http://schemas.openxmlformats.org/officeDocument/2006/relationships/slide" Target="slides/slide262.xml"/><Relationship Id="rId269" Type="http://schemas.openxmlformats.org/officeDocument/2006/relationships/slide" Target="slides/slide263.xml"/><Relationship Id="rId270" Type="http://schemas.openxmlformats.org/officeDocument/2006/relationships/slide" Target="slides/slide264.xml"/><Relationship Id="rId271" Type="http://schemas.openxmlformats.org/officeDocument/2006/relationships/slide" Target="slides/slide265.xml"/><Relationship Id="rId272" Type="http://schemas.openxmlformats.org/officeDocument/2006/relationships/slide" Target="slides/slide266.xml"/><Relationship Id="rId273" Type="http://schemas.openxmlformats.org/officeDocument/2006/relationships/slide" Target="slides/slide267.xml"/><Relationship Id="rId274" Type="http://schemas.openxmlformats.org/officeDocument/2006/relationships/slide" Target="slides/slide268.xml"/><Relationship Id="rId275" Type="http://schemas.openxmlformats.org/officeDocument/2006/relationships/slide" Target="slides/slide269.xml"/><Relationship Id="rId276" Type="http://schemas.openxmlformats.org/officeDocument/2006/relationships/slide" Target="slides/slide270.xml"/><Relationship Id="rId277" Type="http://schemas.openxmlformats.org/officeDocument/2006/relationships/slide" Target="slides/slide271.xml"/><Relationship Id="rId278" Type="http://schemas.openxmlformats.org/officeDocument/2006/relationships/slide" Target="slides/slide272.xml"/><Relationship Id="rId279" Type="http://schemas.openxmlformats.org/officeDocument/2006/relationships/slide" Target="slides/slide273.xml"/><Relationship Id="rId280" Type="http://schemas.openxmlformats.org/officeDocument/2006/relationships/slide" Target="slides/slide274.xml"/><Relationship Id="rId281" Type="http://schemas.openxmlformats.org/officeDocument/2006/relationships/slide" Target="slides/slide275.xml"/><Relationship Id="rId282" Type="http://schemas.openxmlformats.org/officeDocument/2006/relationships/slide" Target="slides/slide276.xml"/><Relationship Id="rId283" Type="http://schemas.openxmlformats.org/officeDocument/2006/relationships/slide" Target="slides/slide277.xml"/><Relationship Id="rId284" Type="http://schemas.openxmlformats.org/officeDocument/2006/relationships/slide" Target="slides/slide278.xml"/><Relationship Id="rId285" Type="http://schemas.openxmlformats.org/officeDocument/2006/relationships/slide" Target="slides/slide279.xml"/><Relationship Id="rId286" Type="http://schemas.openxmlformats.org/officeDocument/2006/relationships/slide" Target="slides/slide280.xml"/><Relationship Id="rId287" Type="http://schemas.openxmlformats.org/officeDocument/2006/relationships/slide" Target="slides/slide281.xml"/><Relationship Id="rId288" Type="http://schemas.openxmlformats.org/officeDocument/2006/relationships/slide" Target="slides/slide282.xml"/><Relationship Id="rId289" Type="http://schemas.openxmlformats.org/officeDocument/2006/relationships/slide" Target="slides/slide283.xml"/><Relationship Id="rId290" Type="http://schemas.openxmlformats.org/officeDocument/2006/relationships/slide" Target="slides/slide284.xml"/><Relationship Id="rId291" Type="http://schemas.openxmlformats.org/officeDocument/2006/relationships/slide" Target="slides/slide285.xml"/><Relationship Id="rId292" Type="http://schemas.openxmlformats.org/officeDocument/2006/relationships/slide" Target="slides/slide286.xml"/><Relationship Id="rId293" Type="http://schemas.openxmlformats.org/officeDocument/2006/relationships/slide" Target="slides/slide287.xml"/><Relationship Id="rId294" Type="http://schemas.openxmlformats.org/officeDocument/2006/relationships/slide" Target="slides/slide288.xml"/><Relationship Id="rId295" Type="http://schemas.openxmlformats.org/officeDocument/2006/relationships/slide" Target="slides/slide289.xml"/><Relationship Id="rId296" Type="http://schemas.openxmlformats.org/officeDocument/2006/relationships/slide" Target="slides/slide290.xml"/><Relationship Id="rId297" Type="http://schemas.openxmlformats.org/officeDocument/2006/relationships/slide" Target="slides/slide291.xml"/><Relationship Id="rId298" Type="http://schemas.openxmlformats.org/officeDocument/2006/relationships/slide" Target="slides/slide292.xml"/><Relationship Id="rId299" Type="http://schemas.openxmlformats.org/officeDocument/2006/relationships/slide" Target="slides/slide293.xml"/><Relationship Id="rId300" Type="http://schemas.openxmlformats.org/officeDocument/2006/relationships/slide" Target="slides/slide294.xml"/><Relationship Id="rId301" Type="http://schemas.openxmlformats.org/officeDocument/2006/relationships/slide" Target="slides/slide295.xml"/><Relationship Id="rId302" Type="http://schemas.openxmlformats.org/officeDocument/2006/relationships/slide" Target="slides/slide296.xml"/><Relationship Id="rId303" Type="http://schemas.openxmlformats.org/officeDocument/2006/relationships/slide" Target="slides/slide297.xml"/><Relationship Id="rId304" Type="http://schemas.openxmlformats.org/officeDocument/2006/relationships/slide" Target="slides/slide298.xml"/><Relationship Id="rId305" Type="http://schemas.openxmlformats.org/officeDocument/2006/relationships/slide" Target="slides/slide299.xml"/><Relationship Id="rId306" Type="http://schemas.openxmlformats.org/officeDocument/2006/relationships/slide" Target="slides/slide300.xml"/><Relationship Id="rId307" Type="http://schemas.openxmlformats.org/officeDocument/2006/relationships/slide" Target="slides/slide301.xml"/><Relationship Id="rId308" Type="http://schemas.openxmlformats.org/officeDocument/2006/relationships/slide" Target="slides/slide302.xml"/><Relationship Id="rId309" Type="http://schemas.openxmlformats.org/officeDocument/2006/relationships/slide" Target="slides/slide303.xml"/><Relationship Id="rId310" Type="http://schemas.openxmlformats.org/officeDocument/2006/relationships/slide" Target="slides/slide304.xml"/><Relationship Id="rId311" Type="http://schemas.openxmlformats.org/officeDocument/2006/relationships/slide" Target="slides/slide305.xml"/><Relationship Id="rId312" Type="http://schemas.openxmlformats.org/officeDocument/2006/relationships/slide" Target="slides/slide306.xml"/><Relationship Id="rId313" Type="http://schemas.openxmlformats.org/officeDocument/2006/relationships/slide" Target="slides/slide307.xml"/><Relationship Id="rId314" Type="http://schemas.openxmlformats.org/officeDocument/2006/relationships/slide" Target="slides/slide308.xml"/><Relationship Id="rId315" Type="http://schemas.openxmlformats.org/officeDocument/2006/relationships/slide" Target="slides/slide309.xml"/><Relationship Id="rId316" Type="http://schemas.openxmlformats.org/officeDocument/2006/relationships/slide" Target="slides/slide310.xml"/><Relationship Id="rId317" Type="http://schemas.openxmlformats.org/officeDocument/2006/relationships/slide" Target="slides/slide311.xml"/><Relationship Id="rId318" Type="http://schemas.openxmlformats.org/officeDocument/2006/relationships/slide" Target="slides/slide312.xml"/><Relationship Id="rId319" Type="http://schemas.openxmlformats.org/officeDocument/2006/relationships/slide" Target="slides/slide313.xml"/><Relationship Id="rId320" Type="http://schemas.openxmlformats.org/officeDocument/2006/relationships/slide" Target="slides/slide314.xml"/><Relationship Id="rId321" Type="http://schemas.openxmlformats.org/officeDocument/2006/relationships/slide" Target="slides/slide315.xml"/><Relationship Id="rId322" Type="http://schemas.openxmlformats.org/officeDocument/2006/relationships/slide" Target="slides/slide316.xml"/><Relationship Id="rId323" Type="http://schemas.openxmlformats.org/officeDocument/2006/relationships/slide" Target="slides/slide317.xml"/><Relationship Id="rId324" Type="http://schemas.openxmlformats.org/officeDocument/2006/relationships/slide" Target="slides/slide318.xml"/><Relationship Id="rId325" Type="http://schemas.openxmlformats.org/officeDocument/2006/relationships/slide" Target="slides/slide319.xml"/><Relationship Id="rId326" Type="http://schemas.openxmlformats.org/officeDocument/2006/relationships/slide" Target="slides/slide320.xml"/><Relationship Id="rId327" Type="http://schemas.openxmlformats.org/officeDocument/2006/relationships/slide" Target="slides/slide321.xml"/><Relationship Id="rId328" Type="http://schemas.openxmlformats.org/officeDocument/2006/relationships/slide" Target="slides/slide322.xml"/><Relationship Id="rId329" Type="http://schemas.openxmlformats.org/officeDocument/2006/relationships/slide" Target="slides/slide323.xml"/><Relationship Id="rId330" Type="http://schemas.openxmlformats.org/officeDocument/2006/relationships/slide" Target="slides/slide324.xml"/><Relationship Id="rId331" Type="http://schemas.openxmlformats.org/officeDocument/2006/relationships/slide" Target="slides/slide325.xml"/><Relationship Id="rId332" Type="http://schemas.openxmlformats.org/officeDocument/2006/relationships/slide" Target="slides/slide326.xml"/><Relationship Id="rId333" Type="http://schemas.openxmlformats.org/officeDocument/2006/relationships/slide" Target="slides/slide327.xml"/><Relationship Id="rId334" Type="http://schemas.openxmlformats.org/officeDocument/2006/relationships/slide" Target="slides/slide328.xml"/><Relationship Id="rId335" Type="http://schemas.openxmlformats.org/officeDocument/2006/relationships/slide" Target="slides/slide329.xml"/><Relationship Id="rId336" Type="http://schemas.openxmlformats.org/officeDocument/2006/relationships/slide" Target="slides/slide330.xml"/><Relationship Id="rId337" Type="http://schemas.openxmlformats.org/officeDocument/2006/relationships/slide" Target="slides/slide331.xml"/><Relationship Id="rId338" Type="http://schemas.openxmlformats.org/officeDocument/2006/relationships/slide" Target="slides/slide332.xml"/><Relationship Id="rId339" Type="http://schemas.openxmlformats.org/officeDocument/2006/relationships/slide" Target="slides/slide333.xml"/><Relationship Id="rId340" Type="http://schemas.openxmlformats.org/officeDocument/2006/relationships/slide" Target="slides/slide334.xml"/><Relationship Id="rId341" Type="http://schemas.openxmlformats.org/officeDocument/2006/relationships/slide" Target="slides/slide335.xml"/><Relationship Id="rId342" Type="http://schemas.openxmlformats.org/officeDocument/2006/relationships/slide" Target="slides/slide336.xml"/><Relationship Id="rId343" Type="http://schemas.openxmlformats.org/officeDocument/2006/relationships/slide" Target="slides/slide337.xml"/><Relationship Id="rId344" Type="http://schemas.openxmlformats.org/officeDocument/2006/relationships/slide" Target="slides/slide338.xml"/><Relationship Id="rId345" Type="http://schemas.openxmlformats.org/officeDocument/2006/relationships/slide" Target="slides/slide339.xml"/><Relationship Id="rId346" Type="http://schemas.openxmlformats.org/officeDocument/2006/relationships/slide" Target="slides/slide340.xml"/><Relationship Id="rId347" Type="http://schemas.openxmlformats.org/officeDocument/2006/relationships/slide" Target="slides/slide341.xml"/><Relationship Id="rId348" Type="http://schemas.openxmlformats.org/officeDocument/2006/relationships/slide" Target="slides/slide342.xml"/><Relationship Id="rId349" Type="http://schemas.openxmlformats.org/officeDocument/2006/relationships/slide" Target="slides/slide343.xml"/><Relationship Id="rId350" Type="http://schemas.openxmlformats.org/officeDocument/2006/relationships/slide" Target="slides/slide344.xml"/><Relationship Id="rId351" Type="http://schemas.openxmlformats.org/officeDocument/2006/relationships/slide" Target="slides/slide345.xml"/><Relationship Id="rId352" Type="http://schemas.openxmlformats.org/officeDocument/2006/relationships/slide" Target="slides/slide346.xml"/><Relationship Id="rId353" Type="http://schemas.openxmlformats.org/officeDocument/2006/relationships/slide" Target="slides/slide347.xml"/><Relationship Id="rId354" Type="http://schemas.openxmlformats.org/officeDocument/2006/relationships/slide" Target="slides/slide348.xml"/><Relationship Id="rId355" Type="http://schemas.openxmlformats.org/officeDocument/2006/relationships/slide" Target="slides/slide349.xml"/><Relationship Id="rId356" Type="http://schemas.openxmlformats.org/officeDocument/2006/relationships/slide" Target="slides/slide350.xml"/><Relationship Id="rId357" Type="http://schemas.openxmlformats.org/officeDocument/2006/relationships/slide" Target="slides/slide351.xml"/><Relationship Id="rId358" Type="http://schemas.openxmlformats.org/officeDocument/2006/relationships/slide" Target="slides/slide352.xml"/><Relationship Id="rId359" Type="http://schemas.openxmlformats.org/officeDocument/2006/relationships/slide" Target="slides/slide353.xml"/><Relationship Id="rId360" Type="http://schemas.openxmlformats.org/officeDocument/2006/relationships/slide" Target="slides/slide354.xml"/><Relationship Id="rId361" Type="http://schemas.openxmlformats.org/officeDocument/2006/relationships/slide" Target="slides/slide355.xml"/><Relationship Id="rId362" Type="http://schemas.openxmlformats.org/officeDocument/2006/relationships/slide" Target="slides/slide356.xml"/><Relationship Id="rId363" Type="http://schemas.openxmlformats.org/officeDocument/2006/relationships/slide" Target="slides/slide357.xml"/><Relationship Id="rId364" Type="http://schemas.openxmlformats.org/officeDocument/2006/relationships/slide" Target="slides/slide358.xml"/><Relationship Id="rId365" Type="http://schemas.openxmlformats.org/officeDocument/2006/relationships/slide" Target="slides/slide359.xml"/><Relationship Id="rId366" Type="http://schemas.openxmlformats.org/officeDocument/2006/relationships/slide" Target="slides/slide360.xml"/><Relationship Id="rId367" Type="http://schemas.openxmlformats.org/officeDocument/2006/relationships/slide" Target="slides/slide361.xml"/><Relationship Id="rId368" Type="http://schemas.openxmlformats.org/officeDocument/2006/relationships/slide" Target="slides/slide362.xml"/><Relationship Id="rId369" Type="http://schemas.openxmlformats.org/officeDocument/2006/relationships/slide" Target="slides/slide363.xml"/><Relationship Id="rId370" Type="http://schemas.openxmlformats.org/officeDocument/2006/relationships/slide" Target="slides/slide364.xml"/><Relationship Id="rId371" Type="http://schemas.openxmlformats.org/officeDocument/2006/relationships/slide" Target="slides/slide365.xml"/><Relationship Id="rId372" Type="http://schemas.openxmlformats.org/officeDocument/2006/relationships/slide" Target="slides/slide366.xml"/><Relationship Id="rId373" Type="http://schemas.openxmlformats.org/officeDocument/2006/relationships/slide" Target="slides/slide367.xml"/><Relationship Id="rId374" Type="http://schemas.openxmlformats.org/officeDocument/2006/relationships/slide" Target="slides/slide368.xml"/><Relationship Id="rId375" Type="http://schemas.openxmlformats.org/officeDocument/2006/relationships/slide" Target="slides/slide369.xml"/><Relationship Id="rId376" Type="http://schemas.openxmlformats.org/officeDocument/2006/relationships/slide" Target="slides/slide370.xml"/><Relationship Id="rId377" Type="http://schemas.openxmlformats.org/officeDocument/2006/relationships/slide" Target="slides/slide371.xml"/><Relationship Id="rId378" Type="http://schemas.openxmlformats.org/officeDocument/2006/relationships/slide" Target="slides/slide372.xml"/><Relationship Id="rId379" Type="http://schemas.openxmlformats.org/officeDocument/2006/relationships/slide" Target="slides/slide373.xml"/><Relationship Id="rId380" Type="http://schemas.openxmlformats.org/officeDocument/2006/relationships/slide" Target="slides/slide374.xml"/><Relationship Id="rId381" Type="http://schemas.openxmlformats.org/officeDocument/2006/relationships/slide" Target="slides/slide375.xml"/><Relationship Id="rId382" Type="http://schemas.openxmlformats.org/officeDocument/2006/relationships/slide" Target="slides/slide376.xml"/><Relationship Id="rId383" Type="http://schemas.openxmlformats.org/officeDocument/2006/relationships/slide" Target="slides/slide377.xml"/><Relationship Id="rId384" Type="http://schemas.openxmlformats.org/officeDocument/2006/relationships/slide" Target="slides/slide378.xml"/><Relationship Id="rId385" Type="http://schemas.openxmlformats.org/officeDocument/2006/relationships/slide" Target="slides/slide379.xml"/><Relationship Id="rId386" Type="http://schemas.openxmlformats.org/officeDocument/2006/relationships/slide" Target="slides/slide380.xml"/><Relationship Id="rId387" Type="http://schemas.openxmlformats.org/officeDocument/2006/relationships/slide" Target="slides/slide381.xml"/><Relationship Id="rId388" Type="http://schemas.openxmlformats.org/officeDocument/2006/relationships/slide" Target="slides/slide382.xml"/><Relationship Id="rId389" Type="http://schemas.openxmlformats.org/officeDocument/2006/relationships/slide" Target="slides/slide383.xml"/><Relationship Id="rId390" Type="http://schemas.openxmlformats.org/officeDocument/2006/relationships/slide" Target="slides/slide384.xml"/><Relationship Id="rId391" Type="http://schemas.openxmlformats.org/officeDocument/2006/relationships/slide" Target="slides/slide385.xml"/><Relationship Id="rId392" Type="http://schemas.openxmlformats.org/officeDocument/2006/relationships/slide" Target="slides/slide386.xml"/><Relationship Id="rId393" Type="http://schemas.openxmlformats.org/officeDocument/2006/relationships/slide" Target="slides/slide387.xml"/><Relationship Id="rId394" Type="http://schemas.openxmlformats.org/officeDocument/2006/relationships/slide" Target="slides/slide388.xml"/><Relationship Id="rId395" Type="http://schemas.openxmlformats.org/officeDocument/2006/relationships/slide" Target="slides/slide389.xml"/><Relationship Id="rId396" Type="http://schemas.openxmlformats.org/officeDocument/2006/relationships/slide" Target="slides/slide390.xml"/><Relationship Id="rId397" Type="http://schemas.openxmlformats.org/officeDocument/2006/relationships/slide" Target="slides/slide391.xml"/><Relationship Id="rId398" Type="http://schemas.openxmlformats.org/officeDocument/2006/relationships/slide" Target="slides/slide392.xml"/><Relationship Id="rId399" Type="http://schemas.openxmlformats.org/officeDocument/2006/relationships/slide" Target="slides/slide393.xml"/><Relationship Id="rId400" Type="http://schemas.openxmlformats.org/officeDocument/2006/relationships/slide" Target="slides/slide394.xml"/><Relationship Id="rId401" Type="http://schemas.openxmlformats.org/officeDocument/2006/relationships/slide" Target="slides/slide395.xml"/><Relationship Id="rId402" Type="http://schemas.openxmlformats.org/officeDocument/2006/relationships/slide" Target="slides/slide396.xml"/><Relationship Id="rId403" Type="http://schemas.openxmlformats.org/officeDocument/2006/relationships/slide" Target="slides/slide397.xml"/><Relationship Id="rId404" Type="http://schemas.openxmlformats.org/officeDocument/2006/relationships/slide" Target="slides/slide398.xml"/><Relationship Id="rId405" Type="http://schemas.openxmlformats.org/officeDocument/2006/relationships/slide" Target="slides/slide399.xml"/><Relationship Id="rId406" Type="http://schemas.openxmlformats.org/officeDocument/2006/relationships/slide" Target="slides/slide400.xml"/><Relationship Id="rId407" Type="http://schemas.openxmlformats.org/officeDocument/2006/relationships/slide" Target="slides/slide401.xml"/><Relationship Id="rId408" Type="http://schemas.openxmlformats.org/officeDocument/2006/relationships/slide" Target="slides/slide402.xml"/><Relationship Id="rId409" Type="http://schemas.openxmlformats.org/officeDocument/2006/relationships/slide" Target="slides/slide403.xml"/><Relationship Id="rId410" Type="http://schemas.openxmlformats.org/officeDocument/2006/relationships/slide" Target="slides/slide404.xml"/><Relationship Id="rId411" Type="http://schemas.openxmlformats.org/officeDocument/2006/relationships/slide" Target="slides/slide405.xml"/><Relationship Id="rId412" Type="http://schemas.openxmlformats.org/officeDocument/2006/relationships/slide" Target="slides/slide406.xml"/><Relationship Id="rId413" Type="http://schemas.openxmlformats.org/officeDocument/2006/relationships/slide" Target="slides/slide407.xml"/><Relationship Id="rId414" Type="http://schemas.openxmlformats.org/officeDocument/2006/relationships/slide" Target="slides/slide408.xml"/><Relationship Id="rId415" Type="http://schemas.openxmlformats.org/officeDocument/2006/relationships/slide" Target="slides/slide409.xml"/><Relationship Id="rId416" Type="http://schemas.openxmlformats.org/officeDocument/2006/relationships/slide" Target="slides/slide410.xml"/><Relationship Id="rId417" Type="http://schemas.openxmlformats.org/officeDocument/2006/relationships/slide" Target="slides/slide411.xml"/><Relationship Id="rId418" Type="http://schemas.openxmlformats.org/officeDocument/2006/relationships/slide" Target="slides/slide412.xml"/><Relationship Id="rId419" Type="http://schemas.openxmlformats.org/officeDocument/2006/relationships/slide" Target="slides/slide413.xml"/><Relationship Id="rId420" Type="http://schemas.openxmlformats.org/officeDocument/2006/relationships/slide" Target="slides/slide414.xml"/><Relationship Id="rId421" Type="http://schemas.openxmlformats.org/officeDocument/2006/relationships/slide" Target="slides/slide415.xml"/><Relationship Id="rId422" Type="http://schemas.openxmlformats.org/officeDocument/2006/relationships/slide" Target="slides/slide416.xml"/><Relationship Id="rId423" Type="http://schemas.openxmlformats.org/officeDocument/2006/relationships/slide" Target="slides/slide417.xml"/><Relationship Id="rId424" Type="http://schemas.openxmlformats.org/officeDocument/2006/relationships/slide" Target="slides/slide418.xml"/><Relationship Id="rId425" Type="http://schemas.openxmlformats.org/officeDocument/2006/relationships/slide" Target="slides/slide419.xml"/><Relationship Id="rId426" Type="http://schemas.openxmlformats.org/officeDocument/2006/relationships/slide" Target="slides/slide420.xml"/><Relationship Id="rId427" Type="http://schemas.openxmlformats.org/officeDocument/2006/relationships/slide" Target="slides/slide421.xml"/><Relationship Id="rId428" Type="http://schemas.openxmlformats.org/officeDocument/2006/relationships/slide" Target="slides/slide422.xml"/><Relationship Id="rId429" Type="http://schemas.openxmlformats.org/officeDocument/2006/relationships/slide" Target="slides/slide423.xml"/><Relationship Id="rId430" Type="http://schemas.openxmlformats.org/officeDocument/2006/relationships/slide" Target="slides/slide424.xml"/><Relationship Id="rId431" Type="http://schemas.openxmlformats.org/officeDocument/2006/relationships/slide" Target="slides/slide425.xml"/><Relationship Id="rId432" Type="http://schemas.openxmlformats.org/officeDocument/2006/relationships/slide" Target="slides/slide426.xml"/><Relationship Id="rId433" Type="http://schemas.openxmlformats.org/officeDocument/2006/relationships/slide" Target="slides/slide427.xml"/><Relationship Id="rId434" Type="http://schemas.openxmlformats.org/officeDocument/2006/relationships/slide" Target="slides/slide428.xml"/><Relationship Id="rId435" Type="http://schemas.openxmlformats.org/officeDocument/2006/relationships/slide" Target="slides/slide429.xml"/><Relationship Id="rId436" Type="http://schemas.openxmlformats.org/officeDocument/2006/relationships/slide" Target="slides/slide430.xml"/><Relationship Id="rId437" Type="http://schemas.openxmlformats.org/officeDocument/2006/relationships/slide" Target="slides/slide431.xml"/><Relationship Id="rId438" Type="http://schemas.openxmlformats.org/officeDocument/2006/relationships/slide" Target="slides/slide432.xml"/><Relationship Id="rId439" Type="http://schemas.openxmlformats.org/officeDocument/2006/relationships/slide" Target="slides/slide433.xml"/><Relationship Id="rId440" Type="http://schemas.openxmlformats.org/officeDocument/2006/relationships/slide" Target="slides/slide434.xml"/><Relationship Id="rId441" Type="http://schemas.openxmlformats.org/officeDocument/2006/relationships/slide" Target="slides/slide435.xml"/><Relationship Id="rId442" Type="http://schemas.openxmlformats.org/officeDocument/2006/relationships/slide" Target="slides/slide436.xml"/><Relationship Id="rId443" Type="http://schemas.openxmlformats.org/officeDocument/2006/relationships/slide" Target="slides/slide437.xml"/><Relationship Id="rId444" Type="http://schemas.openxmlformats.org/officeDocument/2006/relationships/slide" Target="slides/slide438.xml"/><Relationship Id="rId445" Type="http://schemas.openxmlformats.org/officeDocument/2006/relationships/slide" Target="slides/slide439.xml"/><Relationship Id="rId446" Type="http://schemas.openxmlformats.org/officeDocument/2006/relationships/slide" Target="slides/slide440.xml"/><Relationship Id="rId447" Type="http://schemas.openxmlformats.org/officeDocument/2006/relationships/slide" Target="slides/slide441.xml"/><Relationship Id="rId448" Type="http://schemas.openxmlformats.org/officeDocument/2006/relationships/slide" Target="slides/slide442.xml"/><Relationship Id="rId449" Type="http://schemas.openxmlformats.org/officeDocument/2006/relationships/slide" Target="slides/slide443.xml"/><Relationship Id="rId450" Type="http://schemas.openxmlformats.org/officeDocument/2006/relationships/slide" Target="slides/slide444.xml"/><Relationship Id="rId451" Type="http://schemas.openxmlformats.org/officeDocument/2006/relationships/slide" Target="slides/slide445.xml"/><Relationship Id="rId452" Type="http://schemas.openxmlformats.org/officeDocument/2006/relationships/slide" Target="slides/slide446.xml"/><Relationship Id="rId453" Type="http://schemas.openxmlformats.org/officeDocument/2006/relationships/slide" Target="slides/slide447.xml"/><Relationship Id="rId454" Type="http://schemas.openxmlformats.org/officeDocument/2006/relationships/slide" Target="slides/slide448.xml"/><Relationship Id="rId455" Type="http://schemas.openxmlformats.org/officeDocument/2006/relationships/slide" Target="slides/slide449.xml"/><Relationship Id="rId456" Type="http://schemas.openxmlformats.org/officeDocument/2006/relationships/slide" Target="slides/slide450.xml"/><Relationship Id="rId457" Type="http://schemas.openxmlformats.org/officeDocument/2006/relationships/slide" Target="slides/slide451.xml"/><Relationship Id="rId458" Type="http://schemas.openxmlformats.org/officeDocument/2006/relationships/slide" Target="slides/slide452.xml"/><Relationship Id="rId459" Type="http://schemas.openxmlformats.org/officeDocument/2006/relationships/slide" Target="slides/slide453.xml"/><Relationship Id="rId460" Type="http://schemas.openxmlformats.org/officeDocument/2006/relationships/slide" Target="slides/slide454.xml"/><Relationship Id="rId461" Type="http://schemas.openxmlformats.org/officeDocument/2006/relationships/slide" Target="slides/slide455.xml"/><Relationship Id="rId462" Type="http://schemas.openxmlformats.org/officeDocument/2006/relationships/slide" Target="slides/slide456.xml"/><Relationship Id="rId463" Type="http://schemas.openxmlformats.org/officeDocument/2006/relationships/slide" Target="slides/slide457.xml"/><Relationship Id="rId464" Type="http://schemas.openxmlformats.org/officeDocument/2006/relationships/slide" Target="slides/slide458.xml"/><Relationship Id="rId465" Type="http://schemas.openxmlformats.org/officeDocument/2006/relationships/slide" Target="slides/slide459.xml"/><Relationship Id="rId466" Type="http://schemas.openxmlformats.org/officeDocument/2006/relationships/slide" Target="slides/slide460.xml"/><Relationship Id="rId467" Type="http://schemas.openxmlformats.org/officeDocument/2006/relationships/slide" Target="slides/slide461.xml"/><Relationship Id="rId468" Type="http://schemas.openxmlformats.org/officeDocument/2006/relationships/slide" Target="slides/slide462.xml"/><Relationship Id="rId469" Type="http://schemas.openxmlformats.org/officeDocument/2006/relationships/slide" Target="slides/slide463.xml"/><Relationship Id="rId470" Type="http://schemas.openxmlformats.org/officeDocument/2006/relationships/slide" Target="slides/slide464.xml"/><Relationship Id="rId471" Type="http://schemas.openxmlformats.org/officeDocument/2006/relationships/slide" Target="slides/slide465.xml"/><Relationship Id="rId472" Type="http://schemas.openxmlformats.org/officeDocument/2006/relationships/slide" Target="slides/slide466.xml"/><Relationship Id="rId473" Type="http://schemas.openxmlformats.org/officeDocument/2006/relationships/slide" Target="slides/slide467.xml"/><Relationship Id="rId474" Type="http://schemas.openxmlformats.org/officeDocument/2006/relationships/slide" Target="slides/slide468.xml"/><Relationship Id="rId475" Type="http://schemas.openxmlformats.org/officeDocument/2006/relationships/slide" Target="slides/slide469.xml"/><Relationship Id="rId476" Type="http://schemas.openxmlformats.org/officeDocument/2006/relationships/slide" Target="slides/slide470.xml"/><Relationship Id="rId477" Type="http://schemas.openxmlformats.org/officeDocument/2006/relationships/slide" Target="slides/slide471.xml"/><Relationship Id="rId478" Type="http://schemas.openxmlformats.org/officeDocument/2006/relationships/slide" Target="slides/slide472.xml"/><Relationship Id="rId479" Type="http://schemas.openxmlformats.org/officeDocument/2006/relationships/slide" Target="slides/slide473.xml"/><Relationship Id="rId480" Type="http://schemas.openxmlformats.org/officeDocument/2006/relationships/slide" Target="slides/slide474.xml"/><Relationship Id="rId481" Type="http://schemas.openxmlformats.org/officeDocument/2006/relationships/slide" Target="slides/slide475.xml"/><Relationship Id="rId482" Type="http://schemas.openxmlformats.org/officeDocument/2006/relationships/slide" Target="slides/slide476.xml"/><Relationship Id="rId483" Type="http://schemas.openxmlformats.org/officeDocument/2006/relationships/slide" Target="slides/slide477.xml"/><Relationship Id="rId484" Type="http://schemas.openxmlformats.org/officeDocument/2006/relationships/slide" Target="slides/slide478.xml"/><Relationship Id="rId485" Type="http://schemas.openxmlformats.org/officeDocument/2006/relationships/slide" Target="slides/slide479.xml"/><Relationship Id="rId486" Type="http://schemas.openxmlformats.org/officeDocument/2006/relationships/slide" Target="slides/slide480.xml"/><Relationship Id="rId487" Type="http://schemas.openxmlformats.org/officeDocument/2006/relationships/slide" Target="slides/slide481.xml"/><Relationship Id="rId488" Type="http://schemas.openxmlformats.org/officeDocument/2006/relationships/slide" Target="slides/slide482.xml"/><Relationship Id="rId489" Type="http://schemas.openxmlformats.org/officeDocument/2006/relationships/slide" Target="slides/slide483.xml"/><Relationship Id="rId490" Type="http://schemas.openxmlformats.org/officeDocument/2006/relationships/slide" Target="slides/slide484.xml"/><Relationship Id="rId491" Type="http://schemas.openxmlformats.org/officeDocument/2006/relationships/slide" Target="slides/slide485.xml"/><Relationship Id="rId492" Type="http://schemas.openxmlformats.org/officeDocument/2006/relationships/slide" Target="slides/slide486.xml"/><Relationship Id="rId493" Type="http://schemas.openxmlformats.org/officeDocument/2006/relationships/slide" Target="slides/slide487.xml"/><Relationship Id="rId494" Type="http://schemas.openxmlformats.org/officeDocument/2006/relationships/slide" Target="slides/slide488.xml"/><Relationship Id="rId495" Type="http://schemas.openxmlformats.org/officeDocument/2006/relationships/slide" Target="slides/slide489.xml"/><Relationship Id="rId496" Type="http://schemas.openxmlformats.org/officeDocument/2006/relationships/slide" Target="slides/slide490.xml"/><Relationship Id="rId497" Type="http://schemas.openxmlformats.org/officeDocument/2006/relationships/slide" Target="slides/slide491.xml"/><Relationship Id="rId498" Type="http://schemas.openxmlformats.org/officeDocument/2006/relationships/slide" Target="slides/slide492.xml"/><Relationship Id="rId499" Type="http://schemas.openxmlformats.org/officeDocument/2006/relationships/slide" Target="slides/slide493.xml"/><Relationship Id="rId500" Type="http://schemas.openxmlformats.org/officeDocument/2006/relationships/slide" Target="slides/slide494.xml"/><Relationship Id="rId501" Type="http://schemas.openxmlformats.org/officeDocument/2006/relationships/slide" Target="slides/slide495.xml"/><Relationship Id="rId502" Type="http://schemas.openxmlformats.org/officeDocument/2006/relationships/slide" Target="slides/slide496.xml"/><Relationship Id="rId503" Type="http://schemas.openxmlformats.org/officeDocument/2006/relationships/slide" Target="slides/slide497.xml"/><Relationship Id="rId504" Type="http://schemas.openxmlformats.org/officeDocument/2006/relationships/slide" Target="slides/slide498.xml"/><Relationship Id="rId505" Type="http://schemas.openxmlformats.org/officeDocument/2006/relationships/slide" Target="slides/slide499.xml"/><Relationship Id="rId506" Type="http://schemas.openxmlformats.org/officeDocument/2006/relationships/slide" Target="slides/slide500.xml"/><Relationship Id="rId507" Type="http://schemas.openxmlformats.org/officeDocument/2006/relationships/slide" Target="slides/slide501.xml"/><Relationship Id="rId508" Type="http://schemas.openxmlformats.org/officeDocument/2006/relationships/slide" Target="slides/slide502.xml"/><Relationship Id="rId509" Type="http://schemas.openxmlformats.org/officeDocument/2006/relationships/slide" Target="slides/slide503.xml"/><Relationship Id="rId510" Type="http://schemas.openxmlformats.org/officeDocument/2006/relationships/slide" Target="slides/slide504.xml"/><Relationship Id="rId511" Type="http://schemas.openxmlformats.org/officeDocument/2006/relationships/slide" Target="slides/slide505.xml"/><Relationship Id="rId512" Type="http://schemas.openxmlformats.org/officeDocument/2006/relationships/slide" Target="slides/slide506.xml"/><Relationship Id="rId513" Type="http://schemas.openxmlformats.org/officeDocument/2006/relationships/slide" Target="slides/slide507.xml"/><Relationship Id="rId514" Type="http://schemas.openxmlformats.org/officeDocument/2006/relationships/slide" Target="slides/slide508.xml"/><Relationship Id="rId515" Type="http://schemas.openxmlformats.org/officeDocument/2006/relationships/slide" Target="slides/slide509.xml"/><Relationship Id="rId516" Type="http://schemas.openxmlformats.org/officeDocument/2006/relationships/slide" Target="slides/slide510.xml"/><Relationship Id="rId517" Type="http://schemas.openxmlformats.org/officeDocument/2006/relationships/slide" Target="slides/slide511.xml"/><Relationship Id="rId518" Type="http://schemas.openxmlformats.org/officeDocument/2006/relationships/slide" Target="slides/slide512.xml"/><Relationship Id="rId519" Type="http://schemas.openxmlformats.org/officeDocument/2006/relationships/slide" Target="slides/slide513.xml"/><Relationship Id="rId520" Type="http://schemas.openxmlformats.org/officeDocument/2006/relationships/slide" Target="slides/slide514.xml"/><Relationship Id="rId521" Type="http://schemas.openxmlformats.org/officeDocument/2006/relationships/slide" Target="slides/slide515.xml"/><Relationship Id="rId522" Type="http://schemas.openxmlformats.org/officeDocument/2006/relationships/slide" Target="slides/slide516.xml"/><Relationship Id="rId523" Type="http://schemas.openxmlformats.org/officeDocument/2006/relationships/slide" Target="slides/slide517.xml"/><Relationship Id="rId524" Type="http://schemas.openxmlformats.org/officeDocument/2006/relationships/slide" Target="slides/slide518.xml"/><Relationship Id="rId525" Type="http://schemas.openxmlformats.org/officeDocument/2006/relationships/slide" Target="slides/slide519.xml"/><Relationship Id="rId526" Type="http://schemas.openxmlformats.org/officeDocument/2006/relationships/slide" Target="slides/slide520.xml"/><Relationship Id="rId527" Type="http://schemas.openxmlformats.org/officeDocument/2006/relationships/slide" Target="slides/slide521.xml"/><Relationship Id="rId528" Type="http://schemas.openxmlformats.org/officeDocument/2006/relationships/slide" Target="slides/slide522.xml"/><Relationship Id="rId529" Type="http://schemas.openxmlformats.org/officeDocument/2006/relationships/slide" Target="slides/slide523.xml"/><Relationship Id="rId530" Type="http://schemas.openxmlformats.org/officeDocument/2006/relationships/slide" Target="slides/slide524.xml"/><Relationship Id="rId531" Type="http://schemas.openxmlformats.org/officeDocument/2006/relationships/slide" Target="slides/slide525.xml"/><Relationship Id="rId532" Type="http://schemas.openxmlformats.org/officeDocument/2006/relationships/slide" Target="slides/slide526.xml"/><Relationship Id="rId533" Type="http://schemas.openxmlformats.org/officeDocument/2006/relationships/slide" Target="slides/slide527.xml"/><Relationship Id="rId534" Type="http://schemas.openxmlformats.org/officeDocument/2006/relationships/slide" Target="slides/slide528.xml"/><Relationship Id="rId535" Type="http://schemas.openxmlformats.org/officeDocument/2006/relationships/slide" Target="slides/slide529.xml"/><Relationship Id="rId536" Type="http://schemas.openxmlformats.org/officeDocument/2006/relationships/slide" Target="slides/slide530.xml"/><Relationship Id="rId537" Type="http://schemas.openxmlformats.org/officeDocument/2006/relationships/slide" Target="slides/slide531.xml"/><Relationship Id="rId538" Type="http://schemas.openxmlformats.org/officeDocument/2006/relationships/slide" Target="slides/slide532.xml"/><Relationship Id="rId539" Type="http://schemas.openxmlformats.org/officeDocument/2006/relationships/slide" Target="slides/slide533.xml"/><Relationship Id="rId540" Type="http://schemas.openxmlformats.org/officeDocument/2006/relationships/slide" Target="slides/slide534.xml"/><Relationship Id="rId541" Type="http://schemas.openxmlformats.org/officeDocument/2006/relationships/slide" Target="slides/slide535.xml"/><Relationship Id="rId542" Type="http://schemas.openxmlformats.org/officeDocument/2006/relationships/slide" Target="slides/slide536.xml"/><Relationship Id="rId543" Type="http://schemas.openxmlformats.org/officeDocument/2006/relationships/slide" Target="slides/slide537.xml"/><Relationship Id="rId544" Type="http://schemas.openxmlformats.org/officeDocument/2006/relationships/slide" Target="slides/slide538.xml"/><Relationship Id="rId545" Type="http://schemas.openxmlformats.org/officeDocument/2006/relationships/slide" Target="slides/slide539.xml"/><Relationship Id="rId546" Type="http://schemas.openxmlformats.org/officeDocument/2006/relationships/slide" Target="slides/slide540.xml"/><Relationship Id="rId547" Type="http://schemas.openxmlformats.org/officeDocument/2006/relationships/slide" Target="slides/slide541.xml"/><Relationship Id="rId548" Type="http://schemas.openxmlformats.org/officeDocument/2006/relationships/slide" Target="slides/slide542.xml"/><Relationship Id="rId549" Type="http://schemas.openxmlformats.org/officeDocument/2006/relationships/slide" Target="slides/slide543.xml"/><Relationship Id="rId550" Type="http://schemas.openxmlformats.org/officeDocument/2006/relationships/slide" Target="slides/slide544.xml"/><Relationship Id="rId551" Type="http://schemas.openxmlformats.org/officeDocument/2006/relationships/slide" Target="slides/slide545.xml"/><Relationship Id="rId552" Type="http://schemas.openxmlformats.org/officeDocument/2006/relationships/slide" Target="slides/slide546.xml"/><Relationship Id="rId553" Type="http://schemas.openxmlformats.org/officeDocument/2006/relationships/slide" Target="slides/slide547.xml"/><Relationship Id="rId554" Type="http://schemas.openxmlformats.org/officeDocument/2006/relationships/slide" Target="slides/slide548.xml"/><Relationship Id="rId555" Type="http://schemas.openxmlformats.org/officeDocument/2006/relationships/slide" Target="slides/slide549.xml"/><Relationship Id="rId556" Type="http://schemas.openxmlformats.org/officeDocument/2006/relationships/slide" Target="slides/slide550.xml"/><Relationship Id="rId557" Type="http://schemas.openxmlformats.org/officeDocument/2006/relationships/slide" Target="slides/slide551.xml"/><Relationship Id="rId558" Type="http://schemas.openxmlformats.org/officeDocument/2006/relationships/slide" Target="slides/slide552.xml"/><Relationship Id="rId559" Type="http://schemas.openxmlformats.org/officeDocument/2006/relationships/slide" Target="slides/slide553.xml"/><Relationship Id="rId560" Type="http://schemas.openxmlformats.org/officeDocument/2006/relationships/slide" Target="slides/slide554.xml"/><Relationship Id="rId561" Type="http://schemas.openxmlformats.org/officeDocument/2006/relationships/slide" Target="slides/slide555.xml"/><Relationship Id="rId562" Type="http://schemas.openxmlformats.org/officeDocument/2006/relationships/slide" Target="slides/slide556.xml"/><Relationship Id="rId563" Type="http://schemas.openxmlformats.org/officeDocument/2006/relationships/slide" Target="slides/slide557.xml"/><Relationship Id="rId564" Type="http://schemas.openxmlformats.org/officeDocument/2006/relationships/slide" Target="slides/slide558.xml"/><Relationship Id="rId565" Type="http://schemas.openxmlformats.org/officeDocument/2006/relationships/slide" Target="slides/slide559.xml"/><Relationship Id="rId566" Type="http://schemas.openxmlformats.org/officeDocument/2006/relationships/slide" Target="slides/slide560.xml"/><Relationship Id="rId567" Type="http://schemas.openxmlformats.org/officeDocument/2006/relationships/slide" Target="slides/slide561.xml"/><Relationship Id="rId568" Type="http://schemas.openxmlformats.org/officeDocument/2006/relationships/slide" Target="slides/slide562.xml"/><Relationship Id="rId569" Type="http://schemas.openxmlformats.org/officeDocument/2006/relationships/slide" Target="slides/slide563.xml"/><Relationship Id="rId570" Type="http://schemas.openxmlformats.org/officeDocument/2006/relationships/slide" Target="slides/slide564.xml"/><Relationship Id="rId571" Type="http://schemas.openxmlformats.org/officeDocument/2006/relationships/slide" Target="slides/slide565.xml"/><Relationship Id="rId572" Type="http://schemas.openxmlformats.org/officeDocument/2006/relationships/slide" Target="slides/slide566.xml"/><Relationship Id="rId573" Type="http://schemas.openxmlformats.org/officeDocument/2006/relationships/slide" Target="slides/slide567.xml"/><Relationship Id="rId574" Type="http://schemas.openxmlformats.org/officeDocument/2006/relationships/slide" Target="slides/slide568.xml"/><Relationship Id="rId575" Type="http://schemas.openxmlformats.org/officeDocument/2006/relationships/slide" Target="slides/slide569.xml"/><Relationship Id="rId576" Type="http://schemas.openxmlformats.org/officeDocument/2006/relationships/slide" Target="slides/slide570.xml"/><Relationship Id="rId577" Type="http://schemas.openxmlformats.org/officeDocument/2006/relationships/slide" Target="slides/slide571.xml"/><Relationship Id="rId578" Type="http://schemas.openxmlformats.org/officeDocument/2006/relationships/slide" Target="slides/slide572.xml"/><Relationship Id="rId579" Type="http://schemas.openxmlformats.org/officeDocument/2006/relationships/slide" Target="slides/slide573.xml"/><Relationship Id="rId580" Type="http://schemas.openxmlformats.org/officeDocument/2006/relationships/slide" Target="slides/slide574.xml"/><Relationship Id="rId581" Type="http://schemas.openxmlformats.org/officeDocument/2006/relationships/slide" Target="slides/slide575.xml"/><Relationship Id="rId582" Type="http://schemas.openxmlformats.org/officeDocument/2006/relationships/slide" Target="slides/slide576.xml"/><Relationship Id="rId583" Type="http://schemas.openxmlformats.org/officeDocument/2006/relationships/slide" Target="slides/slide577.xml"/><Relationship Id="rId584" Type="http://schemas.openxmlformats.org/officeDocument/2006/relationships/slide" Target="slides/slide578.xml"/><Relationship Id="rId585" Type="http://schemas.openxmlformats.org/officeDocument/2006/relationships/slide" Target="slides/slide579.xml"/><Relationship Id="rId586" Type="http://schemas.openxmlformats.org/officeDocument/2006/relationships/slide" Target="slides/slide580.xml"/><Relationship Id="rId587" Type="http://schemas.openxmlformats.org/officeDocument/2006/relationships/slide" Target="slides/slide581.xml"/><Relationship Id="rId588" Type="http://schemas.openxmlformats.org/officeDocument/2006/relationships/slide" Target="slides/slide582.xml"/><Relationship Id="rId589" Type="http://schemas.openxmlformats.org/officeDocument/2006/relationships/slide" Target="slides/slide583.xml"/><Relationship Id="rId590" Type="http://schemas.openxmlformats.org/officeDocument/2006/relationships/slide" Target="slides/slide584.xml"/><Relationship Id="rId591" Type="http://schemas.openxmlformats.org/officeDocument/2006/relationships/slide" Target="slides/slide585.xml"/><Relationship Id="rId592" Type="http://schemas.openxmlformats.org/officeDocument/2006/relationships/slide" Target="slides/slide586.xml"/><Relationship Id="rId593" Type="http://schemas.openxmlformats.org/officeDocument/2006/relationships/slide" Target="slides/slide587.xml"/><Relationship Id="rId594" Type="http://schemas.openxmlformats.org/officeDocument/2006/relationships/slide" Target="slides/slide588.xml"/><Relationship Id="rId595" Type="http://schemas.openxmlformats.org/officeDocument/2006/relationships/slide" Target="slides/slide589.xml"/><Relationship Id="rId596" Type="http://schemas.openxmlformats.org/officeDocument/2006/relationships/slide" Target="slides/slide590.xml"/><Relationship Id="rId597" Type="http://schemas.openxmlformats.org/officeDocument/2006/relationships/slide" Target="slides/slide591.xml"/><Relationship Id="rId598" Type="http://schemas.openxmlformats.org/officeDocument/2006/relationships/slide" Target="slides/slide592.xml"/><Relationship Id="rId599" Type="http://schemas.openxmlformats.org/officeDocument/2006/relationships/slide" Target="slides/slide593.xml"/><Relationship Id="rId600" Type="http://schemas.openxmlformats.org/officeDocument/2006/relationships/slide" Target="slides/slide594.xml"/><Relationship Id="rId601" Type="http://schemas.openxmlformats.org/officeDocument/2006/relationships/slide" Target="slides/slide595.xml"/><Relationship Id="rId602" Type="http://schemas.openxmlformats.org/officeDocument/2006/relationships/slide" Target="slides/slide596.xml"/><Relationship Id="rId603" Type="http://schemas.openxmlformats.org/officeDocument/2006/relationships/slide" Target="slides/slide597.xml"/><Relationship Id="rId604" Type="http://schemas.openxmlformats.org/officeDocument/2006/relationships/slide" Target="slides/slide598.xml"/><Relationship Id="rId605" Type="http://schemas.openxmlformats.org/officeDocument/2006/relationships/slide" Target="slides/slide599.xml"/><Relationship Id="rId606" Type="http://schemas.openxmlformats.org/officeDocument/2006/relationships/slide" Target="slides/slide600.xml"/><Relationship Id="rId607" Type="http://schemas.openxmlformats.org/officeDocument/2006/relationships/slide" Target="slides/slide601.xml"/><Relationship Id="rId608" Type="http://schemas.openxmlformats.org/officeDocument/2006/relationships/slide" Target="slides/slide602.xml"/><Relationship Id="rId609" Type="http://schemas.openxmlformats.org/officeDocument/2006/relationships/slide" Target="slides/slide603.xml"/><Relationship Id="rId610" Type="http://schemas.openxmlformats.org/officeDocument/2006/relationships/slide" Target="slides/slide604.xml"/><Relationship Id="rId611" Type="http://schemas.openxmlformats.org/officeDocument/2006/relationships/slide" Target="slides/slide605.xml"/><Relationship Id="rId612" Type="http://schemas.openxmlformats.org/officeDocument/2006/relationships/slide" Target="slides/slide606.xml"/><Relationship Id="rId613" Type="http://schemas.openxmlformats.org/officeDocument/2006/relationships/slide" Target="slides/slide607.xml"/><Relationship Id="rId614" Type="http://schemas.openxmlformats.org/officeDocument/2006/relationships/slide" Target="slides/slide608.xml"/><Relationship Id="rId615" Type="http://schemas.openxmlformats.org/officeDocument/2006/relationships/slide" Target="slides/slide609.xml"/><Relationship Id="rId616" Type="http://schemas.openxmlformats.org/officeDocument/2006/relationships/slide" Target="slides/slide610.xml"/><Relationship Id="rId617" Type="http://schemas.openxmlformats.org/officeDocument/2006/relationships/slide" Target="slides/slide611.xml"/><Relationship Id="rId618" Type="http://schemas.openxmlformats.org/officeDocument/2006/relationships/slide" Target="slides/slide612.xml"/><Relationship Id="rId619" Type="http://schemas.openxmlformats.org/officeDocument/2006/relationships/slide" Target="slides/slide613.xml"/><Relationship Id="rId620" Type="http://schemas.openxmlformats.org/officeDocument/2006/relationships/slide" Target="slides/slide614.xml"/><Relationship Id="rId621" Type="http://schemas.openxmlformats.org/officeDocument/2006/relationships/slide" Target="slides/slide615.xml"/><Relationship Id="rId622" Type="http://schemas.openxmlformats.org/officeDocument/2006/relationships/slide" Target="slides/slide616.xml"/><Relationship Id="rId623" Type="http://schemas.openxmlformats.org/officeDocument/2006/relationships/slide" Target="slides/slide617.xml"/><Relationship Id="rId624" Type="http://schemas.openxmlformats.org/officeDocument/2006/relationships/slide" Target="slides/slide618.xml"/><Relationship Id="rId625" Type="http://schemas.openxmlformats.org/officeDocument/2006/relationships/slide" Target="slides/slide619.xml"/><Relationship Id="rId626" Type="http://schemas.openxmlformats.org/officeDocument/2006/relationships/slide" Target="slides/slide620.xml"/><Relationship Id="rId627" Type="http://schemas.openxmlformats.org/officeDocument/2006/relationships/slide" Target="slides/slide621.xml"/><Relationship Id="rId628" Type="http://schemas.openxmlformats.org/officeDocument/2006/relationships/slide" Target="slides/slide622.xml"/><Relationship Id="rId629" Type="http://schemas.openxmlformats.org/officeDocument/2006/relationships/slide" Target="slides/slide623.xml"/><Relationship Id="rId630" Type="http://schemas.openxmlformats.org/officeDocument/2006/relationships/slide" Target="slides/slide624.xml"/><Relationship Id="rId631" Type="http://schemas.openxmlformats.org/officeDocument/2006/relationships/slide" Target="slides/slide625.xml"/><Relationship Id="rId632" Type="http://schemas.openxmlformats.org/officeDocument/2006/relationships/slide" Target="slides/slide626.xml"/><Relationship Id="rId633" Type="http://schemas.openxmlformats.org/officeDocument/2006/relationships/slide" Target="slides/slide627.xml"/><Relationship Id="rId634" Type="http://schemas.openxmlformats.org/officeDocument/2006/relationships/slide" Target="slides/slide628.xml"/><Relationship Id="rId635" Type="http://schemas.openxmlformats.org/officeDocument/2006/relationships/slide" Target="slides/slide629.xml"/><Relationship Id="rId636" Type="http://schemas.openxmlformats.org/officeDocument/2006/relationships/slide" Target="slides/slide630.xml"/><Relationship Id="rId637" Type="http://schemas.openxmlformats.org/officeDocument/2006/relationships/slide" Target="slides/slide631.xml"/><Relationship Id="rId638" Type="http://schemas.openxmlformats.org/officeDocument/2006/relationships/slide" Target="slides/slide632.xml"/><Relationship Id="rId639" Type="http://schemas.openxmlformats.org/officeDocument/2006/relationships/slide" Target="slides/slide633.xml"/><Relationship Id="rId640" Type="http://schemas.openxmlformats.org/officeDocument/2006/relationships/slide" Target="slides/slide634.xml"/><Relationship Id="rId641" Type="http://schemas.openxmlformats.org/officeDocument/2006/relationships/slide" Target="slides/slide635.xml"/><Relationship Id="rId642" Type="http://schemas.openxmlformats.org/officeDocument/2006/relationships/slide" Target="slides/slide636.xml"/><Relationship Id="rId643" Type="http://schemas.openxmlformats.org/officeDocument/2006/relationships/slide" Target="slides/slide637.xml"/><Relationship Id="rId644" Type="http://schemas.openxmlformats.org/officeDocument/2006/relationships/slide" Target="slides/slide638.xml"/><Relationship Id="rId645" Type="http://schemas.openxmlformats.org/officeDocument/2006/relationships/slide" Target="slides/slide639.xml"/><Relationship Id="rId646" Type="http://schemas.openxmlformats.org/officeDocument/2006/relationships/slide" Target="slides/slide640.xml"/><Relationship Id="rId647" Type="http://schemas.openxmlformats.org/officeDocument/2006/relationships/slide" Target="slides/slide641.xml"/><Relationship Id="rId648" Type="http://schemas.openxmlformats.org/officeDocument/2006/relationships/slide" Target="slides/slide642.xml"/><Relationship Id="rId649" Type="http://schemas.openxmlformats.org/officeDocument/2006/relationships/slide" Target="slides/slide643.xml"/><Relationship Id="rId650" Type="http://schemas.openxmlformats.org/officeDocument/2006/relationships/slide" Target="slides/slide644.xml"/><Relationship Id="rId651" Type="http://schemas.openxmlformats.org/officeDocument/2006/relationships/slide" Target="slides/slide645.xml"/><Relationship Id="rId652" Type="http://schemas.openxmlformats.org/officeDocument/2006/relationships/slide" Target="slides/slide646.xml"/><Relationship Id="rId653" Type="http://schemas.openxmlformats.org/officeDocument/2006/relationships/slide" Target="slides/slide647.xml"/><Relationship Id="rId654" Type="http://schemas.openxmlformats.org/officeDocument/2006/relationships/slide" Target="slides/slide648.xml"/><Relationship Id="rId655" Type="http://schemas.openxmlformats.org/officeDocument/2006/relationships/slide" Target="slides/slide649.xml"/><Relationship Id="rId656" Type="http://schemas.openxmlformats.org/officeDocument/2006/relationships/slide" Target="slides/slide650.xml"/><Relationship Id="rId657" Type="http://schemas.openxmlformats.org/officeDocument/2006/relationships/slide" Target="slides/slide651.xml"/><Relationship Id="rId658" Type="http://schemas.openxmlformats.org/officeDocument/2006/relationships/slide" Target="slides/slide652.xml"/><Relationship Id="rId659" Type="http://schemas.openxmlformats.org/officeDocument/2006/relationships/slide" Target="slides/slide653.xml"/><Relationship Id="rId660" Type="http://schemas.openxmlformats.org/officeDocument/2006/relationships/slide" Target="slides/slide654.xml"/><Relationship Id="rId661" Type="http://schemas.openxmlformats.org/officeDocument/2006/relationships/slide" Target="slides/slide655.xml"/><Relationship Id="rId662" Type="http://schemas.openxmlformats.org/officeDocument/2006/relationships/slide" Target="slides/slide656.xml"/><Relationship Id="rId663" Type="http://schemas.openxmlformats.org/officeDocument/2006/relationships/slide" Target="slides/slide657.xml"/><Relationship Id="rId664" Type="http://schemas.openxmlformats.org/officeDocument/2006/relationships/slide" Target="slides/slide658.xml"/><Relationship Id="rId665" Type="http://schemas.openxmlformats.org/officeDocument/2006/relationships/slide" Target="slides/slide659.xml"/><Relationship Id="rId666" Type="http://schemas.openxmlformats.org/officeDocument/2006/relationships/slide" Target="slides/slide660.xml"/><Relationship Id="rId667" Type="http://schemas.openxmlformats.org/officeDocument/2006/relationships/slide" Target="slides/slide661.xml"/><Relationship Id="rId668" Type="http://schemas.openxmlformats.org/officeDocument/2006/relationships/slide" Target="slides/slide662.xml"/><Relationship Id="rId669" Type="http://schemas.openxmlformats.org/officeDocument/2006/relationships/slide" Target="slides/slide663.xml"/><Relationship Id="rId670" Type="http://schemas.openxmlformats.org/officeDocument/2006/relationships/slide" Target="slides/slide664.xml"/><Relationship Id="rId671" Type="http://schemas.openxmlformats.org/officeDocument/2006/relationships/slide" Target="slides/slide665.xml"/><Relationship Id="rId672" Type="http://schemas.openxmlformats.org/officeDocument/2006/relationships/slide" Target="slides/slide666.xml"/><Relationship Id="rId673" Type="http://schemas.openxmlformats.org/officeDocument/2006/relationships/slide" Target="slides/slide667.xml"/><Relationship Id="rId674" Type="http://schemas.openxmlformats.org/officeDocument/2006/relationships/slide" Target="slides/slide668.xml"/><Relationship Id="rId675" Type="http://schemas.openxmlformats.org/officeDocument/2006/relationships/slide" Target="slides/slide669.xml"/><Relationship Id="rId676" Type="http://schemas.openxmlformats.org/officeDocument/2006/relationships/slide" Target="slides/slide670.xml"/><Relationship Id="rId677" Type="http://schemas.openxmlformats.org/officeDocument/2006/relationships/slide" Target="slides/slide671.xml"/><Relationship Id="rId678" Type="http://schemas.openxmlformats.org/officeDocument/2006/relationships/slide" Target="slides/slide672.xml"/><Relationship Id="rId679" Type="http://schemas.openxmlformats.org/officeDocument/2006/relationships/slide" Target="slides/slide673.xml"/><Relationship Id="rId680" Type="http://schemas.openxmlformats.org/officeDocument/2006/relationships/slide" Target="slides/slide674.xml"/><Relationship Id="rId681" Type="http://schemas.openxmlformats.org/officeDocument/2006/relationships/slide" Target="slides/slide675.xml"/><Relationship Id="rId682" Type="http://schemas.openxmlformats.org/officeDocument/2006/relationships/slide" Target="slides/slide676.xml"/><Relationship Id="rId683" Type="http://schemas.openxmlformats.org/officeDocument/2006/relationships/slide" Target="slides/slide677.xml"/><Relationship Id="rId684" Type="http://schemas.openxmlformats.org/officeDocument/2006/relationships/slide" Target="slides/slide678.xml"/><Relationship Id="rId685" Type="http://schemas.openxmlformats.org/officeDocument/2006/relationships/slide" Target="slides/slide679.xml"/><Relationship Id="rId686" Type="http://schemas.openxmlformats.org/officeDocument/2006/relationships/slide" Target="slides/slide680.xml"/><Relationship Id="rId687" Type="http://schemas.openxmlformats.org/officeDocument/2006/relationships/slide" Target="slides/slide681.xml"/><Relationship Id="rId688" Type="http://schemas.openxmlformats.org/officeDocument/2006/relationships/slide" Target="slides/slide682.xml"/><Relationship Id="rId689" Type="http://schemas.openxmlformats.org/officeDocument/2006/relationships/slide" Target="slides/slide683.xml"/><Relationship Id="rId690" Type="http://schemas.openxmlformats.org/officeDocument/2006/relationships/slide" Target="slides/slide684.xml"/><Relationship Id="rId691" Type="http://schemas.openxmlformats.org/officeDocument/2006/relationships/slide" Target="slides/slide685.xml"/><Relationship Id="rId692" Type="http://schemas.openxmlformats.org/officeDocument/2006/relationships/slide" Target="slides/slide686.xml"/><Relationship Id="rId693" Type="http://schemas.openxmlformats.org/officeDocument/2006/relationships/slide" Target="slides/slide687.xml"/><Relationship Id="rId694" Type="http://schemas.openxmlformats.org/officeDocument/2006/relationships/slide" Target="slides/slide688.xml"/><Relationship Id="rId695" Type="http://schemas.openxmlformats.org/officeDocument/2006/relationships/slide" Target="slides/slide689.xml"/><Relationship Id="rId696" Type="http://schemas.openxmlformats.org/officeDocument/2006/relationships/slide" Target="slides/slide690.xml"/><Relationship Id="rId697" Type="http://schemas.openxmlformats.org/officeDocument/2006/relationships/slide" Target="slides/slide691.xml"/><Relationship Id="rId698" Type="http://schemas.openxmlformats.org/officeDocument/2006/relationships/slide" Target="slides/slide692.xml"/><Relationship Id="rId699" Type="http://schemas.openxmlformats.org/officeDocument/2006/relationships/slide" Target="slides/slide693.xml"/><Relationship Id="rId700" Type="http://schemas.openxmlformats.org/officeDocument/2006/relationships/slide" Target="slides/slide694.xml"/><Relationship Id="rId701" Type="http://schemas.openxmlformats.org/officeDocument/2006/relationships/slide" Target="slides/slide695.xml"/><Relationship Id="rId702" Type="http://schemas.openxmlformats.org/officeDocument/2006/relationships/slide" Target="slides/slide696.xml"/><Relationship Id="rId703" Type="http://schemas.openxmlformats.org/officeDocument/2006/relationships/slide" Target="slides/slide697.xml"/><Relationship Id="rId704" Type="http://schemas.openxmlformats.org/officeDocument/2006/relationships/slide" Target="slides/slide698.xml"/><Relationship Id="rId705" Type="http://schemas.openxmlformats.org/officeDocument/2006/relationships/slide" Target="slides/slide699.xml"/><Relationship Id="rId706" Type="http://schemas.openxmlformats.org/officeDocument/2006/relationships/slide" Target="slides/slide700.xml"/><Relationship Id="rId707" Type="http://schemas.openxmlformats.org/officeDocument/2006/relationships/slide" Target="slides/slide701.xml"/><Relationship Id="rId708" Type="http://schemas.openxmlformats.org/officeDocument/2006/relationships/slide" Target="slides/slide702.xml"/><Relationship Id="rId709" Type="http://schemas.openxmlformats.org/officeDocument/2006/relationships/slide" Target="slides/slide703.xml"/><Relationship Id="rId710" Type="http://schemas.openxmlformats.org/officeDocument/2006/relationships/slide" Target="slides/slide704.xml"/><Relationship Id="rId711" Type="http://schemas.openxmlformats.org/officeDocument/2006/relationships/slide" Target="slides/slide705.xml"/><Relationship Id="rId712" Type="http://schemas.openxmlformats.org/officeDocument/2006/relationships/slide" Target="slides/slide706.xml"/><Relationship Id="rId713" Type="http://schemas.openxmlformats.org/officeDocument/2006/relationships/slide" Target="slides/slide707.xml"/><Relationship Id="rId714" Type="http://schemas.openxmlformats.org/officeDocument/2006/relationships/slide" Target="slides/slide708.xml"/><Relationship Id="rId715" Type="http://schemas.openxmlformats.org/officeDocument/2006/relationships/slide" Target="slides/slide709.xml"/><Relationship Id="rId716" Type="http://schemas.openxmlformats.org/officeDocument/2006/relationships/slide" Target="slides/slide710.xml"/><Relationship Id="rId717" Type="http://schemas.openxmlformats.org/officeDocument/2006/relationships/slide" Target="slides/slide711.xml"/><Relationship Id="rId718" Type="http://schemas.openxmlformats.org/officeDocument/2006/relationships/slide" Target="slides/slide712.xml"/><Relationship Id="rId719" Type="http://schemas.openxmlformats.org/officeDocument/2006/relationships/slide" Target="slides/slide713.xml"/><Relationship Id="rId720" Type="http://schemas.openxmlformats.org/officeDocument/2006/relationships/slide" Target="slides/slide714.xml"/><Relationship Id="rId721" Type="http://schemas.openxmlformats.org/officeDocument/2006/relationships/slide" Target="slides/slide715.xml"/><Relationship Id="rId722" Type="http://schemas.openxmlformats.org/officeDocument/2006/relationships/slide" Target="slides/slide716.xml"/><Relationship Id="rId723" Type="http://schemas.openxmlformats.org/officeDocument/2006/relationships/slide" Target="slides/slide717.xml"/><Relationship Id="rId724" Type="http://schemas.openxmlformats.org/officeDocument/2006/relationships/slide" Target="slides/slide718.xml"/><Relationship Id="rId725" Type="http://schemas.openxmlformats.org/officeDocument/2006/relationships/slide" Target="slides/slide719.xml"/><Relationship Id="rId726" Type="http://schemas.openxmlformats.org/officeDocument/2006/relationships/slide" Target="slides/slide720.xml"/><Relationship Id="rId727" Type="http://schemas.openxmlformats.org/officeDocument/2006/relationships/slide" Target="slides/slide721.xml"/><Relationship Id="rId728" Type="http://schemas.openxmlformats.org/officeDocument/2006/relationships/slide" Target="slides/slide722.xml"/><Relationship Id="rId729" Type="http://schemas.openxmlformats.org/officeDocument/2006/relationships/slide" Target="slides/slide723.xml"/><Relationship Id="rId730" Type="http://schemas.openxmlformats.org/officeDocument/2006/relationships/slide" Target="slides/slide724.xml"/><Relationship Id="rId731" Type="http://schemas.openxmlformats.org/officeDocument/2006/relationships/slide" Target="slides/slide725.xml"/><Relationship Id="rId732" Type="http://schemas.openxmlformats.org/officeDocument/2006/relationships/slide" Target="slides/slide726.xml"/><Relationship Id="rId733" Type="http://schemas.openxmlformats.org/officeDocument/2006/relationships/slide" Target="slides/slide727.xml"/><Relationship Id="rId734" Type="http://schemas.openxmlformats.org/officeDocument/2006/relationships/slide" Target="slides/slide728.xml"/><Relationship Id="rId735" Type="http://schemas.openxmlformats.org/officeDocument/2006/relationships/slide" Target="slides/slide729.xml"/><Relationship Id="rId736" Type="http://schemas.openxmlformats.org/officeDocument/2006/relationships/slide" Target="slides/slide730.xml"/><Relationship Id="rId737" Type="http://schemas.openxmlformats.org/officeDocument/2006/relationships/slide" Target="slides/slide731.xml"/><Relationship Id="rId738" Type="http://schemas.openxmlformats.org/officeDocument/2006/relationships/slide" Target="slides/slide732.xml"/><Relationship Id="rId739" Type="http://schemas.openxmlformats.org/officeDocument/2006/relationships/slide" Target="slides/slide733.xml"/><Relationship Id="rId740" Type="http://schemas.openxmlformats.org/officeDocument/2006/relationships/slide" Target="slides/slide734.xml"/><Relationship Id="rId741" Type="http://schemas.openxmlformats.org/officeDocument/2006/relationships/slide" Target="slides/slide735.xml"/><Relationship Id="rId742" Type="http://schemas.openxmlformats.org/officeDocument/2006/relationships/slide" Target="slides/slide736.xml"/><Relationship Id="rId743" Type="http://schemas.openxmlformats.org/officeDocument/2006/relationships/slide" Target="slides/slide737.xml"/><Relationship Id="rId744" Type="http://schemas.openxmlformats.org/officeDocument/2006/relationships/slide" Target="slides/slide738.xml"/><Relationship Id="rId745" Type="http://schemas.openxmlformats.org/officeDocument/2006/relationships/slide" Target="slides/slide739.xml"/><Relationship Id="rId746" Type="http://schemas.openxmlformats.org/officeDocument/2006/relationships/slide" Target="slides/slide740.xml"/><Relationship Id="rId747" Type="http://schemas.openxmlformats.org/officeDocument/2006/relationships/slide" Target="slides/slide741.xml"/><Relationship Id="rId748" Type="http://schemas.openxmlformats.org/officeDocument/2006/relationships/slide" Target="slides/slide742.xml"/><Relationship Id="rId749" Type="http://schemas.openxmlformats.org/officeDocument/2006/relationships/slide" Target="slides/slide743.xml"/><Relationship Id="rId750" Type="http://schemas.openxmlformats.org/officeDocument/2006/relationships/slide" Target="slides/slide744.xml"/><Relationship Id="rId751" Type="http://schemas.openxmlformats.org/officeDocument/2006/relationships/slide" Target="slides/slide745.xml"/><Relationship Id="rId752" Type="http://schemas.openxmlformats.org/officeDocument/2006/relationships/slide" Target="slides/slide746.xml"/><Relationship Id="rId753" Type="http://schemas.openxmlformats.org/officeDocument/2006/relationships/slide" Target="slides/slide747.xml"/><Relationship Id="rId754" Type="http://schemas.openxmlformats.org/officeDocument/2006/relationships/slide" Target="slides/slide748.xml"/><Relationship Id="rId755" Type="http://schemas.openxmlformats.org/officeDocument/2006/relationships/slide" Target="slides/slide749.xml"/><Relationship Id="rId756" Type="http://schemas.openxmlformats.org/officeDocument/2006/relationships/slide" Target="slides/slide750.xml"/><Relationship Id="rId757" Type="http://schemas.openxmlformats.org/officeDocument/2006/relationships/slide" Target="slides/slide751.xml"/><Relationship Id="rId758" Type="http://schemas.openxmlformats.org/officeDocument/2006/relationships/slide" Target="slides/slide752.xml"/><Relationship Id="rId759" Type="http://schemas.openxmlformats.org/officeDocument/2006/relationships/slide" Target="slides/slide753.xml"/><Relationship Id="rId760" Type="http://schemas.openxmlformats.org/officeDocument/2006/relationships/slide" Target="slides/slide754.xml"/><Relationship Id="rId761" Type="http://schemas.openxmlformats.org/officeDocument/2006/relationships/slide" Target="slides/slide755.xml"/><Relationship Id="rId762" Type="http://schemas.openxmlformats.org/officeDocument/2006/relationships/slide" Target="slides/slide756.xml"/><Relationship Id="rId763" Type="http://schemas.openxmlformats.org/officeDocument/2006/relationships/slide" Target="slides/slide757.xml"/><Relationship Id="rId764" Type="http://schemas.openxmlformats.org/officeDocument/2006/relationships/slide" Target="slides/slide758.xml"/><Relationship Id="rId765" Type="http://schemas.openxmlformats.org/officeDocument/2006/relationships/slide" Target="slides/slide759.xml"/><Relationship Id="rId766" Type="http://schemas.openxmlformats.org/officeDocument/2006/relationships/slide" Target="slides/slide760.xml"/><Relationship Id="rId767" Type="http://schemas.openxmlformats.org/officeDocument/2006/relationships/slide" Target="slides/slide761.xml"/><Relationship Id="rId768" Type="http://schemas.openxmlformats.org/officeDocument/2006/relationships/slide" Target="slides/slide762.xml"/><Relationship Id="rId769" Type="http://schemas.openxmlformats.org/officeDocument/2006/relationships/slide" Target="slides/slide763.xml"/><Relationship Id="rId770" Type="http://schemas.openxmlformats.org/officeDocument/2006/relationships/slide" Target="slides/slide764.xml"/><Relationship Id="rId771" Type="http://schemas.openxmlformats.org/officeDocument/2006/relationships/slide" Target="slides/slide765.xml"/><Relationship Id="rId772" Type="http://schemas.openxmlformats.org/officeDocument/2006/relationships/slide" Target="slides/slide766.xml"/><Relationship Id="rId773" Type="http://schemas.openxmlformats.org/officeDocument/2006/relationships/slide" Target="slides/slide767.xml"/><Relationship Id="rId774" Type="http://schemas.openxmlformats.org/officeDocument/2006/relationships/slide" Target="slides/slide768.xml"/><Relationship Id="rId775" Type="http://schemas.openxmlformats.org/officeDocument/2006/relationships/slide" Target="slides/slide769.xml"/><Relationship Id="rId776" Type="http://schemas.openxmlformats.org/officeDocument/2006/relationships/slide" Target="slides/slide770.xml"/><Relationship Id="rId777" Type="http://schemas.openxmlformats.org/officeDocument/2006/relationships/slide" Target="slides/slide771.xml"/><Relationship Id="rId778" Type="http://schemas.openxmlformats.org/officeDocument/2006/relationships/slide" Target="slides/slide772.xml"/><Relationship Id="rId779" Type="http://schemas.openxmlformats.org/officeDocument/2006/relationships/slide" Target="slides/slide773.xml"/><Relationship Id="rId780" Type="http://schemas.openxmlformats.org/officeDocument/2006/relationships/slide" Target="slides/slide774.xml"/><Relationship Id="rId781" Type="http://schemas.openxmlformats.org/officeDocument/2006/relationships/slide" Target="slides/slide775.xml"/><Relationship Id="rId782" Type="http://schemas.openxmlformats.org/officeDocument/2006/relationships/slide" Target="slides/slide776.xml"/><Relationship Id="rId783" Type="http://schemas.openxmlformats.org/officeDocument/2006/relationships/slide" Target="slides/slide777.xml"/><Relationship Id="rId784" Type="http://schemas.openxmlformats.org/officeDocument/2006/relationships/slide" Target="slides/slide778.xml"/><Relationship Id="rId785" Type="http://schemas.openxmlformats.org/officeDocument/2006/relationships/slide" Target="slides/slide779.xml"/><Relationship Id="rId786" Type="http://schemas.openxmlformats.org/officeDocument/2006/relationships/slide" Target="slides/slide780.xml"/><Relationship Id="rId787" Type="http://schemas.openxmlformats.org/officeDocument/2006/relationships/slide" Target="slides/slide781.xml"/><Relationship Id="rId788" Type="http://schemas.openxmlformats.org/officeDocument/2006/relationships/slide" Target="slides/slide782.xml"/><Relationship Id="rId789" Type="http://schemas.openxmlformats.org/officeDocument/2006/relationships/slide" Target="slides/slide783.xml"/><Relationship Id="rId790" Type="http://schemas.openxmlformats.org/officeDocument/2006/relationships/slide" Target="slides/slide784.xml"/><Relationship Id="rId791" Type="http://schemas.openxmlformats.org/officeDocument/2006/relationships/slide" Target="slides/slide785.xml"/><Relationship Id="rId792" Type="http://schemas.openxmlformats.org/officeDocument/2006/relationships/slide" Target="slides/slide786.xml"/><Relationship Id="rId793" Type="http://schemas.openxmlformats.org/officeDocument/2006/relationships/slide" Target="slides/slide787.xml"/><Relationship Id="rId794" Type="http://schemas.openxmlformats.org/officeDocument/2006/relationships/slide" Target="slides/slide788.xml"/><Relationship Id="rId795" Type="http://schemas.openxmlformats.org/officeDocument/2006/relationships/slide" Target="slides/slide789.xml"/><Relationship Id="rId796" Type="http://schemas.openxmlformats.org/officeDocument/2006/relationships/slide" Target="slides/slide790.xml"/><Relationship Id="rId797" Type="http://schemas.openxmlformats.org/officeDocument/2006/relationships/slide" Target="slides/slide791.xml"/><Relationship Id="rId798" Type="http://schemas.openxmlformats.org/officeDocument/2006/relationships/slide" Target="slides/slide792.xml"/><Relationship Id="rId799" Type="http://schemas.openxmlformats.org/officeDocument/2006/relationships/slide" Target="slides/slide793.xml"/><Relationship Id="rId800" Type="http://schemas.openxmlformats.org/officeDocument/2006/relationships/slide" Target="slides/slide794.xml"/><Relationship Id="rId801" Type="http://schemas.openxmlformats.org/officeDocument/2006/relationships/slide" Target="slides/slide795.xml"/><Relationship Id="rId802" Type="http://schemas.openxmlformats.org/officeDocument/2006/relationships/slide" Target="slides/slide796.xml"/><Relationship Id="rId803" Type="http://schemas.openxmlformats.org/officeDocument/2006/relationships/slide" Target="slides/slide797.xml"/><Relationship Id="rId804" Type="http://schemas.openxmlformats.org/officeDocument/2006/relationships/slide" Target="slides/slide798.xml"/><Relationship Id="rId805" Type="http://schemas.openxmlformats.org/officeDocument/2006/relationships/slide" Target="slides/slide799.xml"/><Relationship Id="rId806" Type="http://schemas.openxmlformats.org/officeDocument/2006/relationships/slide" Target="slides/slide800.xml"/><Relationship Id="rId807" Type="http://schemas.openxmlformats.org/officeDocument/2006/relationships/slide" Target="slides/slide801.xml"/><Relationship Id="rId808" Type="http://schemas.openxmlformats.org/officeDocument/2006/relationships/slide" Target="slides/slide802.xml"/><Relationship Id="rId809" Type="http://schemas.openxmlformats.org/officeDocument/2006/relationships/slide" Target="slides/slide803.xml"/><Relationship Id="rId810" Type="http://schemas.openxmlformats.org/officeDocument/2006/relationships/slide" Target="slides/slide804.xml"/><Relationship Id="rId811" Type="http://schemas.openxmlformats.org/officeDocument/2006/relationships/slide" Target="slides/slide805.xml"/><Relationship Id="rId812" Type="http://schemas.openxmlformats.org/officeDocument/2006/relationships/slide" Target="slides/slide806.xml"/><Relationship Id="rId813" Type="http://schemas.openxmlformats.org/officeDocument/2006/relationships/slide" Target="slides/slide807.xml"/><Relationship Id="rId814" Type="http://schemas.openxmlformats.org/officeDocument/2006/relationships/slide" Target="slides/slide808.xml"/><Relationship Id="rId815" Type="http://schemas.openxmlformats.org/officeDocument/2006/relationships/slide" Target="slides/slide809.xml"/><Relationship Id="rId816" Type="http://schemas.openxmlformats.org/officeDocument/2006/relationships/slide" Target="slides/slide810.xml"/><Relationship Id="rId817" Type="http://schemas.openxmlformats.org/officeDocument/2006/relationships/slide" Target="slides/slide811.xml"/><Relationship Id="rId818" Type="http://schemas.openxmlformats.org/officeDocument/2006/relationships/slide" Target="slides/slide812.xml"/><Relationship Id="rId819" Type="http://schemas.openxmlformats.org/officeDocument/2006/relationships/slide" Target="slides/slide813.xml"/><Relationship Id="rId820" Type="http://schemas.openxmlformats.org/officeDocument/2006/relationships/slide" Target="slides/slide814.xml"/><Relationship Id="rId821" Type="http://schemas.openxmlformats.org/officeDocument/2006/relationships/slide" Target="slides/slide815.xml"/><Relationship Id="rId822" Type="http://schemas.openxmlformats.org/officeDocument/2006/relationships/slide" Target="slides/slide816.xml"/><Relationship Id="rId823" Type="http://schemas.openxmlformats.org/officeDocument/2006/relationships/slide" Target="slides/slide817.xml"/><Relationship Id="rId824" Type="http://schemas.openxmlformats.org/officeDocument/2006/relationships/slide" Target="slides/slide818.xml"/><Relationship Id="rId825" Type="http://schemas.openxmlformats.org/officeDocument/2006/relationships/slide" Target="slides/slide819.xml"/><Relationship Id="rId826" Type="http://schemas.openxmlformats.org/officeDocument/2006/relationships/slide" Target="slides/slide820.xml"/><Relationship Id="rId827" Type="http://schemas.openxmlformats.org/officeDocument/2006/relationships/slide" Target="slides/slide821.xml"/><Relationship Id="rId828" Type="http://schemas.openxmlformats.org/officeDocument/2006/relationships/slide" Target="slides/slide822.xml"/><Relationship Id="rId829" Type="http://schemas.openxmlformats.org/officeDocument/2006/relationships/slide" Target="slides/slide823.xml"/><Relationship Id="rId830" Type="http://schemas.openxmlformats.org/officeDocument/2006/relationships/slide" Target="slides/slide824.xml"/><Relationship Id="rId831" Type="http://schemas.openxmlformats.org/officeDocument/2006/relationships/slide" Target="slides/slide825.xml"/><Relationship Id="rId832" Type="http://schemas.openxmlformats.org/officeDocument/2006/relationships/slide" Target="slides/slide826.xml"/><Relationship Id="rId833" Type="http://schemas.openxmlformats.org/officeDocument/2006/relationships/slide" Target="slides/slide827.xml"/><Relationship Id="rId834" Type="http://schemas.openxmlformats.org/officeDocument/2006/relationships/slide" Target="slides/slide828.xml"/><Relationship Id="rId835" Type="http://schemas.openxmlformats.org/officeDocument/2006/relationships/slide" Target="slides/slide829.xml"/><Relationship Id="rId836" Type="http://schemas.openxmlformats.org/officeDocument/2006/relationships/slide" Target="slides/slide830.xml"/><Relationship Id="rId837" Type="http://schemas.openxmlformats.org/officeDocument/2006/relationships/slide" Target="slides/slide831.xml"/><Relationship Id="rId838" Type="http://schemas.openxmlformats.org/officeDocument/2006/relationships/slide" Target="slides/slide832.xml"/><Relationship Id="rId839" Type="http://schemas.openxmlformats.org/officeDocument/2006/relationships/slide" Target="slides/slide833.xml"/><Relationship Id="rId840" Type="http://schemas.openxmlformats.org/officeDocument/2006/relationships/slide" Target="slides/slide834.xml"/><Relationship Id="rId841" Type="http://schemas.openxmlformats.org/officeDocument/2006/relationships/slide" Target="slides/slide835.xml"/><Relationship Id="rId842" Type="http://schemas.openxmlformats.org/officeDocument/2006/relationships/slide" Target="slides/slide836.xml"/><Relationship Id="rId843" Type="http://schemas.openxmlformats.org/officeDocument/2006/relationships/slide" Target="slides/slide837.xml"/><Relationship Id="rId844" Type="http://schemas.openxmlformats.org/officeDocument/2006/relationships/slide" Target="slides/slide838.xml"/><Relationship Id="rId845" Type="http://schemas.openxmlformats.org/officeDocument/2006/relationships/slide" Target="slides/slide839.xml"/><Relationship Id="rId846" Type="http://schemas.openxmlformats.org/officeDocument/2006/relationships/slide" Target="slides/slide840.xml"/><Relationship Id="rId847" Type="http://schemas.openxmlformats.org/officeDocument/2006/relationships/slide" Target="slides/slide841.xml"/><Relationship Id="rId848" Type="http://schemas.openxmlformats.org/officeDocument/2006/relationships/slide" Target="slides/slide842.xml"/><Relationship Id="rId849" Type="http://schemas.openxmlformats.org/officeDocument/2006/relationships/slide" Target="slides/slide843.xml"/><Relationship Id="rId850" Type="http://schemas.openxmlformats.org/officeDocument/2006/relationships/slide" Target="slides/slide844.xml"/><Relationship Id="rId851" Type="http://schemas.openxmlformats.org/officeDocument/2006/relationships/slide" Target="slides/slide845.xml"/><Relationship Id="rId852" Type="http://schemas.openxmlformats.org/officeDocument/2006/relationships/slide" Target="slides/slide846.xml"/><Relationship Id="rId853" Type="http://schemas.openxmlformats.org/officeDocument/2006/relationships/slide" Target="slides/slide847.xml"/><Relationship Id="rId854" Type="http://schemas.openxmlformats.org/officeDocument/2006/relationships/slide" Target="slides/slide848.xml"/><Relationship Id="rId855" Type="http://schemas.openxmlformats.org/officeDocument/2006/relationships/slide" Target="slides/slide849.xml"/><Relationship Id="rId856" Type="http://schemas.openxmlformats.org/officeDocument/2006/relationships/slide" Target="slides/slide850.xml"/><Relationship Id="rId857" Type="http://schemas.openxmlformats.org/officeDocument/2006/relationships/slide" Target="slides/slide851.xml"/><Relationship Id="rId858" Type="http://schemas.openxmlformats.org/officeDocument/2006/relationships/slide" Target="slides/slide852.xml"/><Relationship Id="rId859" Type="http://schemas.openxmlformats.org/officeDocument/2006/relationships/slide" Target="slides/slide853.xml"/><Relationship Id="rId860" Type="http://schemas.openxmlformats.org/officeDocument/2006/relationships/slide" Target="slides/slide854.xml"/><Relationship Id="rId861" Type="http://schemas.openxmlformats.org/officeDocument/2006/relationships/slide" Target="slides/slide855.xml"/><Relationship Id="rId862" Type="http://schemas.openxmlformats.org/officeDocument/2006/relationships/slide" Target="slides/slide856.xml"/><Relationship Id="rId863" Type="http://schemas.openxmlformats.org/officeDocument/2006/relationships/slide" Target="slides/slide857.xml"/><Relationship Id="rId864" Type="http://schemas.openxmlformats.org/officeDocument/2006/relationships/slide" Target="slides/slide858.xml"/><Relationship Id="rId865" Type="http://schemas.openxmlformats.org/officeDocument/2006/relationships/slide" Target="slides/slide859.xml"/><Relationship Id="rId866" Type="http://schemas.openxmlformats.org/officeDocument/2006/relationships/slide" Target="slides/slide860.xml"/><Relationship Id="rId867" Type="http://schemas.openxmlformats.org/officeDocument/2006/relationships/slide" Target="slides/slide861.xml"/><Relationship Id="rId868" Type="http://schemas.openxmlformats.org/officeDocument/2006/relationships/slide" Target="slides/slide862.xml"/><Relationship Id="rId869" Type="http://schemas.openxmlformats.org/officeDocument/2006/relationships/slide" Target="slides/slide863.xml"/><Relationship Id="rId870" Type="http://schemas.openxmlformats.org/officeDocument/2006/relationships/slide" Target="slides/slide864.xml"/><Relationship Id="rId871" Type="http://schemas.openxmlformats.org/officeDocument/2006/relationships/slide" Target="slides/slide865.xml"/><Relationship Id="rId872" Type="http://schemas.openxmlformats.org/officeDocument/2006/relationships/slide" Target="slides/slide866.xml"/><Relationship Id="rId873" Type="http://schemas.openxmlformats.org/officeDocument/2006/relationships/slide" Target="slides/slide867.xml"/><Relationship Id="rId874" Type="http://schemas.openxmlformats.org/officeDocument/2006/relationships/slide" Target="slides/slide868.xml"/><Relationship Id="rId875" Type="http://schemas.openxmlformats.org/officeDocument/2006/relationships/slide" Target="slides/slide869.xml"/><Relationship Id="rId876" Type="http://schemas.openxmlformats.org/officeDocument/2006/relationships/slide" Target="slides/slide870.xml"/><Relationship Id="rId877" Type="http://schemas.openxmlformats.org/officeDocument/2006/relationships/slide" Target="slides/slide871.xml"/><Relationship Id="rId878" Type="http://schemas.openxmlformats.org/officeDocument/2006/relationships/slide" Target="slides/slide872.xml"/><Relationship Id="rId879" Type="http://schemas.openxmlformats.org/officeDocument/2006/relationships/slide" Target="slides/slide873.xml"/><Relationship Id="rId880" Type="http://schemas.openxmlformats.org/officeDocument/2006/relationships/slide" Target="slides/slide874.xml"/><Relationship Id="rId881" Type="http://schemas.openxmlformats.org/officeDocument/2006/relationships/slide" Target="slides/slide875.xml"/><Relationship Id="rId882" Type="http://schemas.openxmlformats.org/officeDocument/2006/relationships/slide" Target="slides/slide876.xml"/><Relationship Id="rId883" Type="http://schemas.openxmlformats.org/officeDocument/2006/relationships/slide" Target="slides/slide877.xml"/><Relationship Id="rId884" Type="http://schemas.openxmlformats.org/officeDocument/2006/relationships/slide" Target="slides/slide878.xml"/><Relationship Id="rId885" Type="http://schemas.openxmlformats.org/officeDocument/2006/relationships/slide" Target="slides/slide879.xml"/><Relationship Id="rId886" Type="http://schemas.openxmlformats.org/officeDocument/2006/relationships/slide" Target="slides/slide880.xml"/><Relationship Id="rId887" Type="http://schemas.openxmlformats.org/officeDocument/2006/relationships/slide" Target="slides/slide881.xml"/><Relationship Id="rId888" Type="http://schemas.openxmlformats.org/officeDocument/2006/relationships/slide" Target="slides/slide882.xml"/><Relationship Id="rId889" Type="http://schemas.openxmlformats.org/officeDocument/2006/relationships/slide" Target="slides/slide883.xml"/><Relationship Id="rId890" Type="http://schemas.openxmlformats.org/officeDocument/2006/relationships/slide" Target="slides/slide884.xml"/><Relationship Id="rId891" Type="http://schemas.openxmlformats.org/officeDocument/2006/relationships/slide" Target="slides/slide885.xml"/><Relationship Id="rId892" Type="http://schemas.openxmlformats.org/officeDocument/2006/relationships/slide" Target="slides/slide886.xml"/><Relationship Id="rId893" Type="http://schemas.openxmlformats.org/officeDocument/2006/relationships/slide" Target="slides/slide887.xml"/><Relationship Id="rId894" Type="http://schemas.openxmlformats.org/officeDocument/2006/relationships/slide" Target="slides/slide888.xml"/><Relationship Id="rId895" Type="http://schemas.openxmlformats.org/officeDocument/2006/relationships/slide" Target="slides/slide889.xml"/><Relationship Id="rId896" Type="http://schemas.openxmlformats.org/officeDocument/2006/relationships/slide" Target="slides/slide890.xml"/><Relationship Id="rId897" Type="http://schemas.openxmlformats.org/officeDocument/2006/relationships/slide" Target="slides/slide891.xml"/><Relationship Id="rId898" Type="http://schemas.openxmlformats.org/officeDocument/2006/relationships/slide" Target="slides/slide892.xml"/><Relationship Id="rId899" Type="http://schemas.openxmlformats.org/officeDocument/2006/relationships/slide" Target="slides/slide893.xml"/><Relationship Id="rId900" Type="http://schemas.openxmlformats.org/officeDocument/2006/relationships/slide" Target="slides/slide894.xml"/><Relationship Id="rId901" Type="http://schemas.openxmlformats.org/officeDocument/2006/relationships/slide" Target="slides/slide895.xml"/><Relationship Id="rId902" Type="http://schemas.openxmlformats.org/officeDocument/2006/relationships/slide" Target="slides/slide896.xml"/><Relationship Id="rId903" Type="http://schemas.openxmlformats.org/officeDocument/2006/relationships/slide" Target="slides/slide897.xml"/><Relationship Id="rId904" Type="http://schemas.openxmlformats.org/officeDocument/2006/relationships/slide" Target="slides/slide898.xml"/><Relationship Id="rId905" Type="http://schemas.openxmlformats.org/officeDocument/2006/relationships/slide" Target="slides/slide899.xml"/><Relationship Id="rId906" Type="http://schemas.openxmlformats.org/officeDocument/2006/relationships/slide" Target="slides/slide900.xml"/><Relationship Id="rId907" Type="http://schemas.openxmlformats.org/officeDocument/2006/relationships/slide" Target="slides/slide901.xml"/><Relationship Id="rId908" Type="http://schemas.openxmlformats.org/officeDocument/2006/relationships/slide" Target="slides/slide902.xml"/><Relationship Id="rId909" Type="http://schemas.openxmlformats.org/officeDocument/2006/relationships/slide" Target="slides/slide903.xml"/><Relationship Id="rId910" Type="http://schemas.openxmlformats.org/officeDocument/2006/relationships/slide" Target="slides/slide904.xml"/><Relationship Id="rId911" Type="http://schemas.openxmlformats.org/officeDocument/2006/relationships/slide" Target="slides/slide905.xml"/><Relationship Id="rId912" Type="http://schemas.openxmlformats.org/officeDocument/2006/relationships/slide" Target="slides/slide906.xml"/><Relationship Id="rId913" Type="http://schemas.openxmlformats.org/officeDocument/2006/relationships/slide" Target="slides/slide907.xml"/><Relationship Id="rId914" Type="http://schemas.openxmlformats.org/officeDocument/2006/relationships/slide" Target="slides/slide908.xml"/><Relationship Id="rId915" Type="http://schemas.openxmlformats.org/officeDocument/2006/relationships/slide" Target="slides/slide909.xml"/><Relationship Id="rId916" Type="http://schemas.openxmlformats.org/officeDocument/2006/relationships/slide" Target="slides/slide910.xml"/><Relationship Id="rId917" Type="http://schemas.openxmlformats.org/officeDocument/2006/relationships/slide" Target="slides/slide911.xml"/><Relationship Id="rId918" Type="http://schemas.openxmlformats.org/officeDocument/2006/relationships/slide" Target="slides/slide912.xml"/><Relationship Id="rId919" Type="http://schemas.openxmlformats.org/officeDocument/2006/relationships/slide" Target="slides/slide913.xml"/><Relationship Id="rId920" Type="http://schemas.openxmlformats.org/officeDocument/2006/relationships/slide" Target="slides/slide914.xml"/><Relationship Id="rId921" Type="http://schemas.openxmlformats.org/officeDocument/2006/relationships/slide" Target="slides/slide915.xml"/><Relationship Id="rId922" Type="http://schemas.openxmlformats.org/officeDocument/2006/relationships/slide" Target="slides/slide916.xml"/><Relationship Id="rId923" Type="http://schemas.openxmlformats.org/officeDocument/2006/relationships/slide" Target="slides/slide917.xml"/><Relationship Id="rId924" Type="http://schemas.openxmlformats.org/officeDocument/2006/relationships/slide" Target="slides/slide918.xml"/><Relationship Id="rId925" Type="http://schemas.openxmlformats.org/officeDocument/2006/relationships/slide" Target="slides/slide919.xml"/><Relationship Id="rId926" Type="http://schemas.openxmlformats.org/officeDocument/2006/relationships/slide" Target="slides/slide920.xml"/><Relationship Id="rId927" Type="http://schemas.openxmlformats.org/officeDocument/2006/relationships/slide" Target="slides/slide921.xml"/><Relationship Id="rId928" Type="http://schemas.openxmlformats.org/officeDocument/2006/relationships/slide" Target="slides/slide922.xml"/><Relationship Id="rId929" Type="http://schemas.openxmlformats.org/officeDocument/2006/relationships/slide" Target="slides/slide923.xml"/><Relationship Id="rId930" Type="http://schemas.openxmlformats.org/officeDocument/2006/relationships/slide" Target="slides/slide924.xml"/><Relationship Id="rId931" Type="http://schemas.openxmlformats.org/officeDocument/2006/relationships/slide" Target="slides/slide925.xml"/><Relationship Id="rId932" Type="http://schemas.openxmlformats.org/officeDocument/2006/relationships/slide" Target="slides/slide926.xml"/><Relationship Id="rId933" Type="http://schemas.openxmlformats.org/officeDocument/2006/relationships/slide" Target="slides/slide927.xml"/><Relationship Id="rId934" Type="http://schemas.openxmlformats.org/officeDocument/2006/relationships/slide" Target="slides/slide928.xml"/><Relationship Id="rId935" Type="http://schemas.openxmlformats.org/officeDocument/2006/relationships/slide" Target="slides/slide929.xml"/><Relationship Id="rId936" Type="http://schemas.openxmlformats.org/officeDocument/2006/relationships/slide" Target="slides/slide930.xml"/><Relationship Id="rId937" Type="http://schemas.openxmlformats.org/officeDocument/2006/relationships/slide" Target="slides/slide931.xml"/><Relationship Id="rId938" Type="http://schemas.openxmlformats.org/officeDocument/2006/relationships/slide" Target="slides/slide932.xml"/><Relationship Id="rId939" Type="http://schemas.openxmlformats.org/officeDocument/2006/relationships/slide" Target="slides/slide933.xml"/><Relationship Id="rId940" Type="http://schemas.openxmlformats.org/officeDocument/2006/relationships/slide" Target="slides/slide934.xml"/><Relationship Id="rId941" Type="http://schemas.openxmlformats.org/officeDocument/2006/relationships/slide" Target="slides/slide935.xml"/><Relationship Id="rId942" Type="http://schemas.openxmlformats.org/officeDocument/2006/relationships/slide" Target="slides/slide936.xml"/><Relationship Id="rId943" Type="http://schemas.openxmlformats.org/officeDocument/2006/relationships/slide" Target="slides/slide937.xml"/><Relationship Id="rId944" Type="http://schemas.openxmlformats.org/officeDocument/2006/relationships/slide" Target="slides/slide938.xml"/><Relationship Id="rId945" Type="http://schemas.openxmlformats.org/officeDocument/2006/relationships/slide" Target="slides/slide939.xml"/><Relationship Id="rId946" Type="http://schemas.openxmlformats.org/officeDocument/2006/relationships/slide" Target="slides/slide940.xml"/><Relationship Id="rId947" Type="http://schemas.openxmlformats.org/officeDocument/2006/relationships/slide" Target="slides/slide941.xml"/><Relationship Id="rId948" Type="http://schemas.openxmlformats.org/officeDocument/2006/relationships/slide" Target="slides/slide942.xml"/><Relationship Id="rId949" Type="http://schemas.openxmlformats.org/officeDocument/2006/relationships/slide" Target="slides/slide943.xml"/><Relationship Id="rId950" Type="http://schemas.openxmlformats.org/officeDocument/2006/relationships/slide" Target="slides/slide944.xml"/><Relationship Id="rId951" Type="http://schemas.openxmlformats.org/officeDocument/2006/relationships/slide" Target="slides/slide945.xml"/><Relationship Id="rId952" Type="http://schemas.openxmlformats.org/officeDocument/2006/relationships/slide" Target="slides/slide946.xml"/><Relationship Id="rId953" Type="http://schemas.openxmlformats.org/officeDocument/2006/relationships/slide" Target="slides/slide947.xml"/><Relationship Id="rId954" Type="http://schemas.openxmlformats.org/officeDocument/2006/relationships/slide" Target="slides/slide948.xml"/><Relationship Id="rId955" Type="http://schemas.openxmlformats.org/officeDocument/2006/relationships/slide" Target="slides/slide949.xml"/><Relationship Id="rId956" Type="http://schemas.openxmlformats.org/officeDocument/2006/relationships/slide" Target="slides/slide950.xml"/><Relationship Id="rId957" Type="http://schemas.openxmlformats.org/officeDocument/2006/relationships/slide" Target="slides/slide951.xml"/><Relationship Id="rId958" Type="http://schemas.openxmlformats.org/officeDocument/2006/relationships/slide" Target="slides/slide952.xml"/><Relationship Id="rId959" Type="http://schemas.openxmlformats.org/officeDocument/2006/relationships/slide" Target="slides/slide953.xml"/><Relationship Id="rId960" Type="http://schemas.openxmlformats.org/officeDocument/2006/relationships/slide" Target="slides/slide954.xml"/><Relationship Id="rId961" Type="http://schemas.openxmlformats.org/officeDocument/2006/relationships/slide" Target="slides/slide955.xml"/><Relationship Id="rId962" Type="http://schemas.openxmlformats.org/officeDocument/2006/relationships/slide" Target="slides/slide956.xml"/><Relationship Id="rId963" Type="http://schemas.openxmlformats.org/officeDocument/2006/relationships/slide" Target="slides/slide957.xml"/><Relationship Id="rId964" Type="http://schemas.openxmlformats.org/officeDocument/2006/relationships/slide" Target="slides/slide958.xml"/><Relationship Id="rId965" Type="http://schemas.openxmlformats.org/officeDocument/2006/relationships/slide" Target="slides/slide959.xml"/><Relationship Id="rId966" Type="http://schemas.openxmlformats.org/officeDocument/2006/relationships/slide" Target="slides/slide960.xml"/><Relationship Id="rId967" Type="http://schemas.openxmlformats.org/officeDocument/2006/relationships/slide" Target="slides/slide961.xml"/><Relationship Id="rId968" Type="http://schemas.openxmlformats.org/officeDocument/2006/relationships/slide" Target="slides/slide962.xml"/><Relationship Id="rId969" Type="http://schemas.openxmlformats.org/officeDocument/2006/relationships/slide" Target="slides/slide963.xml"/><Relationship Id="rId970" Type="http://schemas.openxmlformats.org/officeDocument/2006/relationships/slide" Target="slides/slide964.xml"/><Relationship Id="rId971" Type="http://schemas.openxmlformats.org/officeDocument/2006/relationships/slide" Target="slides/slide965.xml"/><Relationship Id="rId972" Type="http://schemas.openxmlformats.org/officeDocument/2006/relationships/slide" Target="slides/slide966.xml"/><Relationship Id="rId973" Type="http://schemas.openxmlformats.org/officeDocument/2006/relationships/slide" Target="slides/slide967.xml"/><Relationship Id="rId974" Type="http://schemas.openxmlformats.org/officeDocument/2006/relationships/slide" Target="slides/slide968.xml"/><Relationship Id="rId975" Type="http://schemas.openxmlformats.org/officeDocument/2006/relationships/slide" Target="slides/slide969.xml"/><Relationship Id="rId976" Type="http://schemas.openxmlformats.org/officeDocument/2006/relationships/slide" Target="slides/slide970.xml"/><Relationship Id="rId977" Type="http://schemas.openxmlformats.org/officeDocument/2006/relationships/slide" Target="slides/slide971.xml"/><Relationship Id="rId978" Type="http://schemas.openxmlformats.org/officeDocument/2006/relationships/slide" Target="slides/slide972.xml"/><Relationship Id="rId979" Type="http://schemas.openxmlformats.org/officeDocument/2006/relationships/slide" Target="slides/slide973.xml"/><Relationship Id="rId980" Type="http://schemas.openxmlformats.org/officeDocument/2006/relationships/slide" Target="slides/slide974.xml"/><Relationship Id="rId981" Type="http://schemas.openxmlformats.org/officeDocument/2006/relationships/slide" Target="slides/slide975.xml"/><Relationship Id="rId982" Type="http://schemas.openxmlformats.org/officeDocument/2006/relationships/slide" Target="slides/slide976.xml"/><Relationship Id="rId983" Type="http://schemas.openxmlformats.org/officeDocument/2006/relationships/slide" Target="slides/slide977.xml"/><Relationship Id="rId984" Type="http://schemas.openxmlformats.org/officeDocument/2006/relationships/slide" Target="slides/slide978.xml"/><Relationship Id="rId985" Type="http://schemas.openxmlformats.org/officeDocument/2006/relationships/slide" Target="slides/slide979.xml"/><Relationship Id="rId986" Type="http://schemas.openxmlformats.org/officeDocument/2006/relationships/slide" Target="slides/slide980.xml"/><Relationship Id="rId987" Type="http://schemas.openxmlformats.org/officeDocument/2006/relationships/slide" Target="slides/slide981.xml"/><Relationship Id="rId988" Type="http://schemas.openxmlformats.org/officeDocument/2006/relationships/slide" Target="slides/slide982.xml"/><Relationship Id="rId989" Type="http://schemas.openxmlformats.org/officeDocument/2006/relationships/slide" Target="slides/slide983.xml"/><Relationship Id="rId990" Type="http://schemas.openxmlformats.org/officeDocument/2006/relationships/slide" Target="slides/slide984.xml"/><Relationship Id="rId991" Type="http://schemas.openxmlformats.org/officeDocument/2006/relationships/slide" Target="slides/slide985.xml"/><Relationship Id="rId992" Type="http://schemas.openxmlformats.org/officeDocument/2006/relationships/slide" Target="slides/slide986.xml"/><Relationship Id="rId993" Type="http://schemas.openxmlformats.org/officeDocument/2006/relationships/slide" Target="slides/slide987.xml"/><Relationship Id="rId994" Type="http://schemas.openxmlformats.org/officeDocument/2006/relationships/slide" Target="slides/slide988.xml"/><Relationship Id="rId995" Type="http://schemas.openxmlformats.org/officeDocument/2006/relationships/slide" Target="slides/slide989.xml"/><Relationship Id="rId996" Type="http://schemas.openxmlformats.org/officeDocument/2006/relationships/slide" Target="slides/slide990.xml"/><Relationship Id="rId997" Type="http://schemas.openxmlformats.org/officeDocument/2006/relationships/slide" Target="slides/slide991.xml"/><Relationship Id="rId998" Type="http://schemas.openxmlformats.org/officeDocument/2006/relationships/slide" Target="slides/slide992.xml"/><Relationship Id="rId999" Type="http://schemas.openxmlformats.org/officeDocument/2006/relationships/slide" Target="slides/slide993.xml"/><Relationship Id="rId1000" Type="http://schemas.openxmlformats.org/officeDocument/2006/relationships/slide" Target="slides/slide994.xml"/><Relationship Id="rId1001" Type="http://schemas.openxmlformats.org/officeDocument/2006/relationships/slide" Target="slides/slide995.xml"/><Relationship Id="rId1002" Type="http://schemas.openxmlformats.org/officeDocument/2006/relationships/slide" Target="slides/slide996.xml"/><Relationship Id="rId1003" Type="http://schemas.openxmlformats.org/officeDocument/2006/relationships/slide" Target="slides/slide997.xml"/><Relationship Id="rId1004" Type="http://schemas.openxmlformats.org/officeDocument/2006/relationships/slide" Target="slides/slide998.xml"/><Relationship Id="rId1005" Type="http://schemas.openxmlformats.org/officeDocument/2006/relationships/slide" Target="slides/slide999.xml"/><Relationship Id="rId1006" Type="http://schemas.openxmlformats.org/officeDocument/2006/relationships/slide" Target="slides/slide1000.xml"/><Relationship Id="rId1007" Type="http://schemas.openxmlformats.org/officeDocument/2006/relationships/slide" Target="slides/slide1001.xml"/><Relationship Id="rId1008" Type="http://schemas.openxmlformats.org/officeDocument/2006/relationships/slide" Target="slides/slide1002.xml"/><Relationship Id="rId1009" Type="http://schemas.openxmlformats.org/officeDocument/2006/relationships/slide" Target="slides/slide1003.xml"/><Relationship Id="rId1010" Type="http://schemas.openxmlformats.org/officeDocument/2006/relationships/slide" Target="slides/slide1004.xml"/><Relationship Id="rId1011" Type="http://schemas.openxmlformats.org/officeDocument/2006/relationships/slide" Target="slides/slide1005.xml"/><Relationship Id="rId1012" Type="http://schemas.openxmlformats.org/officeDocument/2006/relationships/slide" Target="slides/slide1006.xml"/><Relationship Id="rId1013" Type="http://schemas.openxmlformats.org/officeDocument/2006/relationships/slide" Target="slides/slide1007.xml"/><Relationship Id="rId1014" Type="http://schemas.openxmlformats.org/officeDocument/2006/relationships/slide" Target="slides/slide1008.xml"/><Relationship Id="rId1015" Type="http://schemas.openxmlformats.org/officeDocument/2006/relationships/slide" Target="slides/slide1009.xml"/><Relationship Id="rId1016" Type="http://schemas.openxmlformats.org/officeDocument/2006/relationships/slide" Target="slides/slide1010.xml"/><Relationship Id="rId1017" Type="http://schemas.openxmlformats.org/officeDocument/2006/relationships/slide" Target="slides/slide1011.xml"/><Relationship Id="rId1018" Type="http://schemas.openxmlformats.org/officeDocument/2006/relationships/slide" Target="slides/slide1012.xml"/><Relationship Id="rId1019" Type="http://schemas.openxmlformats.org/officeDocument/2006/relationships/slide" Target="slides/slide1013.xml"/><Relationship Id="rId1020" Type="http://schemas.openxmlformats.org/officeDocument/2006/relationships/slide" Target="slides/slide1014.xml"/><Relationship Id="rId1021" Type="http://schemas.openxmlformats.org/officeDocument/2006/relationships/slide" Target="slides/slide1015.xml"/><Relationship Id="rId1022" Type="http://schemas.openxmlformats.org/officeDocument/2006/relationships/slide" Target="slides/slide1016.xml"/><Relationship Id="rId1023" Type="http://schemas.openxmlformats.org/officeDocument/2006/relationships/slide" Target="slides/slide1017.xml"/><Relationship Id="rId1024" Type="http://schemas.openxmlformats.org/officeDocument/2006/relationships/slide" Target="slides/slide1018.xml"/><Relationship Id="rId1025" Type="http://schemas.openxmlformats.org/officeDocument/2006/relationships/slide" Target="slides/slide1019.xml"/><Relationship Id="rId1026" Type="http://schemas.openxmlformats.org/officeDocument/2006/relationships/slide" Target="slides/slide1020.xml"/><Relationship Id="rId1027" Type="http://schemas.openxmlformats.org/officeDocument/2006/relationships/slide" Target="slides/slide1021.xml"/><Relationship Id="rId1028" Type="http://schemas.openxmlformats.org/officeDocument/2006/relationships/slide" Target="slides/slide1022.xml"/><Relationship Id="rId1029" Type="http://schemas.openxmlformats.org/officeDocument/2006/relationships/slide" Target="slides/slide1023.xml"/><Relationship Id="rId1030" Type="http://schemas.openxmlformats.org/officeDocument/2006/relationships/slide" Target="slides/slide1024.xml"/><Relationship Id="rId1031" Type="http://schemas.openxmlformats.org/officeDocument/2006/relationships/slide" Target="slides/slide1025.xml"/><Relationship Id="rId1032" Type="http://schemas.openxmlformats.org/officeDocument/2006/relationships/slide" Target="slides/slide1026.xml"/><Relationship Id="rId1033" Type="http://schemas.openxmlformats.org/officeDocument/2006/relationships/slide" Target="slides/slide1027.xml"/><Relationship Id="rId1034" Type="http://schemas.openxmlformats.org/officeDocument/2006/relationships/slide" Target="slides/slide1028.xml"/><Relationship Id="rId1035" Type="http://schemas.openxmlformats.org/officeDocument/2006/relationships/slide" Target="slides/slide1029.xml"/><Relationship Id="rId1036" Type="http://schemas.openxmlformats.org/officeDocument/2006/relationships/slide" Target="slides/slide1030.xml"/><Relationship Id="rId1037" Type="http://schemas.openxmlformats.org/officeDocument/2006/relationships/slide" Target="slides/slide1031.xml"/><Relationship Id="rId1038" Type="http://schemas.openxmlformats.org/officeDocument/2006/relationships/slide" Target="slides/slide1032.xml"/><Relationship Id="rId1039" Type="http://schemas.openxmlformats.org/officeDocument/2006/relationships/slide" Target="slides/slide1033.xml"/><Relationship Id="rId1040" Type="http://schemas.openxmlformats.org/officeDocument/2006/relationships/slide" Target="slides/slide1034.xml"/><Relationship Id="rId1041" Type="http://schemas.openxmlformats.org/officeDocument/2006/relationships/slide" Target="slides/slide1035.xml"/><Relationship Id="rId1042" Type="http://schemas.openxmlformats.org/officeDocument/2006/relationships/slide" Target="slides/slide1036.xml"/><Relationship Id="rId1043" Type="http://schemas.openxmlformats.org/officeDocument/2006/relationships/slide" Target="slides/slide1037.xml"/><Relationship Id="rId1044" Type="http://schemas.openxmlformats.org/officeDocument/2006/relationships/slide" Target="slides/slide1038.xml"/><Relationship Id="rId1045" Type="http://schemas.openxmlformats.org/officeDocument/2006/relationships/slide" Target="slides/slide1039.xml"/><Relationship Id="rId1046" Type="http://schemas.openxmlformats.org/officeDocument/2006/relationships/slide" Target="slides/slide1040.xml"/><Relationship Id="rId1047" Type="http://schemas.openxmlformats.org/officeDocument/2006/relationships/slide" Target="slides/slide1041.xml"/><Relationship Id="rId1048" Type="http://schemas.openxmlformats.org/officeDocument/2006/relationships/slide" Target="slides/slide1042.xml"/><Relationship Id="rId1049" Type="http://schemas.openxmlformats.org/officeDocument/2006/relationships/slide" Target="slides/slide1043.xml"/><Relationship Id="rId1050" Type="http://schemas.openxmlformats.org/officeDocument/2006/relationships/slide" Target="slides/slide1044.xml"/><Relationship Id="rId1051" Type="http://schemas.openxmlformats.org/officeDocument/2006/relationships/slide" Target="slides/slide1045.xml"/><Relationship Id="rId1052" Type="http://schemas.openxmlformats.org/officeDocument/2006/relationships/slide" Target="slides/slide1046.xml"/><Relationship Id="rId1053" Type="http://schemas.openxmlformats.org/officeDocument/2006/relationships/slide" Target="slides/slide1047.xml"/><Relationship Id="rId1054" Type="http://schemas.openxmlformats.org/officeDocument/2006/relationships/slide" Target="slides/slide1048.xml"/><Relationship Id="rId1055" Type="http://schemas.openxmlformats.org/officeDocument/2006/relationships/slide" Target="slides/slide1049.xml"/><Relationship Id="rId1056" Type="http://schemas.openxmlformats.org/officeDocument/2006/relationships/slide" Target="slides/slide1050.xml"/><Relationship Id="rId1057" Type="http://schemas.openxmlformats.org/officeDocument/2006/relationships/slide" Target="slides/slide1051.xml"/><Relationship Id="rId1058" Type="http://schemas.openxmlformats.org/officeDocument/2006/relationships/slide" Target="slides/slide1052.xml"/><Relationship Id="rId1059" Type="http://schemas.openxmlformats.org/officeDocument/2006/relationships/slide" Target="slides/slide1053.xml"/><Relationship Id="rId1060" Type="http://schemas.openxmlformats.org/officeDocument/2006/relationships/slide" Target="slides/slide1054.xml"/><Relationship Id="rId1061" Type="http://schemas.openxmlformats.org/officeDocument/2006/relationships/slide" Target="slides/slide1055.xml"/><Relationship Id="rId1062" Type="http://schemas.openxmlformats.org/officeDocument/2006/relationships/slide" Target="slides/slide1056.xml"/><Relationship Id="rId1063" Type="http://schemas.openxmlformats.org/officeDocument/2006/relationships/slide" Target="slides/slide1057.xml"/><Relationship Id="rId1064" Type="http://schemas.openxmlformats.org/officeDocument/2006/relationships/slide" Target="slides/slide1058.xml"/><Relationship Id="rId1065" Type="http://schemas.openxmlformats.org/officeDocument/2006/relationships/slide" Target="slides/slide1059.xml"/><Relationship Id="rId1066" Type="http://schemas.openxmlformats.org/officeDocument/2006/relationships/slide" Target="slides/slide1060.xml"/><Relationship Id="rId1067" Type="http://schemas.openxmlformats.org/officeDocument/2006/relationships/slide" Target="slides/slide1061.xml"/><Relationship Id="rId1068" Type="http://schemas.openxmlformats.org/officeDocument/2006/relationships/slide" Target="slides/slide1062.xml"/><Relationship Id="rId1069" Type="http://schemas.openxmlformats.org/officeDocument/2006/relationships/slide" Target="slides/slide1063.xml"/><Relationship Id="rId1070" Type="http://schemas.openxmlformats.org/officeDocument/2006/relationships/slide" Target="slides/slide1064.xml"/><Relationship Id="rId1071" Type="http://schemas.openxmlformats.org/officeDocument/2006/relationships/slide" Target="slides/slide1065.xml"/><Relationship Id="rId1072" Type="http://schemas.openxmlformats.org/officeDocument/2006/relationships/slide" Target="slides/slide1066.xml"/><Relationship Id="rId1073" Type="http://schemas.openxmlformats.org/officeDocument/2006/relationships/slide" Target="slides/slide1067.xml"/><Relationship Id="rId1074" Type="http://schemas.openxmlformats.org/officeDocument/2006/relationships/slide" Target="slides/slide1068.xml"/><Relationship Id="rId1075" Type="http://schemas.openxmlformats.org/officeDocument/2006/relationships/slide" Target="slides/slide1069.xml"/><Relationship Id="rId1076" Type="http://schemas.openxmlformats.org/officeDocument/2006/relationships/slide" Target="slides/slide1070.xml"/><Relationship Id="rId1077" Type="http://schemas.openxmlformats.org/officeDocument/2006/relationships/slide" Target="slides/slide1071.xml"/><Relationship Id="rId1078" Type="http://schemas.openxmlformats.org/officeDocument/2006/relationships/slide" Target="slides/slide1072.xml"/><Relationship Id="rId1079" Type="http://schemas.openxmlformats.org/officeDocument/2006/relationships/slide" Target="slides/slide1073.xml"/><Relationship Id="rId1080" Type="http://schemas.openxmlformats.org/officeDocument/2006/relationships/slide" Target="slides/slide1074.xml"/><Relationship Id="rId1081" Type="http://schemas.openxmlformats.org/officeDocument/2006/relationships/slide" Target="slides/slide1075.xml"/><Relationship Id="rId1082" Type="http://schemas.openxmlformats.org/officeDocument/2006/relationships/slide" Target="slides/slide1076.xml"/><Relationship Id="rId1083" Type="http://schemas.openxmlformats.org/officeDocument/2006/relationships/slide" Target="slides/slide1077.xml"/><Relationship Id="rId1084" Type="http://schemas.openxmlformats.org/officeDocument/2006/relationships/slide" Target="slides/slide1078.xml"/><Relationship Id="rId1085" Type="http://schemas.openxmlformats.org/officeDocument/2006/relationships/slide" Target="slides/slide1079.xml"/><Relationship Id="rId1086" Type="http://schemas.openxmlformats.org/officeDocument/2006/relationships/slide" Target="slides/slide1080.xml"/><Relationship Id="rId1087" Type="http://schemas.openxmlformats.org/officeDocument/2006/relationships/slide" Target="slides/slide1081.xml"/><Relationship Id="rId1088" Type="http://schemas.openxmlformats.org/officeDocument/2006/relationships/slide" Target="slides/slide1082.xml"/><Relationship Id="rId1089" Type="http://schemas.openxmlformats.org/officeDocument/2006/relationships/slide" Target="slides/slide1083.xml"/><Relationship Id="rId1090" Type="http://schemas.openxmlformats.org/officeDocument/2006/relationships/slide" Target="slides/slide1084.xml"/><Relationship Id="rId1091" Type="http://schemas.openxmlformats.org/officeDocument/2006/relationships/slide" Target="slides/slide1085.xml"/><Relationship Id="rId1092" Type="http://schemas.openxmlformats.org/officeDocument/2006/relationships/slide" Target="slides/slide1086.xml"/><Relationship Id="rId1093" Type="http://schemas.openxmlformats.org/officeDocument/2006/relationships/slide" Target="slides/slide1087.xml"/><Relationship Id="rId1094" Type="http://schemas.openxmlformats.org/officeDocument/2006/relationships/slide" Target="slides/slide1088.xml"/><Relationship Id="rId1095" Type="http://schemas.openxmlformats.org/officeDocument/2006/relationships/slide" Target="slides/slide1089.xml"/><Relationship Id="rId1096" Type="http://schemas.openxmlformats.org/officeDocument/2006/relationships/slide" Target="slides/slide1090.xml"/><Relationship Id="rId1097" Type="http://schemas.openxmlformats.org/officeDocument/2006/relationships/slide" Target="slides/slide1091.xml"/><Relationship Id="rId1098" Type="http://schemas.openxmlformats.org/officeDocument/2006/relationships/slide" Target="slides/slide1092.xml"/><Relationship Id="rId1099" Type="http://schemas.openxmlformats.org/officeDocument/2006/relationships/slide" Target="slides/slide1093.xml"/><Relationship Id="rId1100" Type="http://schemas.openxmlformats.org/officeDocument/2006/relationships/slide" Target="slides/slide1094.xml"/><Relationship Id="rId1101" Type="http://schemas.openxmlformats.org/officeDocument/2006/relationships/slide" Target="slides/slide1095.xml"/><Relationship Id="rId1102" Type="http://schemas.openxmlformats.org/officeDocument/2006/relationships/slide" Target="slides/slide1096.xml"/><Relationship Id="rId1103" Type="http://schemas.openxmlformats.org/officeDocument/2006/relationships/slide" Target="slides/slide1097.xml"/><Relationship Id="rId1104" Type="http://schemas.openxmlformats.org/officeDocument/2006/relationships/slide" Target="slides/slide1098.xml"/><Relationship Id="rId1105" Type="http://schemas.openxmlformats.org/officeDocument/2006/relationships/slide" Target="slides/slide1099.xml"/><Relationship Id="rId1106" Type="http://schemas.openxmlformats.org/officeDocument/2006/relationships/slide" Target="slides/slide1100.xml"/><Relationship Id="rId1107" Type="http://schemas.openxmlformats.org/officeDocument/2006/relationships/slide" Target="slides/slide1101.xml"/><Relationship Id="rId1108" Type="http://schemas.openxmlformats.org/officeDocument/2006/relationships/slide" Target="slides/slide1102.xml"/><Relationship Id="rId1109" Type="http://schemas.openxmlformats.org/officeDocument/2006/relationships/slide" Target="slides/slide1103.xml"/><Relationship Id="rId1110" Type="http://schemas.openxmlformats.org/officeDocument/2006/relationships/slide" Target="slides/slide1104.xml"/><Relationship Id="rId1111" Type="http://schemas.openxmlformats.org/officeDocument/2006/relationships/slide" Target="slides/slide1105.xml"/><Relationship Id="rId1112" Type="http://schemas.openxmlformats.org/officeDocument/2006/relationships/slide" Target="slides/slide1106.xml"/><Relationship Id="rId1113" Type="http://schemas.openxmlformats.org/officeDocument/2006/relationships/slide" Target="slides/slide1107.xml"/><Relationship Id="rId1114" Type="http://schemas.openxmlformats.org/officeDocument/2006/relationships/slide" Target="slides/slide1108.xml"/><Relationship Id="rId1115" Type="http://schemas.openxmlformats.org/officeDocument/2006/relationships/slide" Target="slides/slide1109.xml"/><Relationship Id="rId1116" Type="http://schemas.openxmlformats.org/officeDocument/2006/relationships/slide" Target="slides/slide1110.xml"/><Relationship Id="rId1117" Type="http://schemas.openxmlformats.org/officeDocument/2006/relationships/slide" Target="slides/slide1111.xml"/><Relationship Id="rId1118" Type="http://schemas.openxmlformats.org/officeDocument/2006/relationships/slide" Target="slides/slide1112.xml"/><Relationship Id="rId1119" Type="http://schemas.openxmlformats.org/officeDocument/2006/relationships/slide" Target="slides/slide1113.xml"/><Relationship Id="rId1120" Type="http://schemas.openxmlformats.org/officeDocument/2006/relationships/slide" Target="slides/slide1114.xml"/><Relationship Id="rId1121" Type="http://schemas.openxmlformats.org/officeDocument/2006/relationships/slide" Target="slides/slide1115.xml"/><Relationship Id="rId1122" Type="http://schemas.openxmlformats.org/officeDocument/2006/relationships/slide" Target="slides/slide1116.xml"/><Relationship Id="rId1123" Type="http://schemas.openxmlformats.org/officeDocument/2006/relationships/slide" Target="slides/slide1117.xml"/><Relationship Id="rId1124" Type="http://schemas.openxmlformats.org/officeDocument/2006/relationships/slide" Target="slides/slide1118.xml"/><Relationship Id="rId1125" Type="http://schemas.openxmlformats.org/officeDocument/2006/relationships/slide" Target="slides/slide1119.xml"/><Relationship Id="rId1126" Type="http://schemas.openxmlformats.org/officeDocument/2006/relationships/slide" Target="slides/slide1120.xml"/><Relationship Id="rId1127" Type="http://schemas.openxmlformats.org/officeDocument/2006/relationships/slide" Target="slides/slide1121.xml"/><Relationship Id="rId1128" Type="http://schemas.openxmlformats.org/officeDocument/2006/relationships/slide" Target="slides/slide1122.xml"/><Relationship Id="rId1129" Type="http://schemas.openxmlformats.org/officeDocument/2006/relationships/slide" Target="slides/slide1123.xml"/><Relationship Id="rId1130" Type="http://schemas.openxmlformats.org/officeDocument/2006/relationships/slide" Target="slides/slide1124.xml"/><Relationship Id="rId1131" Type="http://schemas.openxmlformats.org/officeDocument/2006/relationships/slide" Target="slides/slide1125.xml"/><Relationship Id="rId1132" Type="http://schemas.openxmlformats.org/officeDocument/2006/relationships/slide" Target="slides/slide1126.xml"/><Relationship Id="rId1133" Type="http://schemas.openxmlformats.org/officeDocument/2006/relationships/slide" Target="slides/slide1127.xml"/><Relationship Id="rId1134" Type="http://schemas.openxmlformats.org/officeDocument/2006/relationships/slide" Target="slides/slide1128.xml"/><Relationship Id="rId1135" Type="http://schemas.openxmlformats.org/officeDocument/2006/relationships/slide" Target="slides/slide1129.xml"/><Relationship Id="rId1136" Type="http://schemas.openxmlformats.org/officeDocument/2006/relationships/slide" Target="slides/slide1130.xml"/><Relationship Id="rId1137" Type="http://schemas.openxmlformats.org/officeDocument/2006/relationships/slide" Target="slides/slide1131.xml"/><Relationship Id="rId1138" Type="http://schemas.openxmlformats.org/officeDocument/2006/relationships/slide" Target="slides/slide1132.xml"/><Relationship Id="rId1139" Type="http://schemas.openxmlformats.org/officeDocument/2006/relationships/slide" Target="slides/slide1133.xml"/><Relationship Id="rId1140" Type="http://schemas.openxmlformats.org/officeDocument/2006/relationships/slide" Target="slides/slide1134.xml"/><Relationship Id="rId1141" Type="http://schemas.openxmlformats.org/officeDocument/2006/relationships/slide" Target="slides/slide1135.xml"/><Relationship Id="rId1142" Type="http://schemas.openxmlformats.org/officeDocument/2006/relationships/slide" Target="slides/slide1136.xml"/><Relationship Id="rId1143" Type="http://schemas.openxmlformats.org/officeDocument/2006/relationships/slide" Target="slides/slide1137.xml"/><Relationship Id="rId1144" Type="http://schemas.openxmlformats.org/officeDocument/2006/relationships/slide" Target="slides/slide1138.xml"/><Relationship Id="rId1145" Type="http://schemas.openxmlformats.org/officeDocument/2006/relationships/slide" Target="slides/slide1139.xml"/><Relationship Id="rId1146" Type="http://schemas.openxmlformats.org/officeDocument/2006/relationships/slide" Target="slides/slide1140.xml"/><Relationship Id="rId1147" Type="http://schemas.openxmlformats.org/officeDocument/2006/relationships/slide" Target="slides/slide1141.xml"/><Relationship Id="rId1148" Type="http://schemas.openxmlformats.org/officeDocument/2006/relationships/slide" Target="slides/slide1142.xml"/><Relationship Id="rId1149" Type="http://schemas.openxmlformats.org/officeDocument/2006/relationships/slide" Target="slides/slide1143.xml"/><Relationship Id="rId1150" Type="http://schemas.openxmlformats.org/officeDocument/2006/relationships/slide" Target="slides/slide1144.xml"/><Relationship Id="rId1151" Type="http://schemas.openxmlformats.org/officeDocument/2006/relationships/slide" Target="slides/slide1145.xml"/><Relationship Id="rId1152" Type="http://schemas.openxmlformats.org/officeDocument/2006/relationships/slide" Target="slides/slide1146.xml"/><Relationship Id="rId1153" Type="http://schemas.openxmlformats.org/officeDocument/2006/relationships/slide" Target="slides/slide1147.xml"/><Relationship Id="rId1154" Type="http://schemas.openxmlformats.org/officeDocument/2006/relationships/slide" Target="slides/slide1148.xml"/><Relationship Id="rId1155" Type="http://schemas.openxmlformats.org/officeDocument/2006/relationships/slide" Target="slides/slide1149.xml"/><Relationship Id="rId1156" Type="http://schemas.openxmlformats.org/officeDocument/2006/relationships/slide" Target="slides/slide1150.xml"/><Relationship Id="rId1157" Type="http://schemas.openxmlformats.org/officeDocument/2006/relationships/slide" Target="slides/slide1151.xml"/><Relationship Id="rId1158" Type="http://schemas.openxmlformats.org/officeDocument/2006/relationships/slide" Target="slides/slide1152.xml"/><Relationship Id="rId1159" Type="http://schemas.openxmlformats.org/officeDocument/2006/relationships/slide" Target="slides/slide1153.xml"/><Relationship Id="rId1160" Type="http://schemas.openxmlformats.org/officeDocument/2006/relationships/slide" Target="slides/slide1154.xml"/><Relationship Id="rId1161" Type="http://schemas.openxmlformats.org/officeDocument/2006/relationships/slide" Target="slides/slide1155.xml"/><Relationship Id="rId1162" Type="http://schemas.openxmlformats.org/officeDocument/2006/relationships/slide" Target="slides/slide1156.xml"/><Relationship Id="rId1163" Type="http://schemas.openxmlformats.org/officeDocument/2006/relationships/slide" Target="slides/slide1157.xml"/><Relationship Id="rId1164" Type="http://schemas.openxmlformats.org/officeDocument/2006/relationships/slide" Target="slides/slide1158.xml"/><Relationship Id="rId1165" Type="http://schemas.openxmlformats.org/officeDocument/2006/relationships/slide" Target="slides/slide1159.xml"/><Relationship Id="rId1166" Type="http://schemas.openxmlformats.org/officeDocument/2006/relationships/slide" Target="slides/slide1160.xml"/><Relationship Id="rId1167" Type="http://schemas.openxmlformats.org/officeDocument/2006/relationships/slide" Target="slides/slide1161.xml"/><Relationship Id="rId1168" Type="http://schemas.openxmlformats.org/officeDocument/2006/relationships/slide" Target="slides/slide1162.xml"/><Relationship Id="rId1169" Type="http://schemas.openxmlformats.org/officeDocument/2006/relationships/slide" Target="slides/slide1163.xml"/><Relationship Id="rId1170" Type="http://schemas.openxmlformats.org/officeDocument/2006/relationships/slide" Target="slides/slide1164.xml"/><Relationship Id="rId1171" Type="http://schemas.openxmlformats.org/officeDocument/2006/relationships/slide" Target="slides/slide1165.xml"/><Relationship Id="rId1172" Type="http://schemas.openxmlformats.org/officeDocument/2006/relationships/slide" Target="slides/slide1166.xml"/><Relationship Id="rId1173" Type="http://schemas.openxmlformats.org/officeDocument/2006/relationships/slide" Target="slides/slide1167.xml"/><Relationship Id="rId1174" Type="http://schemas.openxmlformats.org/officeDocument/2006/relationships/slide" Target="slides/slide1168.xml"/><Relationship Id="rId1175" Type="http://schemas.openxmlformats.org/officeDocument/2006/relationships/slide" Target="slides/slide1169.xml"/><Relationship Id="rId1176" Type="http://schemas.openxmlformats.org/officeDocument/2006/relationships/slide" Target="slides/slide1170.xml"/><Relationship Id="rId1177" Type="http://schemas.openxmlformats.org/officeDocument/2006/relationships/slide" Target="slides/slide1171.xml"/><Relationship Id="rId1178" Type="http://schemas.openxmlformats.org/officeDocument/2006/relationships/slide" Target="slides/slide1172.xml"/><Relationship Id="rId1179" Type="http://schemas.openxmlformats.org/officeDocument/2006/relationships/slide" Target="slides/slide1173.xml"/><Relationship Id="rId1180" Type="http://schemas.openxmlformats.org/officeDocument/2006/relationships/slide" Target="slides/slide1174.xml"/><Relationship Id="rId1181" Type="http://schemas.openxmlformats.org/officeDocument/2006/relationships/slide" Target="slides/slide1175.xml"/><Relationship Id="rId1182" Type="http://schemas.openxmlformats.org/officeDocument/2006/relationships/slide" Target="slides/slide1176.xml"/><Relationship Id="rId1183" Type="http://schemas.openxmlformats.org/officeDocument/2006/relationships/slide" Target="slides/slide1177.xml"/><Relationship Id="rId1184" Type="http://schemas.openxmlformats.org/officeDocument/2006/relationships/slide" Target="slides/slide1178.xml"/><Relationship Id="rId1185" Type="http://schemas.openxmlformats.org/officeDocument/2006/relationships/slide" Target="slides/slide1179.xml"/><Relationship Id="rId1186" Type="http://schemas.openxmlformats.org/officeDocument/2006/relationships/slide" Target="slides/slide1180.xml"/><Relationship Id="rId1187" Type="http://schemas.openxmlformats.org/officeDocument/2006/relationships/slide" Target="slides/slide1181.xml"/><Relationship Id="rId1188" Type="http://schemas.openxmlformats.org/officeDocument/2006/relationships/slide" Target="slides/slide1182.xml"/><Relationship Id="rId1189" Type="http://schemas.openxmlformats.org/officeDocument/2006/relationships/slide" Target="slides/slide1183.xml"/><Relationship Id="rId1190" Type="http://schemas.openxmlformats.org/officeDocument/2006/relationships/slide" Target="slides/slide1184.xml"/><Relationship Id="rId1191" Type="http://schemas.openxmlformats.org/officeDocument/2006/relationships/slide" Target="slides/slide1185.xml"/><Relationship Id="rId1192" Type="http://schemas.openxmlformats.org/officeDocument/2006/relationships/slide" Target="slides/slide1186.xml"/><Relationship Id="rId1193" Type="http://schemas.openxmlformats.org/officeDocument/2006/relationships/slide" Target="slides/slide1187.xml"/><Relationship Id="rId1194" Type="http://schemas.openxmlformats.org/officeDocument/2006/relationships/slide" Target="slides/slide1188.xml"/><Relationship Id="rId1195" Type="http://schemas.openxmlformats.org/officeDocument/2006/relationships/slide" Target="slides/slide1189.xml"/><Relationship Id="rId1196" Type="http://schemas.openxmlformats.org/officeDocument/2006/relationships/slide" Target="slides/slide1190.xml"/><Relationship Id="rId1197" Type="http://schemas.openxmlformats.org/officeDocument/2006/relationships/slide" Target="slides/slide1191.xml"/><Relationship Id="rId1198" Type="http://schemas.openxmlformats.org/officeDocument/2006/relationships/slide" Target="slides/slide1192.xml"/><Relationship Id="rId1199" Type="http://schemas.openxmlformats.org/officeDocument/2006/relationships/slide" Target="slides/slide1193.xml"/><Relationship Id="rId1200" Type="http://schemas.openxmlformats.org/officeDocument/2006/relationships/slide" Target="slides/slide1194.xml"/><Relationship Id="rId1201" Type="http://schemas.openxmlformats.org/officeDocument/2006/relationships/slide" Target="slides/slide1195.xml"/><Relationship Id="rId1202" Type="http://schemas.openxmlformats.org/officeDocument/2006/relationships/slide" Target="slides/slide1196.xml"/><Relationship Id="rId1203" Type="http://schemas.openxmlformats.org/officeDocument/2006/relationships/slide" Target="slides/slide1197.xml"/><Relationship Id="rId1204" Type="http://schemas.openxmlformats.org/officeDocument/2006/relationships/slide" Target="slides/slide1198.xml"/><Relationship Id="rId1205" Type="http://schemas.openxmlformats.org/officeDocument/2006/relationships/slide" Target="slides/slide1199.xml"/><Relationship Id="rId1206" Type="http://schemas.openxmlformats.org/officeDocument/2006/relationships/slide" Target="slides/slide1200.xml"/><Relationship Id="rId1207" Type="http://schemas.openxmlformats.org/officeDocument/2006/relationships/slide" Target="slides/slide1201.xml"/><Relationship Id="rId1208" Type="http://schemas.openxmlformats.org/officeDocument/2006/relationships/slide" Target="slides/slide1202.xml"/><Relationship Id="rId1209" Type="http://schemas.openxmlformats.org/officeDocument/2006/relationships/slide" Target="slides/slide1203.xml"/><Relationship Id="rId1210" Type="http://schemas.openxmlformats.org/officeDocument/2006/relationships/slide" Target="slides/slide1204.xml"/><Relationship Id="rId1211" Type="http://schemas.openxmlformats.org/officeDocument/2006/relationships/slide" Target="slides/slide1205.xml"/><Relationship Id="rId1212" Type="http://schemas.openxmlformats.org/officeDocument/2006/relationships/slide" Target="slides/slide1206.xml"/><Relationship Id="rId1213" Type="http://schemas.openxmlformats.org/officeDocument/2006/relationships/slide" Target="slides/slide1207.xml"/><Relationship Id="rId1214" Type="http://schemas.openxmlformats.org/officeDocument/2006/relationships/slide" Target="slides/slide1208.xml"/><Relationship Id="rId1215" Type="http://schemas.openxmlformats.org/officeDocument/2006/relationships/slide" Target="slides/slide1209.xml"/><Relationship Id="rId1216" Type="http://schemas.openxmlformats.org/officeDocument/2006/relationships/slide" Target="slides/slide1210.xml"/><Relationship Id="rId1217" Type="http://schemas.openxmlformats.org/officeDocument/2006/relationships/slide" Target="slides/slide1211.xml"/><Relationship Id="rId1218" Type="http://schemas.openxmlformats.org/officeDocument/2006/relationships/slide" Target="slides/slide1212.xml"/><Relationship Id="rId1219" Type="http://schemas.openxmlformats.org/officeDocument/2006/relationships/slide" Target="slides/slide1213.xml"/><Relationship Id="rId1220" Type="http://schemas.openxmlformats.org/officeDocument/2006/relationships/slide" Target="slides/slide1214.xml"/><Relationship Id="rId1221" Type="http://schemas.openxmlformats.org/officeDocument/2006/relationships/slide" Target="slides/slide1215.xml"/><Relationship Id="rId1222" Type="http://schemas.openxmlformats.org/officeDocument/2006/relationships/slide" Target="slides/slide1216.xml"/><Relationship Id="rId1223" Type="http://schemas.openxmlformats.org/officeDocument/2006/relationships/slide" Target="slides/slide1217.xml"/><Relationship Id="rId1224" Type="http://schemas.openxmlformats.org/officeDocument/2006/relationships/slide" Target="slides/slide1218.xml"/><Relationship Id="rId1225" Type="http://schemas.openxmlformats.org/officeDocument/2006/relationships/slide" Target="slides/slide1219.xml"/><Relationship Id="rId1226" Type="http://schemas.openxmlformats.org/officeDocument/2006/relationships/slide" Target="slides/slide1220.xml"/><Relationship Id="rId1227" Type="http://schemas.openxmlformats.org/officeDocument/2006/relationships/slide" Target="slides/slide1221.xml"/><Relationship Id="rId1228" Type="http://schemas.openxmlformats.org/officeDocument/2006/relationships/slide" Target="slides/slide1222.xml"/><Relationship Id="rId1229" Type="http://schemas.openxmlformats.org/officeDocument/2006/relationships/slide" Target="slides/slide1223.xml"/><Relationship Id="rId1230" Type="http://schemas.openxmlformats.org/officeDocument/2006/relationships/slide" Target="slides/slide1224.xml"/><Relationship Id="rId1231" Type="http://schemas.openxmlformats.org/officeDocument/2006/relationships/slide" Target="slides/slide1225.xml"/><Relationship Id="rId1232" Type="http://schemas.openxmlformats.org/officeDocument/2006/relationships/slide" Target="slides/slide1226.xml"/><Relationship Id="rId1233" Type="http://schemas.openxmlformats.org/officeDocument/2006/relationships/slide" Target="slides/slide1227.xml"/><Relationship Id="rId1234" Type="http://schemas.openxmlformats.org/officeDocument/2006/relationships/slide" Target="slides/slide1228.xml"/><Relationship Id="rId1235" Type="http://schemas.openxmlformats.org/officeDocument/2006/relationships/slide" Target="slides/slide1229.xml"/><Relationship Id="rId1236" Type="http://schemas.openxmlformats.org/officeDocument/2006/relationships/slide" Target="slides/slide1230.xml"/><Relationship Id="rId1237" Type="http://schemas.openxmlformats.org/officeDocument/2006/relationships/slide" Target="slides/slide1231.xml"/><Relationship Id="rId1238" Type="http://schemas.openxmlformats.org/officeDocument/2006/relationships/slide" Target="slides/slide1232.xml"/><Relationship Id="rId1239" Type="http://schemas.openxmlformats.org/officeDocument/2006/relationships/slide" Target="slides/slide1233.xml"/><Relationship Id="rId1240" Type="http://schemas.openxmlformats.org/officeDocument/2006/relationships/slide" Target="slides/slide1234.xml"/><Relationship Id="rId1241" Type="http://schemas.openxmlformats.org/officeDocument/2006/relationships/slide" Target="slides/slide1235.xml"/><Relationship Id="rId1242" Type="http://schemas.openxmlformats.org/officeDocument/2006/relationships/slide" Target="slides/slide1236.xml"/><Relationship Id="rId1243" Type="http://schemas.openxmlformats.org/officeDocument/2006/relationships/slide" Target="slides/slide1237.xml"/><Relationship Id="rId1244" Type="http://schemas.openxmlformats.org/officeDocument/2006/relationships/slide" Target="slides/slide1238.xml"/><Relationship Id="rId1245" Type="http://schemas.openxmlformats.org/officeDocument/2006/relationships/slide" Target="slides/slide1239.xml"/><Relationship Id="rId1246" Type="http://schemas.openxmlformats.org/officeDocument/2006/relationships/slide" Target="slides/slide1240.xml"/><Relationship Id="rId1247" Type="http://schemas.openxmlformats.org/officeDocument/2006/relationships/slide" Target="slides/slide1241.xml"/><Relationship Id="rId1248" Type="http://schemas.openxmlformats.org/officeDocument/2006/relationships/slide" Target="slides/slide1242.xml"/><Relationship Id="rId1249" Type="http://schemas.openxmlformats.org/officeDocument/2006/relationships/slide" Target="slides/slide1243.xml"/><Relationship Id="rId1250" Type="http://schemas.openxmlformats.org/officeDocument/2006/relationships/slide" Target="slides/slide1244.xml"/><Relationship Id="rId1251" Type="http://schemas.openxmlformats.org/officeDocument/2006/relationships/slide" Target="slides/slide1245.xml"/><Relationship Id="rId1252" Type="http://schemas.openxmlformats.org/officeDocument/2006/relationships/slide" Target="slides/slide1246.xml"/><Relationship Id="rId1253" Type="http://schemas.openxmlformats.org/officeDocument/2006/relationships/slide" Target="slides/slide1247.xml"/><Relationship Id="rId1254" Type="http://schemas.openxmlformats.org/officeDocument/2006/relationships/slide" Target="slides/slide1248.xml"/><Relationship Id="rId1255" Type="http://schemas.openxmlformats.org/officeDocument/2006/relationships/slide" Target="slides/slide1249.xml"/><Relationship Id="rId1256" Type="http://schemas.openxmlformats.org/officeDocument/2006/relationships/slide" Target="slides/slide1250.xml"/><Relationship Id="rId1257" Type="http://schemas.openxmlformats.org/officeDocument/2006/relationships/slide" Target="slides/slide1251.xml"/><Relationship Id="rId1258" Type="http://schemas.openxmlformats.org/officeDocument/2006/relationships/slide" Target="slides/slide1252.xml"/><Relationship Id="rId1259" Type="http://schemas.openxmlformats.org/officeDocument/2006/relationships/slide" Target="slides/slide1253.xml"/><Relationship Id="rId1260" Type="http://schemas.openxmlformats.org/officeDocument/2006/relationships/slide" Target="slides/slide1254.xml"/><Relationship Id="rId1261" Type="http://schemas.openxmlformats.org/officeDocument/2006/relationships/slide" Target="slides/slide1255.xml"/><Relationship Id="rId1262" Type="http://schemas.openxmlformats.org/officeDocument/2006/relationships/slide" Target="slides/slide1256.xml"/><Relationship Id="rId1263" Type="http://schemas.openxmlformats.org/officeDocument/2006/relationships/slide" Target="slides/slide1257.xml"/><Relationship Id="rId1264" Type="http://schemas.openxmlformats.org/officeDocument/2006/relationships/slide" Target="slides/slide1258.xml"/><Relationship Id="rId1265" Type="http://schemas.openxmlformats.org/officeDocument/2006/relationships/slide" Target="slides/slide1259.xml"/><Relationship Id="rId1266" Type="http://schemas.openxmlformats.org/officeDocument/2006/relationships/slide" Target="slides/slide1260.xml"/><Relationship Id="rId1267" Type="http://schemas.openxmlformats.org/officeDocument/2006/relationships/slide" Target="slides/slide1261.xml"/><Relationship Id="rId1268" Type="http://schemas.openxmlformats.org/officeDocument/2006/relationships/slide" Target="slides/slide1262.xml"/><Relationship Id="rId1269" Type="http://schemas.openxmlformats.org/officeDocument/2006/relationships/slide" Target="slides/slide1263.xml"/><Relationship Id="rId1270" Type="http://schemas.openxmlformats.org/officeDocument/2006/relationships/slide" Target="slides/slide1264.xml"/><Relationship Id="rId1271" Type="http://schemas.openxmlformats.org/officeDocument/2006/relationships/slide" Target="slides/slide1265.xml"/><Relationship Id="rId1272" Type="http://schemas.openxmlformats.org/officeDocument/2006/relationships/slide" Target="slides/slide1266.xml"/><Relationship Id="rId1273" Type="http://schemas.openxmlformats.org/officeDocument/2006/relationships/slide" Target="slides/slide1267.xml"/><Relationship Id="rId1274" Type="http://schemas.openxmlformats.org/officeDocument/2006/relationships/slide" Target="slides/slide1268.xml"/><Relationship Id="rId1275" Type="http://schemas.openxmlformats.org/officeDocument/2006/relationships/slide" Target="slides/slide1269.xml"/><Relationship Id="rId1276" Type="http://schemas.openxmlformats.org/officeDocument/2006/relationships/slide" Target="slides/slide1270.xml"/><Relationship Id="rId1277" Type="http://schemas.openxmlformats.org/officeDocument/2006/relationships/slide" Target="slides/slide1271.xml"/><Relationship Id="rId1278" Type="http://schemas.openxmlformats.org/officeDocument/2006/relationships/slide" Target="slides/slide1272.xml"/><Relationship Id="rId1279" Type="http://schemas.openxmlformats.org/officeDocument/2006/relationships/slide" Target="slides/slide1273.xml"/><Relationship Id="rId1280" Type="http://schemas.openxmlformats.org/officeDocument/2006/relationships/slide" Target="slides/slide1274.xml"/><Relationship Id="rId1281" Type="http://schemas.openxmlformats.org/officeDocument/2006/relationships/slide" Target="slides/slide1275.xml"/><Relationship Id="rId1282" Type="http://schemas.openxmlformats.org/officeDocument/2006/relationships/slide" Target="slides/slide1276.xml"/><Relationship Id="rId1283" Type="http://schemas.openxmlformats.org/officeDocument/2006/relationships/slide" Target="slides/slide1277.xml"/><Relationship Id="rId1284" Type="http://schemas.openxmlformats.org/officeDocument/2006/relationships/slide" Target="slides/slide1278.xml"/><Relationship Id="rId1285" Type="http://schemas.openxmlformats.org/officeDocument/2006/relationships/slide" Target="slides/slide1279.xml"/><Relationship Id="rId1286" Type="http://schemas.openxmlformats.org/officeDocument/2006/relationships/slide" Target="slides/slide1280.xml"/><Relationship Id="rId1287" Type="http://schemas.openxmlformats.org/officeDocument/2006/relationships/slide" Target="slides/slide1281.xml"/><Relationship Id="rId1288" Type="http://schemas.openxmlformats.org/officeDocument/2006/relationships/slide" Target="slides/slide1282.xml"/><Relationship Id="rId1289" Type="http://schemas.openxmlformats.org/officeDocument/2006/relationships/slide" Target="slides/slide1283.xml"/><Relationship Id="rId1290" Type="http://schemas.openxmlformats.org/officeDocument/2006/relationships/slide" Target="slides/slide1284.xml"/><Relationship Id="rId1291" Type="http://schemas.openxmlformats.org/officeDocument/2006/relationships/slide" Target="slides/slide1285.xml"/><Relationship Id="rId1292" Type="http://schemas.openxmlformats.org/officeDocument/2006/relationships/slide" Target="slides/slide1286.xml"/><Relationship Id="rId1293" Type="http://schemas.openxmlformats.org/officeDocument/2006/relationships/slide" Target="slides/slide1287.xml"/><Relationship Id="rId1294" Type="http://schemas.openxmlformats.org/officeDocument/2006/relationships/slide" Target="slides/slide1288.xml"/><Relationship Id="rId1295" Type="http://schemas.openxmlformats.org/officeDocument/2006/relationships/slide" Target="slides/slide1289.xml"/><Relationship Id="rId1296" Type="http://schemas.openxmlformats.org/officeDocument/2006/relationships/slide" Target="slides/slide1290.xml"/><Relationship Id="rId1297" Type="http://schemas.openxmlformats.org/officeDocument/2006/relationships/slide" Target="slides/slide1291.xml"/><Relationship Id="rId1298" Type="http://schemas.openxmlformats.org/officeDocument/2006/relationships/slide" Target="slides/slide1292.xml"/><Relationship Id="rId1299" Type="http://schemas.openxmlformats.org/officeDocument/2006/relationships/slide" Target="slides/slide1293.xml"/><Relationship Id="rId1300" Type="http://schemas.openxmlformats.org/officeDocument/2006/relationships/slide" Target="slides/slide1294.xml"/><Relationship Id="rId1301" Type="http://schemas.openxmlformats.org/officeDocument/2006/relationships/slide" Target="slides/slide1295.xml"/><Relationship Id="rId1302" Type="http://schemas.openxmlformats.org/officeDocument/2006/relationships/slide" Target="slides/slide1296.xml"/><Relationship Id="rId1303" Type="http://schemas.openxmlformats.org/officeDocument/2006/relationships/slide" Target="slides/slide1297.xml"/><Relationship Id="rId1304" Type="http://schemas.openxmlformats.org/officeDocument/2006/relationships/slide" Target="slides/slide1298.xml"/><Relationship Id="rId1305" Type="http://schemas.openxmlformats.org/officeDocument/2006/relationships/slide" Target="slides/slide1299.xml"/><Relationship Id="rId1306" Type="http://schemas.openxmlformats.org/officeDocument/2006/relationships/slide" Target="slides/slide1300.xml"/><Relationship Id="rId1307" Type="http://schemas.openxmlformats.org/officeDocument/2006/relationships/slide" Target="slides/slide1301.xml"/><Relationship Id="rId1308" Type="http://schemas.openxmlformats.org/officeDocument/2006/relationships/slide" Target="slides/slide1302.xml"/><Relationship Id="rId1309" Type="http://schemas.openxmlformats.org/officeDocument/2006/relationships/slide" Target="slides/slide1303.xml"/><Relationship Id="rId1310" Type="http://schemas.openxmlformats.org/officeDocument/2006/relationships/slide" Target="slides/slide1304.xml"/><Relationship Id="rId1311" Type="http://schemas.openxmlformats.org/officeDocument/2006/relationships/slide" Target="slides/slide1305.xml"/><Relationship Id="rId1312" Type="http://schemas.openxmlformats.org/officeDocument/2006/relationships/slide" Target="slides/slide1306.xml"/><Relationship Id="rId1313" Type="http://schemas.openxmlformats.org/officeDocument/2006/relationships/slide" Target="slides/slide1307.xml"/><Relationship Id="rId1314" Type="http://schemas.openxmlformats.org/officeDocument/2006/relationships/slide" Target="slides/slide1308.xml"/><Relationship Id="rId1315" Type="http://schemas.openxmlformats.org/officeDocument/2006/relationships/slide" Target="slides/slide1309.xml"/><Relationship Id="rId1316" Type="http://schemas.openxmlformats.org/officeDocument/2006/relationships/slide" Target="slides/slide1310.xml"/><Relationship Id="rId1317" Type="http://schemas.openxmlformats.org/officeDocument/2006/relationships/slide" Target="slides/slide1311.xml"/><Relationship Id="rId1318" Type="http://schemas.openxmlformats.org/officeDocument/2006/relationships/slide" Target="slides/slide1312.xml"/><Relationship Id="rId1319" Type="http://schemas.openxmlformats.org/officeDocument/2006/relationships/slide" Target="slides/slide1313.xml"/><Relationship Id="rId1320" Type="http://schemas.openxmlformats.org/officeDocument/2006/relationships/slide" Target="slides/slide1314.xml"/><Relationship Id="rId1321" Type="http://schemas.openxmlformats.org/officeDocument/2006/relationships/slide" Target="slides/slide1315.xml"/><Relationship Id="rId1322" Type="http://schemas.openxmlformats.org/officeDocument/2006/relationships/slide" Target="slides/slide1316.xml"/><Relationship Id="rId1323" Type="http://schemas.openxmlformats.org/officeDocument/2006/relationships/slide" Target="slides/slide1317.xml"/><Relationship Id="rId1324" Type="http://schemas.openxmlformats.org/officeDocument/2006/relationships/slide" Target="slides/slide1318.xml"/><Relationship Id="rId1325" Type="http://schemas.openxmlformats.org/officeDocument/2006/relationships/slide" Target="slides/slide1319.xml"/><Relationship Id="rId1326" Type="http://schemas.openxmlformats.org/officeDocument/2006/relationships/slide" Target="slides/slide1320.xml"/><Relationship Id="rId1327" Type="http://schemas.openxmlformats.org/officeDocument/2006/relationships/slide" Target="slides/slide1321.xml"/><Relationship Id="rId1328" Type="http://schemas.openxmlformats.org/officeDocument/2006/relationships/slide" Target="slides/slide1322.xml"/><Relationship Id="rId1329" Type="http://schemas.openxmlformats.org/officeDocument/2006/relationships/slide" Target="slides/slide1323.xml"/><Relationship Id="rId1330" Type="http://schemas.openxmlformats.org/officeDocument/2006/relationships/slide" Target="slides/slide1324.xml"/><Relationship Id="rId1331" Type="http://schemas.openxmlformats.org/officeDocument/2006/relationships/slide" Target="slides/slide1325.xml"/><Relationship Id="rId1332" Type="http://schemas.openxmlformats.org/officeDocument/2006/relationships/slide" Target="slides/slide1326.xml"/><Relationship Id="rId1333" Type="http://schemas.openxmlformats.org/officeDocument/2006/relationships/slide" Target="slides/slide1327.xml"/><Relationship Id="rId1334" Type="http://schemas.openxmlformats.org/officeDocument/2006/relationships/slide" Target="slides/slide1328.xml"/><Relationship Id="rId1335" Type="http://schemas.openxmlformats.org/officeDocument/2006/relationships/slide" Target="slides/slide1329.xml"/><Relationship Id="rId1336" Type="http://schemas.openxmlformats.org/officeDocument/2006/relationships/slide" Target="slides/slide1330.xml"/><Relationship Id="rId1337" Type="http://schemas.openxmlformats.org/officeDocument/2006/relationships/slide" Target="slides/slide1331.xml"/><Relationship Id="rId1338" Type="http://schemas.openxmlformats.org/officeDocument/2006/relationships/slide" Target="slides/slide1332.xml"/><Relationship Id="rId1339" Type="http://schemas.openxmlformats.org/officeDocument/2006/relationships/slide" Target="slides/slide1333.xml"/><Relationship Id="rId1340" Type="http://schemas.openxmlformats.org/officeDocument/2006/relationships/slide" Target="slides/slide1334.xml"/><Relationship Id="rId1341" Type="http://schemas.openxmlformats.org/officeDocument/2006/relationships/slide" Target="slides/slide1335.xml"/><Relationship Id="rId1342" Type="http://schemas.openxmlformats.org/officeDocument/2006/relationships/slide" Target="slides/slide1336.xml"/><Relationship Id="rId1343" Type="http://schemas.openxmlformats.org/officeDocument/2006/relationships/slide" Target="slides/slide1337.xml"/><Relationship Id="rId1344" Type="http://schemas.openxmlformats.org/officeDocument/2006/relationships/slide" Target="slides/slide1338.xml"/><Relationship Id="rId1345" Type="http://schemas.openxmlformats.org/officeDocument/2006/relationships/slide" Target="slides/slide1339.xml"/><Relationship Id="rId1346" Type="http://schemas.openxmlformats.org/officeDocument/2006/relationships/slide" Target="slides/slide1340.xml"/><Relationship Id="rId1347" Type="http://schemas.openxmlformats.org/officeDocument/2006/relationships/slide" Target="slides/slide1341.xml"/><Relationship Id="rId1348" Type="http://schemas.openxmlformats.org/officeDocument/2006/relationships/slide" Target="slides/slide1342.xml"/><Relationship Id="rId1349" Type="http://schemas.openxmlformats.org/officeDocument/2006/relationships/slide" Target="slides/slide1343.xml"/><Relationship Id="rId1350" Type="http://schemas.openxmlformats.org/officeDocument/2006/relationships/slide" Target="slides/slide1344.xml"/><Relationship Id="rId1351" Type="http://schemas.openxmlformats.org/officeDocument/2006/relationships/slide" Target="slides/slide1345.xml"/><Relationship Id="rId1352" Type="http://schemas.openxmlformats.org/officeDocument/2006/relationships/slide" Target="slides/slide1346.xml"/><Relationship Id="rId1353" Type="http://schemas.openxmlformats.org/officeDocument/2006/relationships/slide" Target="slides/slide1347.xml"/><Relationship Id="rId1354" Type="http://schemas.openxmlformats.org/officeDocument/2006/relationships/slide" Target="slides/slide1348.xml"/><Relationship Id="rId1355" Type="http://schemas.openxmlformats.org/officeDocument/2006/relationships/slide" Target="slides/slide1349.xml"/><Relationship Id="rId1356" Type="http://schemas.openxmlformats.org/officeDocument/2006/relationships/slide" Target="slides/slide1350.xml"/><Relationship Id="rId1357" Type="http://schemas.openxmlformats.org/officeDocument/2006/relationships/slide" Target="slides/slide1351.xml"/><Relationship Id="rId1358" Type="http://schemas.openxmlformats.org/officeDocument/2006/relationships/slide" Target="slides/slide1352.xml"/><Relationship Id="rId1359" Type="http://schemas.openxmlformats.org/officeDocument/2006/relationships/slide" Target="slides/slide1353.xml"/><Relationship Id="rId1360" Type="http://schemas.openxmlformats.org/officeDocument/2006/relationships/slide" Target="slides/slide1354.xml"/><Relationship Id="rId1361" Type="http://schemas.openxmlformats.org/officeDocument/2006/relationships/slide" Target="slides/slide1355.xml"/><Relationship Id="rId1362" Type="http://schemas.openxmlformats.org/officeDocument/2006/relationships/slide" Target="slides/slide1356.xml"/><Relationship Id="rId1363" Type="http://schemas.openxmlformats.org/officeDocument/2006/relationships/slide" Target="slides/slide1357.xml"/><Relationship Id="rId1364" Type="http://schemas.openxmlformats.org/officeDocument/2006/relationships/slide" Target="slides/slide1358.xml"/><Relationship Id="rId1365" Type="http://schemas.openxmlformats.org/officeDocument/2006/relationships/slide" Target="slides/slide1359.xml"/><Relationship Id="rId1366" Type="http://schemas.openxmlformats.org/officeDocument/2006/relationships/slide" Target="slides/slide1360.xml"/><Relationship Id="rId1367" Type="http://schemas.openxmlformats.org/officeDocument/2006/relationships/slide" Target="slides/slide1361.xml"/><Relationship Id="rId1368" Type="http://schemas.openxmlformats.org/officeDocument/2006/relationships/slide" Target="slides/slide1362.xml"/><Relationship Id="rId1369" Type="http://schemas.openxmlformats.org/officeDocument/2006/relationships/slide" Target="slides/slide1363.xml"/><Relationship Id="rId1370" Type="http://schemas.openxmlformats.org/officeDocument/2006/relationships/slide" Target="slides/slide1364.xml"/><Relationship Id="rId1371" Type="http://schemas.openxmlformats.org/officeDocument/2006/relationships/slide" Target="slides/slide1365.xml"/><Relationship Id="rId1372" Type="http://schemas.openxmlformats.org/officeDocument/2006/relationships/slide" Target="slides/slide1366.xml"/><Relationship Id="rId1373" Type="http://schemas.openxmlformats.org/officeDocument/2006/relationships/slide" Target="slides/slide1367.xml"/><Relationship Id="rId1374" Type="http://schemas.openxmlformats.org/officeDocument/2006/relationships/slide" Target="slides/slide1368.xml"/><Relationship Id="rId1375" Type="http://schemas.openxmlformats.org/officeDocument/2006/relationships/slide" Target="slides/slide1369.xml"/><Relationship Id="rId1376" Type="http://schemas.openxmlformats.org/officeDocument/2006/relationships/slide" Target="slides/slide1370.xml"/><Relationship Id="rId1377" Type="http://schemas.openxmlformats.org/officeDocument/2006/relationships/slide" Target="slides/slide1371.xml"/><Relationship Id="rId1378" Type="http://schemas.openxmlformats.org/officeDocument/2006/relationships/slide" Target="slides/slide1372.xml"/><Relationship Id="rId1379" Type="http://schemas.openxmlformats.org/officeDocument/2006/relationships/slide" Target="slides/slide1373.xml"/><Relationship Id="rId1380" Type="http://schemas.openxmlformats.org/officeDocument/2006/relationships/slide" Target="slides/slide1374.xml"/><Relationship Id="rId1381" Type="http://schemas.openxmlformats.org/officeDocument/2006/relationships/slide" Target="slides/slide1375.xml"/><Relationship Id="rId1382" Type="http://schemas.openxmlformats.org/officeDocument/2006/relationships/slide" Target="slides/slide1376.xml"/><Relationship Id="rId1383" Type="http://schemas.openxmlformats.org/officeDocument/2006/relationships/slide" Target="slides/slide1377.xml"/><Relationship Id="rId1384" Type="http://schemas.openxmlformats.org/officeDocument/2006/relationships/slide" Target="slides/slide1378.xml"/><Relationship Id="rId1385" Type="http://schemas.openxmlformats.org/officeDocument/2006/relationships/slide" Target="slides/slide1379.xml"/><Relationship Id="rId1386" Type="http://schemas.openxmlformats.org/officeDocument/2006/relationships/slide" Target="slides/slide1380.xml"/><Relationship Id="rId1387" Type="http://schemas.openxmlformats.org/officeDocument/2006/relationships/slide" Target="slides/slide1381.xml"/><Relationship Id="rId1388" Type="http://schemas.openxmlformats.org/officeDocument/2006/relationships/slide" Target="slides/slide1382.xml"/><Relationship Id="rId1389" Type="http://schemas.openxmlformats.org/officeDocument/2006/relationships/slide" Target="slides/slide1383.xml"/><Relationship Id="rId1390" Type="http://schemas.openxmlformats.org/officeDocument/2006/relationships/slide" Target="slides/slide1384.xml"/><Relationship Id="rId1391" Type="http://schemas.openxmlformats.org/officeDocument/2006/relationships/slide" Target="slides/slide1385.xml"/><Relationship Id="rId1392" Type="http://schemas.openxmlformats.org/officeDocument/2006/relationships/slide" Target="slides/slide1386.xml"/><Relationship Id="rId1393" Type="http://schemas.openxmlformats.org/officeDocument/2006/relationships/slide" Target="slides/slide1387.xml"/><Relationship Id="rId1394" Type="http://schemas.openxmlformats.org/officeDocument/2006/relationships/slide" Target="slides/slide1388.xml"/><Relationship Id="rId1395" Type="http://schemas.openxmlformats.org/officeDocument/2006/relationships/slide" Target="slides/slide1389.xml"/><Relationship Id="rId1396" Type="http://schemas.openxmlformats.org/officeDocument/2006/relationships/slide" Target="slides/slide1390.xml"/><Relationship Id="rId1397" Type="http://schemas.openxmlformats.org/officeDocument/2006/relationships/slide" Target="slides/slide1391.xml"/><Relationship Id="rId1398" Type="http://schemas.openxmlformats.org/officeDocument/2006/relationships/slide" Target="slides/slide1392.xml"/><Relationship Id="rId1399" Type="http://schemas.openxmlformats.org/officeDocument/2006/relationships/slide" Target="slides/slide1393.xml"/><Relationship Id="rId1400" Type="http://schemas.openxmlformats.org/officeDocument/2006/relationships/slide" Target="slides/slide1394.xml"/><Relationship Id="rId1401" Type="http://schemas.openxmlformats.org/officeDocument/2006/relationships/slide" Target="slides/slide1395.xml"/><Relationship Id="rId1402" Type="http://schemas.openxmlformats.org/officeDocument/2006/relationships/slide" Target="slides/slide1396.xml"/><Relationship Id="rId1403" Type="http://schemas.openxmlformats.org/officeDocument/2006/relationships/slide" Target="slides/slide1397.xml"/><Relationship Id="rId1404" Type="http://schemas.openxmlformats.org/officeDocument/2006/relationships/slide" Target="slides/slide1398.xml"/><Relationship Id="rId1405" Type="http://schemas.openxmlformats.org/officeDocument/2006/relationships/slide" Target="slides/slide1399.xml"/><Relationship Id="rId1406" Type="http://schemas.openxmlformats.org/officeDocument/2006/relationships/slide" Target="slides/slide1400.xml"/><Relationship Id="rId1407" Type="http://schemas.openxmlformats.org/officeDocument/2006/relationships/slide" Target="slides/slide1401.xml"/><Relationship Id="rId1408" Type="http://schemas.openxmlformats.org/officeDocument/2006/relationships/slide" Target="slides/slide1402.xml"/><Relationship Id="rId1409" Type="http://schemas.openxmlformats.org/officeDocument/2006/relationships/slide" Target="slides/slide1403.xml"/><Relationship Id="rId1410" Type="http://schemas.openxmlformats.org/officeDocument/2006/relationships/slide" Target="slides/slide1404.xml"/><Relationship Id="rId1411" Type="http://schemas.openxmlformats.org/officeDocument/2006/relationships/slide" Target="slides/slide1405.xml"/><Relationship Id="rId1412" Type="http://schemas.openxmlformats.org/officeDocument/2006/relationships/slide" Target="slides/slide1406.xml"/><Relationship Id="rId1413" Type="http://schemas.openxmlformats.org/officeDocument/2006/relationships/slide" Target="slides/slide1407.xml"/><Relationship Id="rId1414" Type="http://schemas.openxmlformats.org/officeDocument/2006/relationships/slide" Target="slides/slide1408.xml"/><Relationship Id="rId1415" Type="http://schemas.openxmlformats.org/officeDocument/2006/relationships/slide" Target="slides/slide1409.xml"/><Relationship Id="rId1416" Type="http://schemas.openxmlformats.org/officeDocument/2006/relationships/slide" Target="slides/slide1410.xml"/><Relationship Id="rId1417" Type="http://schemas.openxmlformats.org/officeDocument/2006/relationships/slide" Target="slides/slide1411.xml"/><Relationship Id="rId1418" Type="http://schemas.openxmlformats.org/officeDocument/2006/relationships/slide" Target="slides/slide1412.xml"/><Relationship Id="rId1419" Type="http://schemas.openxmlformats.org/officeDocument/2006/relationships/slide" Target="slides/slide1413.xml"/><Relationship Id="rId1420" Type="http://schemas.openxmlformats.org/officeDocument/2006/relationships/slide" Target="slides/slide1414.xml"/><Relationship Id="rId1421" Type="http://schemas.openxmlformats.org/officeDocument/2006/relationships/slide" Target="slides/slide1415.xml"/><Relationship Id="rId1422" Type="http://schemas.openxmlformats.org/officeDocument/2006/relationships/slide" Target="slides/slide1416.xml"/><Relationship Id="rId1423" Type="http://schemas.openxmlformats.org/officeDocument/2006/relationships/slide" Target="slides/slide1417.xml"/><Relationship Id="rId1424" Type="http://schemas.openxmlformats.org/officeDocument/2006/relationships/slide" Target="slides/slide1418.xml"/><Relationship Id="rId1425" Type="http://schemas.openxmlformats.org/officeDocument/2006/relationships/slide" Target="slides/slide1419.xml"/><Relationship Id="rId1426" Type="http://schemas.openxmlformats.org/officeDocument/2006/relationships/slide" Target="slides/slide1420.xml"/><Relationship Id="rId1427" Type="http://schemas.openxmlformats.org/officeDocument/2006/relationships/slide" Target="slides/slide1421.xml"/><Relationship Id="rId1428" Type="http://schemas.openxmlformats.org/officeDocument/2006/relationships/slide" Target="slides/slide1422.xml"/><Relationship Id="rId1429" Type="http://schemas.openxmlformats.org/officeDocument/2006/relationships/slide" Target="slides/slide1423.xml"/><Relationship Id="rId1430" Type="http://schemas.openxmlformats.org/officeDocument/2006/relationships/slide" Target="slides/slide1424.xml"/><Relationship Id="rId1431" Type="http://schemas.openxmlformats.org/officeDocument/2006/relationships/slide" Target="slides/slide1425.xml"/><Relationship Id="rId1432" Type="http://schemas.openxmlformats.org/officeDocument/2006/relationships/slide" Target="slides/slide1426.xml"/><Relationship Id="rId1433" Type="http://schemas.openxmlformats.org/officeDocument/2006/relationships/slide" Target="slides/slide1427.xml"/><Relationship Id="rId1434" Type="http://schemas.openxmlformats.org/officeDocument/2006/relationships/slide" Target="slides/slide1428.xml"/><Relationship Id="rId1435" Type="http://schemas.openxmlformats.org/officeDocument/2006/relationships/slide" Target="slides/slide1429.xml"/><Relationship Id="rId1436" Type="http://schemas.openxmlformats.org/officeDocument/2006/relationships/slide" Target="slides/slide1430.xml"/><Relationship Id="rId1437" Type="http://schemas.openxmlformats.org/officeDocument/2006/relationships/slide" Target="slides/slide1431.xml"/><Relationship Id="rId1438" Type="http://schemas.openxmlformats.org/officeDocument/2006/relationships/slide" Target="slides/slide1432.xml"/><Relationship Id="rId1439" Type="http://schemas.openxmlformats.org/officeDocument/2006/relationships/slide" Target="slides/slide1433.xml"/><Relationship Id="rId1440" Type="http://schemas.openxmlformats.org/officeDocument/2006/relationships/slide" Target="slides/slide1434.xml"/><Relationship Id="rId1441" Type="http://schemas.openxmlformats.org/officeDocument/2006/relationships/slide" Target="slides/slide1435.xml"/><Relationship Id="rId1442" Type="http://schemas.openxmlformats.org/officeDocument/2006/relationships/slide" Target="slides/slide1436.xml"/><Relationship Id="rId1443" Type="http://schemas.openxmlformats.org/officeDocument/2006/relationships/slide" Target="slides/slide1437.xml"/><Relationship Id="rId1444" Type="http://schemas.openxmlformats.org/officeDocument/2006/relationships/slide" Target="slides/slide1438.xml"/><Relationship Id="rId1445" Type="http://schemas.openxmlformats.org/officeDocument/2006/relationships/slide" Target="slides/slide1439.xml"/><Relationship Id="rId1446" Type="http://schemas.openxmlformats.org/officeDocument/2006/relationships/slide" Target="slides/slide1440.xml"/><Relationship Id="rId1447" Type="http://schemas.openxmlformats.org/officeDocument/2006/relationships/slide" Target="slides/slide1441.xml"/><Relationship Id="rId1448" Type="http://schemas.openxmlformats.org/officeDocument/2006/relationships/slide" Target="slides/slide1442.xml"/><Relationship Id="rId1449" Type="http://schemas.openxmlformats.org/officeDocument/2006/relationships/slide" Target="slides/slide1443.xml"/><Relationship Id="rId1450" Type="http://schemas.openxmlformats.org/officeDocument/2006/relationships/slide" Target="slides/slide1444.xml"/><Relationship Id="rId1451" Type="http://schemas.openxmlformats.org/officeDocument/2006/relationships/slide" Target="slides/slide1445.xml"/><Relationship Id="rId1452" Type="http://schemas.openxmlformats.org/officeDocument/2006/relationships/slide" Target="slides/slide1446.xml"/><Relationship Id="rId1453" Type="http://schemas.openxmlformats.org/officeDocument/2006/relationships/slide" Target="slides/slide1447.xml"/><Relationship Id="rId1454" Type="http://schemas.openxmlformats.org/officeDocument/2006/relationships/slide" Target="slides/slide1448.xml"/><Relationship Id="rId1455" Type="http://schemas.openxmlformats.org/officeDocument/2006/relationships/slide" Target="slides/slide1449.xml"/><Relationship Id="rId1456" Type="http://schemas.openxmlformats.org/officeDocument/2006/relationships/slide" Target="slides/slide1450.xml"/><Relationship Id="rId1457" Type="http://schemas.openxmlformats.org/officeDocument/2006/relationships/slide" Target="slides/slide1451.xml"/><Relationship Id="rId1458" Type="http://schemas.openxmlformats.org/officeDocument/2006/relationships/slide" Target="slides/slide1452.xml"/><Relationship Id="rId1459" Type="http://schemas.openxmlformats.org/officeDocument/2006/relationships/slide" Target="slides/slide1453.xml"/><Relationship Id="rId1460" Type="http://schemas.openxmlformats.org/officeDocument/2006/relationships/slide" Target="slides/slide1454.xml"/><Relationship Id="rId1461" Type="http://schemas.openxmlformats.org/officeDocument/2006/relationships/slide" Target="slides/slide1455.xml"/><Relationship Id="rId1462" Type="http://schemas.openxmlformats.org/officeDocument/2006/relationships/slide" Target="slides/slide1456.xml"/><Relationship Id="rId1463" Type="http://schemas.openxmlformats.org/officeDocument/2006/relationships/slide" Target="slides/slide1457.xml"/><Relationship Id="rId1464" Type="http://schemas.openxmlformats.org/officeDocument/2006/relationships/slide" Target="slides/slide1458.xml"/><Relationship Id="rId1465" Type="http://schemas.openxmlformats.org/officeDocument/2006/relationships/slide" Target="slides/slide1459.xml"/><Relationship Id="rId1466" Type="http://schemas.openxmlformats.org/officeDocument/2006/relationships/slide" Target="slides/slide1460.xml"/><Relationship Id="rId1467" Type="http://schemas.openxmlformats.org/officeDocument/2006/relationships/slide" Target="slides/slide1461.xml"/><Relationship Id="rId1468" Type="http://schemas.openxmlformats.org/officeDocument/2006/relationships/slide" Target="slides/slide1462.xml"/><Relationship Id="rId1469" Type="http://schemas.openxmlformats.org/officeDocument/2006/relationships/slide" Target="slides/slide1463.xml"/><Relationship Id="rId1470" Type="http://schemas.openxmlformats.org/officeDocument/2006/relationships/slide" Target="slides/slide1464.xml"/><Relationship Id="rId1471" Type="http://schemas.openxmlformats.org/officeDocument/2006/relationships/slide" Target="slides/slide1465.xml"/><Relationship Id="rId1472" Type="http://schemas.openxmlformats.org/officeDocument/2006/relationships/slide" Target="slides/slide1466.xml"/><Relationship Id="rId1473" Type="http://schemas.openxmlformats.org/officeDocument/2006/relationships/slide" Target="slides/slide1467.xml"/><Relationship Id="rId1474" Type="http://schemas.openxmlformats.org/officeDocument/2006/relationships/slide" Target="slides/slide1468.xml"/><Relationship Id="rId1475" Type="http://schemas.openxmlformats.org/officeDocument/2006/relationships/slide" Target="slides/slide1469.xml"/><Relationship Id="rId1476" Type="http://schemas.openxmlformats.org/officeDocument/2006/relationships/slide" Target="slides/slide1470.xml"/><Relationship Id="rId1477" Type="http://schemas.openxmlformats.org/officeDocument/2006/relationships/slide" Target="slides/slide1471.xml"/><Relationship Id="rId1478" Type="http://schemas.openxmlformats.org/officeDocument/2006/relationships/slide" Target="slides/slide1472.xml"/><Relationship Id="rId1479" Type="http://schemas.openxmlformats.org/officeDocument/2006/relationships/slide" Target="slides/slide1473.xml"/><Relationship Id="rId1480" Type="http://schemas.openxmlformats.org/officeDocument/2006/relationships/slide" Target="slides/slide1474.xml"/><Relationship Id="rId1481" Type="http://schemas.openxmlformats.org/officeDocument/2006/relationships/slide" Target="slides/slide1475.xml"/><Relationship Id="rId1482" Type="http://schemas.openxmlformats.org/officeDocument/2006/relationships/slide" Target="slides/slide1476.xml"/><Relationship Id="rId1483" Type="http://schemas.openxmlformats.org/officeDocument/2006/relationships/slide" Target="slides/slide1477.xml"/><Relationship Id="rId1484" Type="http://schemas.openxmlformats.org/officeDocument/2006/relationships/slide" Target="slides/slide1478.xml"/><Relationship Id="rId1485" Type="http://schemas.openxmlformats.org/officeDocument/2006/relationships/slide" Target="slides/slide1479.xml"/><Relationship Id="rId1486" Type="http://schemas.openxmlformats.org/officeDocument/2006/relationships/slide" Target="slides/slide1480.xml"/><Relationship Id="rId1487" Type="http://schemas.openxmlformats.org/officeDocument/2006/relationships/slide" Target="slides/slide1481.xml"/><Relationship Id="rId1488" Type="http://schemas.openxmlformats.org/officeDocument/2006/relationships/slide" Target="slides/slide1482.xml"/><Relationship Id="rId1489" Type="http://schemas.openxmlformats.org/officeDocument/2006/relationships/slide" Target="slides/slide1483.xml"/><Relationship Id="rId1490" Type="http://schemas.openxmlformats.org/officeDocument/2006/relationships/slide" Target="slides/slide1484.xml"/><Relationship Id="rId1491" Type="http://schemas.openxmlformats.org/officeDocument/2006/relationships/slide" Target="slides/slide1485.xml"/><Relationship Id="rId1492" Type="http://schemas.openxmlformats.org/officeDocument/2006/relationships/slide" Target="slides/slide1486.xml"/><Relationship Id="rId1493" Type="http://schemas.openxmlformats.org/officeDocument/2006/relationships/slide" Target="slides/slide1487.xml"/><Relationship Id="rId1494" Type="http://schemas.openxmlformats.org/officeDocument/2006/relationships/slide" Target="slides/slide1488.xml"/><Relationship Id="rId1495" Type="http://schemas.openxmlformats.org/officeDocument/2006/relationships/slide" Target="slides/slide1489.xml"/><Relationship Id="rId1496" Type="http://schemas.openxmlformats.org/officeDocument/2006/relationships/slide" Target="slides/slide1490.xml"/><Relationship Id="rId1497" Type="http://schemas.openxmlformats.org/officeDocument/2006/relationships/slide" Target="slides/slide1491.xml"/><Relationship Id="rId1498" Type="http://schemas.openxmlformats.org/officeDocument/2006/relationships/slide" Target="slides/slide1492.xml"/><Relationship Id="rId1499" Type="http://schemas.openxmlformats.org/officeDocument/2006/relationships/slide" Target="slides/slide1493.xml"/><Relationship Id="rId1500" Type="http://schemas.openxmlformats.org/officeDocument/2006/relationships/slide" Target="slides/slide1494.xml"/><Relationship Id="rId1501" Type="http://schemas.openxmlformats.org/officeDocument/2006/relationships/slide" Target="slides/slide1495.xml"/><Relationship Id="rId1502" Type="http://schemas.openxmlformats.org/officeDocument/2006/relationships/slide" Target="slides/slide1496.xml"/><Relationship Id="rId1503" Type="http://schemas.openxmlformats.org/officeDocument/2006/relationships/slide" Target="slides/slide1497.xml"/><Relationship Id="rId1504" Type="http://schemas.openxmlformats.org/officeDocument/2006/relationships/slide" Target="slides/slide1498.xml"/><Relationship Id="rId1505" Type="http://schemas.openxmlformats.org/officeDocument/2006/relationships/slide" Target="slides/slide1499.xml"/><Relationship Id="rId1506" Type="http://schemas.openxmlformats.org/officeDocument/2006/relationships/slide" Target="slides/slide1500.xml"/><Relationship Id="rId1507" Type="http://schemas.openxmlformats.org/officeDocument/2006/relationships/slide" Target="slides/slide1501.xml"/><Relationship Id="rId1508" Type="http://schemas.openxmlformats.org/officeDocument/2006/relationships/slide" Target="slides/slide1502.xml"/><Relationship Id="rId1509" Type="http://schemas.openxmlformats.org/officeDocument/2006/relationships/slide" Target="slides/slide1503.xml"/><Relationship Id="rId1510" Type="http://schemas.openxmlformats.org/officeDocument/2006/relationships/slide" Target="slides/slide1504.xml"/><Relationship Id="rId1511" Type="http://schemas.openxmlformats.org/officeDocument/2006/relationships/slide" Target="slides/slide1505.xml"/><Relationship Id="rId1512" Type="http://schemas.openxmlformats.org/officeDocument/2006/relationships/slide" Target="slides/slide1506.xml"/><Relationship Id="rId1513" Type="http://schemas.openxmlformats.org/officeDocument/2006/relationships/slide" Target="slides/slide1507.xml"/><Relationship Id="rId1514" Type="http://schemas.openxmlformats.org/officeDocument/2006/relationships/slide" Target="slides/slide1508.xml"/><Relationship Id="rId1515" Type="http://schemas.openxmlformats.org/officeDocument/2006/relationships/slide" Target="slides/slide1509.xml"/><Relationship Id="rId1516" Type="http://schemas.openxmlformats.org/officeDocument/2006/relationships/slide" Target="slides/slide1510.xml"/><Relationship Id="rId1517" Type="http://schemas.openxmlformats.org/officeDocument/2006/relationships/slide" Target="slides/slide1511.xml"/><Relationship Id="rId1518" Type="http://schemas.openxmlformats.org/officeDocument/2006/relationships/slide" Target="slides/slide1512.xml"/><Relationship Id="rId1519" Type="http://schemas.openxmlformats.org/officeDocument/2006/relationships/slide" Target="slides/slide1513.xml"/><Relationship Id="rId1520" Type="http://schemas.openxmlformats.org/officeDocument/2006/relationships/slide" Target="slides/slide1514.xml"/><Relationship Id="rId1521" Type="http://schemas.openxmlformats.org/officeDocument/2006/relationships/slide" Target="slides/slide1515.xml"/><Relationship Id="rId1522" Type="http://schemas.openxmlformats.org/officeDocument/2006/relationships/slide" Target="slides/slide1516.xml"/><Relationship Id="rId1523" Type="http://schemas.openxmlformats.org/officeDocument/2006/relationships/slide" Target="slides/slide1517.xml"/><Relationship Id="rId1524" Type="http://schemas.openxmlformats.org/officeDocument/2006/relationships/slide" Target="slides/slide1518.xml"/><Relationship Id="rId1525" Type="http://schemas.openxmlformats.org/officeDocument/2006/relationships/slide" Target="slides/slide1519.xml"/><Relationship Id="rId1526" Type="http://schemas.openxmlformats.org/officeDocument/2006/relationships/slide" Target="slides/slide1520.xml"/><Relationship Id="rId1527" Type="http://schemas.openxmlformats.org/officeDocument/2006/relationships/slide" Target="slides/slide1521.xml"/><Relationship Id="rId1528" Type="http://schemas.openxmlformats.org/officeDocument/2006/relationships/slide" Target="slides/slide1522.xml"/><Relationship Id="rId1529" Type="http://schemas.openxmlformats.org/officeDocument/2006/relationships/slide" Target="slides/slide1523.xml"/><Relationship Id="rId1530" Type="http://schemas.openxmlformats.org/officeDocument/2006/relationships/slide" Target="slides/slide1524.xml"/><Relationship Id="rId1531" Type="http://schemas.openxmlformats.org/officeDocument/2006/relationships/slide" Target="slides/slide1525.xml"/><Relationship Id="rId1532" Type="http://schemas.openxmlformats.org/officeDocument/2006/relationships/slide" Target="slides/slide1526.xml"/><Relationship Id="rId1533" Type="http://schemas.openxmlformats.org/officeDocument/2006/relationships/slide" Target="slides/slide1527.xml"/><Relationship Id="rId1534" Type="http://schemas.openxmlformats.org/officeDocument/2006/relationships/slide" Target="slides/slide1528.xml"/><Relationship Id="rId1535" Type="http://schemas.openxmlformats.org/officeDocument/2006/relationships/slide" Target="slides/slide1529.xml"/><Relationship Id="rId1536" Type="http://schemas.openxmlformats.org/officeDocument/2006/relationships/slide" Target="slides/slide1530.xml"/><Relationship Id="rId1537" Type="http://schemas.openxmlformats.org/officeDocument/2006/relationships/slide" Target="slides/slide1531.xml"/><Relationship Id="rId1538" Type="http://schemas.openxmlformats.org/officeDocument/2006/relationships/slide" Target="slides/slide1532.xml"/><Relationship Id="rId1539" Type="http://schemas.openxmlformats.org/officeDocument/2006/relationships/slide" Target="slides/slide1533.xml"/><Relationship Id="rId1540" Type="http://schemas.openxmlformats.org/officeDocument/2006/relationships/slide" Target="slides/slide1534.xml"/><Relationship Id="rId1541" Type="http://schemas.openxmlformats.org/officeDocument/2006/relationships/slide" Target="slides/slide1535.xml"/><Relationship Id="rId1542" Type="http://schemas.openxmlformats.org/officeDocument/2006/relationships/slide" Target="slides/slide1536.xml"/><Relationship Id="rId1543" Type="http://schemas.openxmlformats.org/officeDocument/2006/relationships/slide" Target="slides/slide1537.xml"/><Relationship Id="rId1544" Type="http://schemas.openxmlformats.org/officeDocument/2006/relationships/slide" Target="slides/slide1538.xml"/><Relationship Id="rId1545" Type="http://schemas.openxmlformats.org/officeDocument/2006/relationships/slide" Target="slides/slide1539.xml"/><Relationship Id="rId1546" Type="http://schemas.openxmlformats.org/officeDocument/2006/relationships/slide" Target="slides/slide1540.xml"/><Relationship Id="rId1547" Type="http://schemas.openxmlformats.org/officeDocument/2006/relationships/slide" Target="slides/slide1541.xml"/><Relationship Id="rId1548" Type="http://schemas.openxmlformats.org/officeDocument/2006/relationships/slide" Target="slides/slide1542.xml"/><Relationship Id="rId1549" Type="http://schemas.openxmlformats.org/officeDocument/2006/relationships/slide" Target="slides/slide1543.xml"/><Relationship Id="rId1550" Type="http://schemas.openxmlformats.org/officeDocument/2006/relationships/slide" Target="slides/slide1544.xml"/><Relationship Id="rId1551" Type="http://schemas.openxmlformats.org/officeDocument/2006/relationships/slide" Target="slides/slide1545.xml"/><Relationship Id="rId1552" Type="http://schemas.openxmlformats.org/officeDocument/2006/relationships/slide" Target="slides/slide1546.xml"/><Relationship Id="rId1553" Type="http://schemas.openxmlformats.org/officeDocument/2006/relationships/slide" Target="slides/slide1547.xml"/><Relationship Id="rId1554" Type="http://schemas.openxmlformats.org/officeDocument/2006/relationships/slide" Target="slides/slide1548.xml"/><Relationship Id="rId1555" Type="http://schemas.openxmlformats.org/officeDocument/2006/relationships/slide" Target="slides/slide1549.xml"/><Relationship Id="rId1556" Type="http://schemas.openxmlformats.org/officeDocument/2006/relationships/slide" Target="slides/slide1550.xml"/><Relationship Id="rId1557" Type="http://schemas.openxmlformats.org/officeDocument/2006/relationships/slide" Target="slides/slide1551.xml"/><Relationship Id="rId1558" Type="http://schemas.openxmlformats.org/officeDocument/2006/relationships/slide" Target="slides/slide1552.xml"/><Relationship Id="rId1559" Type="http://schemas.openxmlformats.org/officeDocument/2006/relationships/slide" Target="slides/slide1553.xml"/><Relationship Id="rId1560" Type="http://schemas.openxmlformats.org/officeDocument/2006/relationships/slide" Target="slides/slide1554.xml"/><Relationship Id="rId1561" Type="http://schemas.openxmlformats.org/officeDocument/2006/relationships/slide" Target="slides/slide1555.xml"/><Relationship Id="rId1562" Type="http://schemas.openxmlformats.org/officeDocument/2006/relationships/slide" Target="slides/slide1556.xml"/><Relationship Id="rId1563" Type="http://schemas.openxmlformats.org/officeDocument/2006/relationships/slide" Target="slides/slide1557.xml"/><Relationship Id="rId1564" Type="http://schemas.openxmlformats.org/officeDocument/2006/relationships/slide" Target="slides/slide1558.xml"/><Relationship Id="rId1565" Type="http://schemas.openxmlformats.org/officeDocument/2006/relationships/slide" Target="slides/slide1559.xml"/><Relationship Id="rId1566" Type="http://schemas.openxmlformats.org/officeDocument/2006/relationships/slide" Target="slides/slide1560.xml"/><Relationship Id="rId1567" Type="http://schemas.openxmlformats.org/officeDocument/2006/relationships/slide" Target="slides/slide1561.xml"/><Relationship Id="rId1568" Type="http://schemas.openxmlformats.org/officeDocument/2006/relationships/slide" Target="slides/slide1562.xml"/><Relationship Id="rId1569" Type="http://schemas.openxmlformats.org/officeDocument/2006/relationships/slide" Target="slides/slide1563.xml"/><Relationship Id="rId1570" Type="http://schemas.openxmlformats.org/officeDocument/2006/relationships/slide" Target="slides/slide1564.xml"/><Relationship Id="rId1571" Type="http://schemas.openxmlformats.org/officeDocument/2006/relationships/slide" Target="slides/slide1565.xml"/><Relationship Id="rId1572" Type="http://schemas.openxmlformats.org/officeDocument/2006/relationships/slide" Target="slides/slide1566.xml"/><Relationship Id="rId1573" Type="http://schemas.openxmlformats.org/officeDocument/2006/relationships/slide" Target="slides/slide1567.xml"/><Relationship Id="rId1574" Type="http://schemas.openxmlformats.org/officeDocument/2006/relationships/slide" Target="slides/slide1568.xml"/><Relationship Id="rId1575" Type="http://schemas.openxmlformats.org/officeDocument/2006/relationships/slide" Target="slides/slide1569.xml"/><Relationship Id="rId1576" Type="http://schemas.openxmlformats.org/officeDocument/2006/relationships/slide" Target="slides/slide1570.xml"/><Relationship Id="rId1577" Type="http://schemas.openxmlformats.org/officeDocument/2006/relationships/slide" Target="slides/slide1571.xml"/><Relationship Id="rId1578" Type="http://schemas.openxmlformats.org/officeDocument/2006/relationships/slide" Target="slides/slide1572.xml"/><Relationship Id="rId1579" Type="http://schemas.openxmlformats.org/officeDocument/2006/relationships/slide" Target="slides/slide1573.xml"/><Relationship Id="rId1580" Type="http://schemas.openxmlformats.org/officeDocument/2006/relationships/slide" Target="slides/slide1574.xml"/><Relationship Id="rId1581" Type="http://schemas.openxmlformats.org/officeDocument/2006/relationships/slide" Target="slides/slide1575.xml"/><Relationship Id="rId1582" Type="http://schemas.openxmlformats.org/officeDocument/2006/relationships/slide" Target="slides/slide1576.xml"/><Relationship Id="rId1583" Type="http://schemas.openxmlformats.org/officeDocument/2006/relationships/slide" Target="slides/slide1577.xml"/><Relationship Id="rId1584" Type="http://schemas.openxmlformats.org/officeDocument/2006/relationships/slide" Target="slides/slide1578.xml"/><Relationship Id="rId1585" Type="http://schemas.openxmlformats.org/officeDocument/2006/relationships/slide" Target="slides/slide1579.xml"/><Relationship Id="rId1586" Type="http://schemas.openxmlformats.org/officeDocument/2006/relationships/slide" Target="slides/slide1580.xml"/><Relationship Id="rId1587" Type="http://schemas.openxmlformats.org/officeDocument/2006/relationships/slide" Target="slides/slide1581.xml"/><Relationship Id="rId1588" Type="http://schemas.openxmlformats.org/officeDocument/2006/relationships/slide" Target="slides/slide1582.xml"/><Relationship Id="rId1589" Type="http://schemas.openxmlformats.org/officeDocument/2006/relationships/slide" Target="slides/slide1583.xml"/><Relationship Id="rId1590" Type="http://schemas.openxmlformats.org/officeDocument/2006/relationships/slide" Target="slides/slide1584.xml"/><Relationship Id="rId1591" Type="http://schemas.openxmlformats.org/officeDocument/2006/relationships/slide" Target="slides/slide1585.xml"/><Relationship Id="rId1592" Type="http://schemas.openxmlformats.org/officeDocument/2006/relationships/slide" Target="slides/slide1586.xml"/><Relationship Id="rId1593" Type="http://schemas.openxmlformats.org/officeDocument/2006/relationships/slide" Target="slides/slide1587.xml"/><Relationship Id="rId1594" Type="http://schemas.openxmlformats.org/officeDocument/2006/relationships/slide" Target="slides/slide1588.xml"/><Relationship Id="rId1595" Type="http://schemas.openxmlformats.org/officeDocument/2006/relationships/slide" Target="slides/slide1589.xml"/><Relationship Id="rId1596" Type="http://schemas.openxmlformats.org/officeDocument/2006/relationships/slide" Target="slides/slide1590.xml"/><Relationship Id="rId1597" Type="http://schemas.openxmlformats.org/officeDocument/2006/relationships/slide" Target="slides/slide1591.xml"/><Relationship Id="rId1598" Type="http://schemas.openxmlformats.org/officeDocument/2006/relationships/slide" Target="slides/slide1592.xml"/><Relationship Id="rId1599" Type="http://schemas.openxmlformats.org/officeDocument/2006/relationships/slide" Target="slides/slide1593.xml"/><Relationship Id="rId1600" Type="http://schemas.openxmlformats.org/officeDocument/2006/relationships/slide" Target="slides/slide1594.xml"/><Relationship Id="rId1601" Type="http://schemas.openxmlformats.org/officeDocument/2006/relationships/slide" Target="slides/slide1595.xml"/><Relationship Id="rId1602" Type="http://schemas.openxmlformats.org/officeDocument/2006/relationships/slide" Target="slides/slide1596.xml"/><Relationship Id="rId1603" Type="http://schemas.openxmlformats.org/officeDocument/2006/relationships/slide" Target="slides/slide1597.xml"/><Relationship Id="rId1604" Type="http://schemas.openxmlformats.org/officeDocument/2006/relationships/slide" Target="slides/slide1598.xml"/><Relationship Id="rId1605" Type="http://schemas.openxmlformats.org/officeDocument/2006/relationships/slide" Target="slides/slide1599.xml"/><Relationship Id="rId1606" Type="http://schemas.openxmlformats.org/officeDocument/2006/relationships/slide" Target="slides/slide1600.xml"/><Relationship Id="rId1607" Type="http://schemas.openxmlformats.org/officeDocument/2006/relationships/slide" Target="slides/slide1601.xml"/><Relationship Id="rId1608" Type="http://schemas.openxmlformats.org/officeDocument/2006/relationships/slide" Target="slides/slide1602.xml"/><Relationship Id="rId1609" Type="http://schemas.openxmlformats.org/officeDocument/2006/relationships/slide" Target="slides/slide1603.xml"/><Relationship Id="rId1610" Type="http://schemas.openxmlformats.org/officeDocument/2006/relationships/slide" Target="slides/slide1604.xml"/><Relationship Id="rId1611" Type="http://schemas.openxmlformats.org/officeDocument/2006/relationships/slide" Target="slides/slide1605.xml"/><Relationship Id="rId1612" Type="http://schemas.openxmlformats.org/officeDocument/2006/relationships/slide" Target="slides/slide1606.xml"/><Relationship Id="rId1613" Type="http://schemas.openxmlformats.org/officeDocument/2006/relationships/slide" Target="slides/slide1607.xml"/><Relationship Id="rId1614" Type="http://schemas.openxmlformats.org/officeDocument/2006/relationships/slide" Target="slides/slide1608.xml"/><Relationship Id="rId1615" Type="http://schemas.openxmlformats.org/officeDocument/2006/relationships/slide" Target="slides/slide1609.xml"/><Relationship Id="rId1616" Type="http://schemas.openxmlformats.org/officeDocument/2006/relationships/slide" Target="slides/slide1610.xml"/><Relationship Id="rId1617" Type="http://schemas.openxmlformats.org/officeDocument/2006/relationships/slide" Target="slides/slide1611.xml"/><Relationship Id="rId1618" Type="http://schemas.openxmlformats.org/officeDocument/2006/relationships/slide" Target="slides/slide1612.xml"/><Relationship Id="rId1619" Type="http://schemas.openxmlformats.org/officeDocument/2006/relationships/slide" Target="slides/slide1613.xml"/><Relationship Id="rId1620" Type="http://schemas.openxmlformats.org/officeDocument/2006/relationships/slide" Target="slides/slide1614.xml"/><Relationship Id="rId1621" Type="http://schemas.openxmlformats.org/officeDocument/2006/relationships/slide" Target="slides/slide1615.xml"/><Relationship Id="rId1622" Type="http://schemas.openxmlformats.org/officeDocument/2006/relationships/slide" Target="slides/slide1616.xml"/><Relationship Id="rId1623" Type="http://schemas.openxmlformats.org/officeDocument/2006/relationships/slide" Target="slides/slide1617.xml"/><Relationship Id="rId1624" Type="http://schemas.openxmlformats.org/officeDocument/2006/relationships/slide" Target="slides/slide1618.xml"/><Relationship Id="rId1625" Type="http://schemas.openxmlformats.org/officeDocument/2006/relationships/slide" Target="slides/slide1619.xml"/><Relationship Id="rId1626" Type="http://schemas.openxmlformats.org/officeDocument/2006/relationships/slide" Target="slides/slide1620.xml"/><Relationship Id="rId1627" Type="http://schemas.openxmlformats.org/officeDocument/2006/relationships/slide" Target="slides/slide1621.xml"/><Relationship Id="rId1628" Type="http://schemas.openxmlformats.org/officeDocument/2006/relationships/slide" Target="slides/slide1622.xml"/><Relationship Id="rId1629" Type="http://schemas.openxmlformats.org/officeDocument/2006/relationships/slide" Target="slides/slide1623.xml"/><Relationship Id="rId1630" Type="http://schemas.openxmlformats.org/officeDocument/2006/relationships/slide" Target="slides/slide1624.xml"/><Relationship Id="rId1631" Type="http://schemas.openxmlformats.org/officeDocument/2006/relationships/slide" Target="slides/slide1625.xml"/><Relationship Id="rId1632" Type="http://schemas.openxmlformats.org/officeDocument/2006/relationships/slide" Target="slides/slide1626.xml"/><Relationship Id="rId1633" Type="http://schemas.openxmlformats.org/officeDocument/2006/relationships/slide" Target="slides/slide1627.xml"/><Relationship Id="rId1634" Type="http://schemas.openxmlformats.org/officeDocument/2006/relationships/slide" Target="slides/slide1628.xml"/><Relationship Id="rId1635" Type="http://schemas.openxmlformats.org/officeDocument/2006/relationships/slide" Target="slides/slide1629.xml"/><Relationship Id="rId1636" Type="http://schemas.openxmlformats.org/officeDocument/2006/relationships/slide" Target="slides/slide1630.xml"/><Relationship Id="rId1637" Type="http://schemas.openxmlformats.org/officeDocument/2006/relationships/slide" Target="slides/slide1631.xml"/><Relationship Id="rId1638" Type="http://schemas.openxmlformats.org/officeDocument/2006/relationships/slide" Target="slides/slide1632.xml"/><Relationship Id="rId1639" Type="http://schemas.openxmlformats.org/officeDocument/2006/relationships/slide" Target="slides/slide1633.xml"/><Relationship Id="rId1640" Type="http://schemas.openxmlformats.org/officeDocument/2006/relationships/slide" Target="slides/slide1634.xml"/><Relationship Id="rId1641" Type="http://schemas.openxmlformats.org/officeDocument/2006/relationships/slide" Target="slides/slide1635.xml"/><Relationship Id="rId1642" Type="http://schemas.openxmlformats.org/officeDocument/2006/relationships/slide" Target="slides/slide1636.xml"/><Relationship Id="rId1643" Type="http://schemas.openxmlformats.org/officeDocument/2006/relationships/slide" Target="slides/slide1637.xml"/><Relationship Id="rId1644" Type="http://schemas.openxmlformats.org/officeDocument/2006/relationships/slide" Target="slides/slide1638.xml"/><Relationship Id="rId1645" Type="http://schemas.openxmlformats.org/officeDocument/2006/relationships/slide" Target="slides/slide1639.xml"/><Relationship Id="rId1646" Type="http://schemas.openxmlformats.org/officeDocument/2006/relationships/slide" Target="slides/slide1640.xml"/><Relationship Id="rId1647" Type="http://schemas.openxmlformats.org/officeDocument/2006/relationships/slide" Target="slides/slide1641.xml"/><Relationship Id="rId1648" Type="http://schemas.openxmlformats.org/officeDocument/2006/relationships/slide" Target="slides/slide1642.xml"/><Relationship Id="rId1649" Type="http://schemas.openxmlformats.org/officeDocument/2006/relationships/slide" Target="slides/slide1643.xml"/><Relationship Id="rId1650" Type="http://schemas.openxmlformats.org/officeDocument/2006/relationships/slide" Target="slides/slide1644.xml"/><Relationship Id="rId1651" Type="http://schemas.openxmlformats.org/officeDocument/2006/relationships/slide" Target="slides/slide1645.xml"/><Relationship Id="rId1652" Type="http://schemas.openxmlformats.org/officeDocument/2006/relationships/slide" Target="slides/slide1646.xml"/><Relationship Id="rId1653" Type="http://schemas.openxmlformats.org/officeDocument/2006/relationships/slide" Target="slides/slide1647.xml"/><Relationship Id="rId1654" Type="http://schemas.openxmlformats.org/officeDocument/2006/relationships/slide" Target="slides/slide1648.xml"/><Relationship Id="rId1655" Type="http://schemas.openxmlformats.org/officeDocument/2006/relationships/slide" Target="slides/slide1649.xml"/><Relationship Id="rId1656" Type="http://schemas.openxmlformats.org/officeDocument/2006/relationships/slide" Target="slides/slide1650.xml"/><Relationship Id="rId1657" Type="http://schemas.openxmlformats.org/officeDocument/2006/relationships/slide" Target="slides/slide1651.xml"/><Relationship Id="rId1658" Type="http://schemas.openxmlformats.org/officeDocument/2006/relationships/slide" Target="slides/slide1652.xml"/><Relationship Id="rId1659" Type="http://schemas.openxmlformats.org/officeDocument/2006/relationships/slide" Target="slides/slide1653.xml"/><Relationship Id="rId1660" Type="http://schemas.openxmlformats.org/officeDocument/2006/relationships/slide" Target="slides/slide1654.xml"/><Relationship Id="rId1661" Type="http://schemas.openxmlformats.org/officeDocument/2006/relationships/slide" Target="slides/slide1655.xml"/><Relationship Id="rId1662" Type="http://schemas.openxmlformats.org/officeDocument/2006/relationships/slide" Target="slides/slide1656.xml"/><Relationship Id="rId1663" Type="http://schemas.openxmlformats.org/officeDocument/2006/relationships/slide" Target="slides/slide1657.xml"/><Relationship Id="rId1664" Type="http://schemas.openxmlformats.org/officeDocument/2006/relationships/slide" Target="slides/slide1658.xml"/><Relationship Id="rId1665" Type="http://schemas.openxmlformats.org/officeDocument/2006/relationships/slide" Target="slides/slide1659.xml"/><Relationship Id="rId1666" Type="http://schemas.openxmlformats.org/officeDocument/2006/relationships/slide" Target="slides/slide1660.xml"/><Relationship Id="rId1667" Type="http://schemas.openxmlformats.org/officeDocument/2006/relationships/slide" Target="slides/slide1661.xml"/><Relationship Id="rId1668" Type="http://schemas.openxmlformats.org/officeDocument/2006/relationships/slide" Target="slides/slide1662.xml"/><Relationship Id="rId1669" Type="http://schemas.openxmlformats.org/officeDocument/2006/relationships/slide" Target="slides/slide1663.xml"/><Relationship Id="rId1670" Type="http://schemas.openxmlformats.org/officeDocument/2006/relationships/slide" Target="slides/slide1664.xml"/><Relationship Id="rId1671" Type="http://schemas.openxmlformats.org/officeDocument/2006/relationships/slide" Target="slides/slide1665.xml"/><Relationship Id="rId1672" Type="http://schemas.openxmlformats.org/officeDocument/2006/relationships/slide" Target="slides/slide1666.xml"/><Relationship Id="rId1673" Type="http://schemas.openxmlformats.org/officeDocument/2006/relationships/slide" Target="slides/slide1667.xml"/><Relationship Id="rId1674" Type="http://schemas.openxmlformats.org/officeDocument/2006/relationships/slide" Target="slides/slide1668.xml"/><Relationship Id="rId1675" Type="http://schemas.openxmlformats.org/officeDocument/2006/relationships/slide" Target="slides/slide1669.xml"/><Relationship Id="rId1676" Type="http://schemas.openxmlformats.org/officeDocument/2006/relationships/slide" Target="slides/slide1670.xml"/><Relationship Id="rId1677" Type="http://schemas.openxmlformats.org/officeDocument/2006/relationships/slide" Target="slides/slide1671.xml"/><Relationship Id="rId1678" Type="http://schemas.openxmlformats.org/officeDocument/2006/relationships/slide" Target="slides/slide1672.xml"/><Relationship Id="rId1679" Type="http://schemas.openxmlformats.org/officeDocument/2006/relationships/slide" Target="slides/slide1673.xml"/><Relationship Id="rId1680" Type="http://schemas.openxmlformats.org/officeDocument/2006/relationships/slide" Target="slides/slide1674.xml"/><Relationship Id="rId1681" Type="http://schemas.openxmlformats.org/officeDocument/2006/relationships/slide" Target="slides/slide1675.xml"/><Relationship Id="rId1682" Type="http://schemas.openxmlformats.org/officeDocument/2006/relationships/slide" Target="slides/slide1676.xml"/><Relationship Id="rId1683" Type="http://schemas.openxmlformats.org/officeDocument/2006/relationships/slide" Target="slides/slide1677.xml"/><Relationship Id="rId1684" Type="http://schemas.openxmlformats.org/officeDocument/2006/relationships/slide" Target="slides/slide1678.xml"/><Relationship Id="rId1685" Type="http://schemas.openxmlformats.org/officeDocument/2006/relationships/slide" Target="slides/slide1679.xml"/><Relationship Id="rId1686" Type="http://schemas.openxmlformats.org/officeDocument/2006/relationships/slide" Target="slides/slide1680.xml"/><Relationship Id="rId1687" Type="http://schemas.openxmlformats.org/officeDocument/2006/relationships/slide" Target="slides/slide1681.xml"/><Relationship Id="rId1688" Type="http://schemas.openxmlformats.org/officeDocument/2006/relationships/slide" Target="slides/slide1682.xml"/><Relationship Id="rId1689" Type="http://schemas.openxmlformats.org/officeDocument/2006/relationships/slide" Target="slides/slide1683.xml"/><Relationship Id="rId1690" Type="http://schemas.openxmlformats.org/officeDocument/2006/relationships/slide" Target="slides/slide1684.xml"/><Relationship Id="rId1691" Type="http://schemas.openxmlformats.org/officeDocument/2006/relationships/slide" Target="slides/slide1685.xml"/><Relationship Id="rId1692" Type="http://schemas.openxmlformats.org/officeDocument/2006/relationships/slide" Target="slides/slide1686.xml"/><Relationship Id="rId1693" Type="http://schemas.openxmlformats.org/officeDocument/2006/relationships/slide" Target="slides/slide1687.xml"/><Relationship Id="rId1694" Type="http://schemas.openxmlformats.org/officeDocument/2006/relationships/slide" Target="slides/slide1688.xml"/><Relationship Id="rId1695" Type="http://schemas.openxmlformats.org/officeDocument/2006/relationships/slide" Target="slides/slide1689.xml"/><Relationship Id="rId1696" Type="http://schemas.openxmlformats.org/officeDocument/2006/relationships/slide" Target="slides/slide1690.xml"/><Relationship Id="rId1697" Type="http://schemas.openxmlformats.org/officeDocument/2006/relationships/slide" Target="slides/slide1691.xml"/><Relationship Id="rId1698" Type="http://schemas.openxmlformats.org/officeDocument/2006/relationships/slide" Target="slides/slide1692.xml"/><Relationship Id="rId1699" Type="http://schemas.openxmlformats.org/officeDocument/2006/relationships/slide" Target="slides/slide1693.xml"/><Relationship Id="rId1700" Type="http://schemas.openxmlformats.org/officeDocument/2006/relationships/slide" Target="slides/slide1694.xml"/><Relationship Id="rId1701" Type="http://schemas.openxmlformats.org/officeDocument/2006/relationships/slide" Target="slides/slide1695.xml"/><Relationship Id="rId1702" Type="http://schemas.openxmlformats.org/officeDocument/2006/relationships/slide" Target="slides/slide1696.xml"/><Relationship Id="rId1703" Type="http://schemas.openxmlformats.org/officeDocument/2006/relationships/slide" Target="slides/slide1697.xml"/><Relationship Id="rId1704" Type="http://schemas.openxmlformats.org/officeDocument/2006/relationships/slide" Target="slides/slide1698.xml"/><Relationship Id="rId1705" Type="http://schemas.openxmlformats.org/officeDocument/2006/relationships/slide" Target="slides/slide1699.xml"/><Relationship Id="rId1706" Type="http://schemas.openxmlformats.org/officeDocument/2006/relationships/slide" Target="slides/slide1700.xml"/><Relationship Id="rId1707" Type="http://schemas.openxmlformats.org/officeDocument/2006/relationships/slide" Target="slides/slide1701.xml"/><Relationship Id="rId1708" Type="http://schemas.openxmlformats.org/officeDocument/2006/relationships/slide" Target="slides/slide1702.xml"/><Relationship Id="rId1709" Type="http://schemas.openxmlformats.org/officeDocument/2006/relationships/slide" Target="slides/slide1703.xml"/><Relationship Id="rId1710" Type="http://schemas.openxmlformats.org/officeDocument/2006/relationships/slide" Target="slides/slide1704.xml"/><Relationship Id="rId1711" Type="http://schemas.openxmlformats.org/officeDocument/2006/relationships/slide" Target="slides/slide1705.xml"/><Relationship Id="rId1712" Type="http://schemas.openxmlformats.org/officeDocument/2006/relationships/slide" Target="slides/slide1706.xml"/><Relationship Id="rId1713" Type="http://schemas.openxmlformats.org/officeDocument/2006/relationships/slide" Target="slides/slide1707.xml"/><Relationship Id="rId1714" Type="http://schemas.openxmlformats.org/officeDocument/2006/relationships/slide" Target="slides/slide1708.xml"/><Relationship Id="rId1715" Type="http://schemas.openxmlformats.org/officeDocument/2006/relationships/slide" Target="slides/slide1709.xml"/><Relationship Id="rId1716" Type="http://schemas.openxmlformats.org/officeDocument/2006/relationships/slide" Target="slides/slide1710.xml"/><Relationship Id="rId1717" Type="http://schemas.openxmlformats.org/officeDocument/2006/relationships/slide" Target="slides/slide1711.xml"/><Relationship Id="rId1718" Type="http://schemas.openxmlformats.org/officeDocument/2006/relationships/slide" Target="slides/slide1712.xml"/><Relationship Id="rId1719" Type="http://schemas.openxmlformats.org/officeDocument/2006/relationships/slide" Target="slides/slide1713.xml"/><Relationship Id="rId1720" Type="http://schemas.openxmlformats.org/officeDocument/2006/relationships/slide" Target="slides/slide1714.xml"/><Relationship Id="rId1721" Type="http://schemas.openxmlformats.org/officeDocument/2006/relationships/slide" Target="slides/slide1715.xml"/><Relationship Id="rId1722" Type="http://schemas.openxmlformats.org/officeDocument/2006/relationships/slide" Target="slides/slide1716.xml"/><Relationship Id="rId1723" Type="http://schemas.openxmlformats.org/officeDocument/2006/relationships/slide" Target="slides/slide1717.xml"/><Relationship Id="rId1724" Type="http://schemas.openxmlformats.org/officeDocument/2006/relationships/slide" Target="slides/slide1718.xml"/><Relationship Id="rId1725" Type="http://schemas.openxmlformats.org/officeDocument/2006/relationships/slide" Target="slides/slide1719.xml"/><Relationship Id="rId1726" Type="http://schemas.openxmlformats.org/officeDocument/2006/relationships/slide" Target="slides/slide1720.xml"/><Relationship Id="rId1727" Type="http://schemas.openxmlformats.org/officeDocument/2006/relationships/slide" Target="slides/slide1721.xml"/><Relationship Id="rId1728" Type="http://schemas.openxmlformats.org/officeDocument/2006/relationships/slide" Target="slides/slide1722.xml"/><Relationship Id="rId1729" Type="http://schemas.openxmlformats.org/officeDocument/2006/relationships/slide" Target="slides/slide1723.xml"/><Relationship Id="rId1730" Type="http://schemas.openxmlformats.org/officeDocument/2006/relationships/slide" Target="slides/slide1724.xml"/><Relationship Id="rId1731" Type="http://schemas.openxmlformats.org/officeDocument/2006/relationships/slide" Target="slides/slide1725.xml"/><Relationship Id="rId1732" Type="http://schemas.openxmlformats.org/officeDocument/2006/relationships/slide" Target="slides/slide1726.xml"/><Relationship Id="rId1733" Type="http://schemas.openxmlformats.org/officeDocument/2006/relationships/slide" Target="slides/slide1727.xml"/><Relationship Id="rId1734" Type="http://schemas.openxmlformats.org/officeDocument/2006/relationships/slide" Target="slides/slide1728.xml"/><Relationship Id="rId1735" Type="http://schemas.openxmlformats.org/officeDocument/2006/relationships/slide" Target="slides/slide1729.xml"/><Relationship Id="rId1736" Type="http://schemas.openxmlformats.org/officeDocument/2006/relationships/slide" Target="slides/slide1730.xml"/><Relationship Id="rId1737" Type="http://schemas.openxmlformats.org/officeDocument/2006/relationships/slide" Target="slides/slide1731.xml"/><Relationship Id="rId1738" Type="http://schemas.openxmlformats.org/officeDocument/2006/relationships/slide" Target="slides/slide1732.xml"/><Relationship Id="rId1739" Type="http://schemas.openxmlformats.org/officeDocument/2006/relationships/slide" Target="slides/slide1733.xml"/><Relationship Id="rId1740" Type="http://schemas.openxmlformats.org/officeDocument/2006/relationships/slide" Target="slides/slide1734.xml"/><Relationship Id="rId1741" Type="http://schemas.openxmlformats.org/officeDocument/2006/relationships/slide" Target="slides/slide1735.xml"/><Relationship Id="rId1742" Type="http://schemas.openxmlformats.org/officeDocument/2006/relationships/slide" Target="slides/slide1736.xml"/><Relationship Id="rId1743" Type="http://schemas.openxmlformats.org/officeDocument/2006/relationships/slide" Target="slides/slide1737.xml"/><Relationship Id="rId1744" Type="http://schemas.openxmlformats.org/officeDocument/2006/relationships/slide" Target="slides/slide1738.xml"/><Relationship Id="rId1745" Type="http://schemas.openxmlformats.org/officeDocument/2006/relationships/slide" Target="slides/slide1739.xml"/><Relationship Id="rId1746" Type="http://schemas.openxmlformats.org/officeDocument/2006/relationships/slide" Target="slides/slide1740.xml"/><Relationship Id="rId1747" Type="http://schemas.openxmlformats.org/officeDocument/2006/relationships/slide" Target="slides/slide1741.xml"/><Relationship Id="rId1748" Type="http://schemas.openxmlformats.org/officeDocument/2006/relationships/slide" Target="slides/slide1742.xml"/><Relationship Id="rId1749" Type="http://schemas.openxmlformats.org/officeDocument/2006/relationships/slide" Target="slides/slide1743.xml"/><Relationship Id="rId1750" Type="http://schemas.openxmlformats.org/officeDocument/2006/relationships/slide" Target="slides/slide1744.xml"/><Relationship Id="rId1751" Type="http://schemas.openxmlformats.org/officeDocument/2006/relationships/slide" Target="slides/slide1745.xml"/><Relationship Id="rId1752" Type="http://schemas.openxmlformats.org/officeDocument/2006/relationships/slide" Target="slides/slide1746.xml"/><Relationship Id="rId1753" Type="http://schemas.openxmlformats.org/officeDocument/2006/relationships/slide" Target="slides/slide1747.xml"/><Relationship Id="rId1754" Type="http://schemas.openxmlformats.org/officeDocument/2006/relationships/slide" Target="slides/slide1748.xml"/><Relationship Id="rId1755" Type="http://schemas.openxmlformats.org/officeDocument/2006/relationships/slide" Target="slides/slide1749.xml"/><Relationship Id="rId1756" Type="http://schemas.openxmlformats.org/officeDocument/2006/relationships/slide" Target="slides/slide1750.xml"/><Relationship Id="rId1757" Type="http://schemas.openxmlformats.org/officeDocument/2006/relationships/slide" Target="slides/slide1751.xml"/><Relationship Id="rId1758" Type="http://schemas.openxmlformats.org/officeDocument/2006/relationships/slide" Target="slides/slide1752.xml"/><Relationship Id="rId1759" Type="http://schemas.openxmlformats.org/officeDocument/2006/relationships/slide" Target="slides/slide1753.xml"/><Relationship Id="rId1760" Type="http://schemas.openxmlformats.org/officeDocument/2006/relationships/slide" Target="slides/slide1754.xml"/><Relationship Id="rId1761" Type="http://schemas.openxmlformats.org/officeDocument/2006/relationships/slide" Target="slides/slide1755.xml"/><Relationship Id="rId1762" Type="http://schemas.openxmlformats.org/officeDocument/2006/relationships/slide" Target="slides/slide1756.xml"/><Relationship Id="rId1763" Type="http://schemas.openxmlformats.org/officeDocument/2006/relationships/slide" Target="slides/slide1757.xml"/><Relationship Id="rId1764" Type="http://schemas.openxmlformats.org/officeDocument/2006/relationships/slide" Target="slides/slide1758.xml"/><Relationship Id="rId1765" Type="http://schemas.openxmlformats.org/officeDocument/2006/relationships/slide" Target="slides/slide1759.xml"/><Relationship Id="rId1766" Type="http://schemas.openxmlformats.org/officeDocument/2006/relationships/slide" Target="slides/slide1760.xml"/><Relationship Id="rId1767" Type="http://schemas.openxmlformats.org/officeDocument/2006/relationships/slide" Target="slides/slide1761.xml"/><Relationship Id="rId1768" Type="http://schemas.openxmlformats.org/officeDocument/2006/relationships/slide" Target="slides/slide1762.xml"/><Relationship Id="rId1769" Type="http://schemas.openxmlformats.org/officeDocument/2006/relationships/slide" Target="slides/slide1763.xml"/><Relationship Id="rId1770" Type="http://schemas.openxmlformats.org/officeDocument/2006/relationships/slide" Target="slides/slide1764.xml"/><Relationship Id="rId1771" Type="http://schemas.openxmlformats.org/officeDocument/2006/relationships/slide" Target="slides/slide1765.xml"/><Relationship Id="rId1772" Type="http://schemas.openxmlformats.org/officeDocument/2006/relationships/slide" Target="slides/slide1766.xml"/><Relationship Id="rId1773" Type="http://schemas.openxmlformats.org/officeDocument/2006/relationships/slide" Target="slides/slide1767.xml"/><Relationship Id="rId1774" Type="http://schemas.openxmlformats.org/officeDocument/2006/relationships/slide" Target="slides/slide1768.xml"/><Relationship Id="rId1775" Type="http://schemas.openxmlformats.org/officeDocument/2006/relationships/slide" Target="slides/slide1769.xml"/><Relationship Id="rId1776" Type="http://schemas.openxmlformats.org/officeDocument/2006/relationships/slide" Target="slides/slide1770.xml"/><Relationship Id="rId1777" Type="http://schemas.openxmlformats.org/officeDocument/2006/relationships/slide" Target="slides/slide1771.xml"/><Relationship Id="rId1778" Type="http://schemas.openxmlformats.org/officeDocument/2006/relationships/slide" Target="slides/slide1772.xml"/><Relationship Id="rId1779" Type="http://schemas.openxmlformats.org/officeDocument/2006/relationships/slide" Target="slides/slide1773.xml"/><Relationship Id="rId1780" Type="http://schemas.openxmlformats.org/officeDocument/2006/relationships/slide" Target="slides/slide1774.xml"/><Relationship Id="rId1781" Type="http://schemas.openxmlformats.org/officeDocument/2006/relationships/slide" Target="slides/slide1775.xml"/><Relationship Id="rId1782" Type="http://schemas.openxmlformats.org/officeDocument/2006/relationships/slide" Target="slides/slide1776.xml"/><Relationship Id="rId1783" Type="http://schemas.openxmlformats.org/officeDocument/2006/relationships/slide" Target="slides/slide1777.xml"/><Relationship Id="rId1784" Type="http://schemas.openxmlformats.org/officeDocument/2006/relationships/slide" Target="slides/slide1778.xml"/><Relationship Id="rId1785" Type="http://schemas.openxmlformats.org/officeDocument/2006/relationships/slide" Target="slides/slide1779.xml"/><Relationship Id="rId1786" Type="http://schemas.openxmlformats.org/officeDocument/2006/relationships/slide" Target="slides/slide1780.xml"/><Relationship Id="rId1787" Type="http://schemas.openxmlformats.org/officeDocument/2006/relationships/slide" Target="slides/slide1781.xml"/><Relationship Id="rId1788" Type="http://schemas.openxmlformats.org/officeDocument/2006/relationships/slide" Target="slides/slide1782.xml"/><Relationship Id="rId1789" Type="http://schemas.openxmlformats.org/officeDocument/2006/relationships/slide" Target="slides/slide1783.xml"/><Relationship Id="rId1790" Type="http://schemas.openxmlformats.org/officeDocument/2006/relationships/slide" Target="slides/slide1784.xml"/><Relationship Id="rId1791" Type="http://schemas.openxmlformats.org/officeDocument/2006/relationships/slide" Target="slides/slide1785.xml"/><Relationship Id="rId1792" Type="http://schemas.openxmlformats.org/officeDocument/2006/relationships/slide" Target="slides/slide1786.xml"/><Relationship Id="rId1793" Type="http://schemas.openxmlformats.org/officeDocument/2006/relationships/slide" Target="slides/slide1787.xml"/><Relationship Id="rId1794" Type="http://schemas.openxmlformats.org/officeDocument/2006/relationships/slide" Target="slides/slide1788.xml"/><Relationship Id="rId1795" Type="http://schemas.openxmlformats.org/officeDocument/2006/relationships/slide" Target="slides/slide1789.xml"/><Relationship Id="rId1796" Type="http://schemas.openxmlformats.org/officeDocument/2006/relationships/slide" Target="slides/slide1790.xml"/><Relationship Id="rId1797" Type="http://schemas.openxmlformats.org/officeDocument/2006/relationships/slide" Target="slides/slide1791.xml"/><Relationship Id="rId1798" Type="http://schemas.openxmlformats.org/officeDocument/2006/relationships/slide" Target="slides/slide1792.xml"/><Relationship Id="rId1799" Type="http://schemas.openxmlformats.org/officeDocument/2006/relationships/slide" Target="slides/slide1793.xml"/><Relationship Id="rId1800" Type="http://schemas.openxmlformats.org/officeDocument/2006/relationships/slide" Target="slides/slide1794.xml"/><Relationship Id="rId1801" Type="http://schemas.openxmlformats.org/officeDocument/2006/relationships/slide" Target="slides/slide1795.xml"/><Relationship Id="rId1802" Type="http://schemas.openxmlformats.org/officeDocument/2006/relationships/slide" Target="slides/slide1796.xml"/><Relationship Id="rId1803" Type="http://schemas.openxmlformats.org/officeDocument/2006/relationships/slide" Target="slides/slide1797.xml"/><Relationship Id="rId1804" Type="http://schemas.openxmlformats.org/officeDocument/2006/relationships/slide" Target="slides/slide1798.xml"/><Relationship Id="rId1805" Type="http://schemas.openxmlformats.org/officeDocument/2006/relationships/slide" Target="slides/slide1799.xml"/><Relationship Id="rId1806" Type="http://schemas.openxmlformats.org/officeDocument/2006/relationships/slide" Target="slides/slide1800.xml"/><Relationship Id="rId1807" Type="http://schemas.openxmlformats.org/officeDocument/2006/relationships/slide" Target="slides/slide1801.xml"/><Relationship Id="rId1808" Type="http://schemas.openxmlformats.org/officeDocument/2006/relationships/slide" Target="slides/slide1802.xml"/><Relationship Id="rId1809" Type="http://schemas.openxmlformats.org/officeDocument/2006/relationships/slide" Target="slides/slide1803.xml"/><Relationship Id="rId1810" Type="http://schemas.openxmlformats.org/officeDocument/2006/relationships/slide" Target="slides/slide1804.xml"/><Relationship Id="rId1811" Type="http://schemas.openxmlformats.org/officeDocument/2006/relationships/slide" Target="slides/slide1805.xml"/><Relationship Id="rId1812" Type="http://schemas.openxmlformats.org/officeDocument/2006/relationships/slide" Target="slides/slide1806.xml"/><Relationship Id="rId1813" Type="http://schemas.openxmlformats.org/officeDocument/2006/relationships/slide" Target="slides/slide1807.xml"/><Relationship Id="rId1814" Type="http://schemas.openxmlformats.org/officeDocument/2006/relationships/slide" Target="slides/slide1808.xml"/><Relationship Id="rId1815" Type="http://schemas.openxmlformats.org/officeDocument/2006/relationships/slide" Target="slides/slide1809.xml"/><Relationship Id="rId1816" Type="http://schemas.openxmlformats.org/officeDocument/2006/relationships/slide" Target="slides/slide1810.xml"/><Relationship Id="rId1817" Type="http://schemas.openxmlformats.org/officeDocument/2006/relationships/slide" Target="slides/slide1811.xml"/><Relationship Id="rId1818" Type="http://schemas.openxmlformats.org/officeDocument/2006/relationships/slide" Target="slides/slide1812.xml"/><Relationship Id="rId1819" Type="http://schemas.openxmlformats.org/officeDocument/2006/relationships/slide" Target="slides/slide1813.xml"/><Relationship Id="rId1820" Type="http://schemas.openxmlformats.org/officeDocument/2006/relationships/slide" Target="slides/slide1814.xml"/><Relationship Id="rId1821" Type="http://schemas.openxmlformats.org/officeDocument/2006/relationships/slide" Target="slides/slide1815.xml"/><Relationship Id="rId1822" Type="http://schemas.openxmlformats.org/officeDocument/2006/relationships/slide" Target="slides/slide1816.xml"/><Relationship Id="rId1823" Type="http://schemas.openxmlformats.org/officeDocument/2006/relationships/slide" Target="slides/slide1817.xml"/><Relationship Id="rId1824" Type="http://schemas.openxmlformats.org/officeDocument/2006/relationships/slide" Target="slides/slide1818.xml"/><Relationship Id="rId1825" Type="http://schemas.openxmlformats.org/officeDocument/2006/relationships/slide" Target="slides/slide1819.xml"/><Relationship Id="rId1826" Type="http://schemas.openxmlformats.org/officeDocument/2006/relationships/slide" Target="slides/slide1820.xml"/><Relationship Id="rId1827" Type="http://schemas.openxmlformats.org/officeDocument/2006/relationships/slide" Target="slides/slide1821.xml"/><Relationship Id="rId1828" Type="http://schemas.openxmlformats.org/officeDocument/2006/relationships/slide" Target="slides/slide1822.xml"/><Relationship Id="rId1829" Type="http://schemas.openxmlformats.org/officeDocument/2006/relationships/slide" Target="slides/slide1823.xml"/><Relationship Id="rId1830" Type="http://schemas.openxmlformats.org/officeDocument/2006/relationships/slide" Target="slides/slide1824.xml"/><Relationship Id="rId1831" Type="http://schemas.openxmlformats.org/officeDocument/2006/relationships/slide" Target="slides/slide1825.xml"/><Relationship Id="rId1832" Type="http://schemas.openxmlformats.org/officeDocument/2006/relationships/slide" Target="slides/slide1826.xml"/><Relationship Id="rId1833" Type="http://schemas.openxmlformats.org/officeDocument/2006/relationships/slide" Target="slides/slide1827.xml"/><Relationship Id="rId1834" Type="http://schemas.openxmlformats.org/officeDocument/2006/relationships/slide" Target="slides/slide1828.xml"/><Relationship Id="rId1835" Type="http://schemas.openxmlformats.org/officeDocument/2006/relationships/slide" Target="slides/slide1829.xml"/><Relationship Id="rId1836" Type="http://schemas.openxmlformats.org/officeDocument/2006/relationships/slide" Target="slides/slide1830.xml"/><Relationship Id="rId1837" Type="http://schemas.openxmlformats.org/officeDocument/2006/relationships/slide" Target="slides/slide1831.xml"/><Relationship Id="rId1838" Type="http://schemas.openxmlformats.org/officeDocument/2006/relationships/slide" Target="slides/slide1832.xml"/><Relationship Id="rId1839" Type="http://schemas.openxmlformats.org/officeDocument/2006/relationships/slide" Target="slides/slide1833.xml"/><Relationship Id="rId1840" Type="http://schemas.openxmlformats.org/officeDocument/2006/relationships/slide" Target="slides/slide1834.xml"/><Relationship Id="rId1841" Type="http://schemas.openxmlformats.org/officeDocument/2006/relationships/slide" Target="slides/slide1835.xml"/><Relationship Id="rId1842" Type="http://schemas.openxmlformats.org/officeDocument/2006/relationships/slide" Target="slides/slide1836.xml"/><Relationship Id="rId1843" Type="http://schemas.openxmlformats.org/officeDocument/2006/relationships/slide" Target="slides/slide1837.xml"/><Relationship Id="rId1844" Type="http://schemas.openxmlformats.org/officeDocument/2006/relationships/slide" Target="slides/slide1838.xml"/><Relationship Id="rId1845" Type="http://schemas.openxmlformats.org/officeDocument/2006/relationships/slide" Target="slides/slide1839.xml"/><Relationship Id="rId1846" Type="http://schemas.openxmlformats.org/officeDocument/2006/relationships/slide" Target="slides/slide1840.xml"/><Relationship Id="rId1847" Type="http://schemas.openxmlformats.org/officeDocument/2006/relationships/slide" Target="slides/slide1841.xml"/><Relationship Id="rId1848" Type="http://schemas.openxmlformats.org/officeDocument/2006/relationships/slide" Target="slides/slide1842.xml"/><Relationship Id="rId1849" Type="http://schemas.openxmlformats.org/officeDocument/2006/relationships/slide" Target="slides/slide1843.xml"/><Relationship Id="rId1850" Type="http://schemas.openxmlformats.org/officeDocument/2006/relationships/slide" Target="slides/slide1844.xml"/><Relationship Id="rId1851" Type="http://schemas.openxmlformats.org/officeDocument/2006/relationships/slide" Target="slides/slide1845.xml"/><Relationship Id="rId1852" Type="http://schemas.openxmlformats.org/officeDocument/2006/relationships/slide" Target="slides/slide1846.xml"/><Relationship Id="rId1853" Type="http://schemas.openxmlformats.org/officeDocument/2006/relationships/slide" Target="slides/slide1847.xml"/><Relationship Id="rId1854" Type="http://schemas.openxmlformats.org/officeDocument/2006/relationships/slide" Target="slides/slide1848.xml"/><Relationship Id="rId1855" Type="http://schemas.openxmlformats.org/officeDocument/2006/relationships/slide" Target="slides/slide1849.xml"/><Relationship Id="rId1856" Type="http://schemas.openxmlformats.org/officeDocument/2006/relationships/slide" Target="slides/slide1850.xml"/><Relationship Id="rId1857" Type="http://schemas.openxmlformats.org/officeDocument/2006/relationships/slide" Target="slides/slide1851.xml"/><Relationship Id="rId1858" Type="http://schemas.openxmlformats.org/officeDocument/2006/relationships/slide" Target="slides/slide1852.xml"/><Relationship Id="rId1859" Type="http://schemas.openxmlformats.org/officeDocument/2006/relationships/slide" Target="slides/slide1853.xml"/><Relationship Id="rId1860" Type="http://schemas.openxmlformats.org/officeDocument/2006/relationships/slide" Target="slides/slide1854.xml"/><Relationship Id="rId1861" Type="http://schemas.openxmlformats.org/officeDocument/2006/relationships/slide" Target="slides/slide1855.xml"/><Relationship Id="rId1862" Type="http://schemas.openxmlformats.org/officeDocument/2006/relationships/slide" Target="slides/slide1856.xml"/><Relationship Id="rId1863" Type="http://schemas.openxmlformats.org/officeDocument/2006/relationships/slide" Target="slides/slide1857.xml"/><Relationship Id="rId1864" Type="http://schemas.openxmlformats.org/officeDocument/2006/relationships/slide" Target="slides/slide1858.xml"/><Relationship Id="rId1865" Type="http://schemas.openxmlformats.org/officeDocument/2006/relationships/slide" Target="slides/slide1859.xml"/><Relationship Id="rId1866" Type="http://schemas.openxmlformats.org/officeDocument/2006/relationships/slide" Target="slides/slide1860.xml"/><Relationship Id="rId1867" Type="http://schemas.openxmlformats.org/officeDocument/2006/relationships/slide" Target="slides/slide1861.xml"/><Relationship Id="rId1868" Type="http://schemas.openxmlformats.org/officeDocument/2006/relationships/slide" Target="slides/slide1862.xml"/><Relationship Id="rId1869" Type="http://schemas.openxmlformats.org/officeDocument/2006/relationships/slide" Target="slides/slide1863.xml"/><Relationship Id="rId1870" Type="http://schemas.openxmlformats.org/officeDocument/2006/relationships/slide" Target="slides/slide1864.xml"/><Relationship Id="rId1871" Type="http://schemas.openxmlformats.org/officeDocument/2006/relationships/slide" Target="slides/slide1865.xml"/><Relationship Id="rId1872" Type="http://schemas.openxmlformats.org/officeDocument/2006/relationships/slide" Target="slides/slide1866.xml"/><Relationship Id="rId1873" Type="http://schemas.openxmlformats.org/officeDocument/2006/relationships/slide" Target="slides/slide1867.xml"/><Relationship Id="rId1874" Type="http://schemas.openxmlformats.org/officeDocument/2006/relationships/slide" Target="slides/slide1868.xml"/><Relationship Id="rId1875" Type="http://schemas.openxmlformats.org/officeDocument/2006/relationships/slide" Target="slides/slide1869.xml"/><Relationship Id="rId1876" Type="http://schemas.openxmlformats.org/officeDocument/2006/relationships/slide" Target="slides/slide1870.xml"/><Relationship Id="rId1877" Type="http://schemas.openxmlformats.org/officeDocument/2006/relationships/slide" Target="slides/slide1871.xml"/><Relationship Id="rId1878" Type="http://schemas.openxmlformats.org/officeDocument/2006/relationships/slide" Target="slides/slide1872.xml"/><Relationship Id="rId1879" Type="http://schemas.openxmlformats.org/officeDocument/2006/relationships/slide" Target="slides/slide1873.xml"/><Relationship Id="rId1880" Type="http://schemas.openxmlformats.org/officeDocument/2006/relationships/slide" Target="slides/slide1874.xml"/><Relationship Id="rId1881" Type="http://schemas.openxmlformats.org/officeDocument/2006/relationships/slide" Target="slides/slide1875.xml"/><Relationship Id="rId1882" Type="http://schemas.openxmlformats.org/officeDocument/2006/relationships/slide" Target="slides/slide1876.xml"/><Relationship Id="rId1883" Type="http://schemas.openxmlformats.org/officeDocument/2006/relationships/slide" Target="slides/slide1877.xml"/><Relationship Id="rId1884" Type="http://schemas.openxmlformats.org/officeDocument/2006/relationships/slide" Target="slides/slide1878.xml"/><Relationship Id="rId1885" Type="http://schemas.openxmlformats.org/officeDocument/2006/relationships/slide" Target="slides/slide1879.xml"/><Relationship Id="rId1886" Type="http://schemas.openxmlformats.org/officeDocument/2006/relationships/slide" Target="slides/slide1880.xml"/><Relationship Id="rId1887" Type="http://schemas.openxmlformats.org/officeDocument/2006/relationships/slide" Target="slides/slide1881.xml"/><Relationship Id="rId1888" Type="http://schemas.openxmlformats.org/officeDocument/2006/relationships/slide" Target="slides/slide1882.xml"/><Relationship Id="rId1889" Type="http://schemas.openxmlformats.org/officeDocument/2006/relationships/slide" Target="slides/slide1883.xml"/><Relationship Id="rId1890" Type="http://schemas.openxmlformats.org/officeDocument/2006/relationships/slide" Target="slides/slide1884.xml"/><Relationship Id="rId1891" Type="http://schemas.openxmlformats.org/officeDocument/2006/relationships/slide" Target="slides/slide1885.xml"/><Relationship Id="rId1892" Type="http://schemas.openxmlformats.org/officeDocument/2006/relationships/slide" Target="slides/slide1886.xml"/><Relationship Id="rId1893" Type="http://schemas.openxmlformats.org/officeDocument/2006/relationships/slide" Target="slides/slide1887.xml"/><Relationship Id="rId1894" Type="http://schemas.openxmlformats.org/officeDocument/2006/relationships/slide" Target="slides/slide1888.xml"/><Relationship Id="rId1895" Type="http://schemas.openxmlformats.org/officeDocument/2006/relationships/slide" Target="slides/slide1889.xml"/><Relationship Id="rId1896" Type="http://schemas.openxmlformats.org/officeDocument/2006/relationships/slide" Target="slides/slide1890.xml"/><Relationship Id="rId1897" Type="http://schemas.openxmlformats.org/officeDocument/2006/relationships/slide" Target="slides/slide1891.xml"/><Relationship Id="rId1898" Type="http://schemas.openxmlformats.org/officeDocument/2006/relationships/slide" Target="slides/slide1892.xml"/><Relationship Id="rId1899" Type="http://schemas.openxmlformats.org/officeDocument/2006/relationships/slide" Target="slides/slide1893.xml"/><Relationship Id="rId1900" Type="http://schemas.openxmlformats.org/officeDocument/2006/relationships/slide" Target="slides/slide1894.xml"/><Relationship Id="rId1901" Type="http://schemas.openxmlformats.org/officeDocument/2006/relationships/slide" Target="slides/slide1895.xml"/><Relationship Id="rId1902" Type="http://schemas.openxmlformats.org/officeDocument/2006/relationships/slide" Target="slides/slide1896.xml"/><Relationship Id="rId1903" Type="http://schemas.openxmlformats.org/officeDocument/2006/relationships/slide" Target="slides/slide1897.xml"/><Relationship Id="rId1904" Type="http://schemas.openxmlformats.org/officeDocument/2006/relationships/slide" Target="slides/slide1898.xml"/><Relationship Id="rId1905" Type="http://schemas.openxmlformats.org/officeDocument/2006/relationships/slide" Target="slides/slide1899.xml"/><Relationship Id="rId1906" Type="http://schemas.openxmlformats.org/officeDocument/2006/relationships/slide" Target="slides/slide1900.xml"/><Relationship Id="rId1907" Type="http://schemas.openxmlformats.org/officeDocument/2006/relationships/slide" Target="slides/slide1901.xml"/><Relationship Id="rId1908" Type="http://schemas.openxmlformats.org/officeDocument/2006/relationships/slide" Target="slides/slide1902.xml"/><Relationship Id="rId1909" Type="http://schemas.openxmlformats.org/officeDocument/2006/relationships/slide" Target="slides/slide1903.xml"/><Relationship Id="rId1910" Type="http://schemas.openxmlformats.org/officeDocument/2006/relationships/slide" Target="slides/slide1904.xml"/><Relationship Id="rId1911" Type="http://schemas.openxmlformats.org/officeDocument/2006/relationships/slide" Target="slides/slide1905.xml"/><Relationship Id="rId1912" Type="http://schemas.openxmlformats.org/officeDocument/2006/relationships/slide" Target="slides/slide1906.xml"/><Relationship Id="rId1913" Type="http://schemas.openxmlformats.org/officeDocument/2006/relationships/slide" Target="slides/slide1907.xml"/><Relationship Id="rId1914" Type="http://schemas.openxmlformats.org/officeDocument/2006/relationships/slide" Target="slides/slide1908.xml"/><Relationship Id="rId1915" Type="http://schemas.openxmlformats.org/officeDocument/2006/relationships/slide" Target="slides/slide1909.xml"/><Relationship Id="rId1916" Type="http://schemas.openxmlformats.org/officeDocument/2006/relationships/slide" Target="slides/slide1910.xml"/><Relationship Id="rId1917" Type="http://schemas.openxmlformats.org/officeDocument/2006/relationships/slide" Target="slides/slide1911.xml"/><Relationship Id="rId1918" Type="http://schemas.openxmlformats.org/officeDocument/2006/relationships/slide" Target="slides/slide1912.xml"/><Relationship Id="rId1919" Type="http://schemas.openxmlformats.org/officeDocument/2006/relationships/slide" Target="slides/slide1913.xml"/><Relationship Id="rId1920" Type="http://schemas.openxmlformats.org/officeDocument/2006/relationships/slide" Target="slides/slide1914.xml"/><Relationship Id="rId1921" Type="http://schemas.openxmlformats.org/officeDocument/2006/relationships/slide" Target="slides/slide1915.xml"/><Relationship Id="rId1922" Type="http://schemas.openxmlformats.org/officeDocument/2006/relationships/slide" Target="slides/slide1916.xml"/><Relationship Id="rId1923" Type="http://schemas.openxmlformats.org/officeDocument/2006/relationships/slide" Target="slides/slide1917.xml"/><Relationship Id="rId1924" Type="http://schemas.openxmlformats.org/officeDocument/2006/relationships/slide" Target="slides/slide1918.xml"/><Relationship Id="rId1925" Type="http://schemas.openxmlformats.org/officeDocument/2006/relationships/slide" Target="slides/slide1919.xml"/><Relationship Id="rId1926" Type="http://schemas.openxmlformats.org/officeDocument/2006/relationships/slide" Target="slides/slide1920.xml"/><Relationship Id="rId1927" Type="http://schemas.openxmlformats.org/officeDocument/2006/relationships/slide" Target="slides/slide1921.xml"/><Relationship Id="rId1928" Type="http://schemas.openxmlformats.org/officeDocument/2006/relationships/slide" Target="slides/slide1922.xml"/><Relationship Id="rId1929" Type="http://schemas.openxmlformats.org/officeDocument/2006/relationships/slide" Target="slides/slide1923.xml"/><Relationship Id="rId1930" Type="http://schemas.openxmlformats.org/officeDocument/2006/relationships/slide" Target="slides/slide1924.xml"/><Relationship Id="rId1931" Type="http://schemas.openxmlformats.org/officeDocument/2006/relationships/slide" Target="slides/slide1925.xml"/><Relationship Id="rId1932" Type="http://schemas.openxmlformats.org/officeDocument/2006/relationships/slide" Target="slides/slide1926.xml"/><Relationship Id="rId1933" Type="http://schemas.openxmlformats.org/officeDocument/2006/relationships/slide" Target="slides/slide1927.xml"/><Relationship Id="rId1934" Type="http://schemas.openxmlformats.org/officeDocument/2006/relationships/slide" Target="slides/slide1928.xml"/><Relationship Id="rId1935" Type="http://schemas.openxmlformats.org/officeDocument/2006/relationships/slide" Target="slides/slide1929.xml"/><Relationship Id="rId1936" Type="http://schemas.openxmlformats.org/officeDocument/2006/relationships/slide" Target="slides/slide1930.xml"/><Relationship Id="rId1937" Type="http://schemas.openxmlformats.org/officeDocument/2006/relationships/slide" Target="slides/slide1931.xml"/><Relationship Id="rId1938" Type="http://schemas.openxmlformats.org/officeDocument/2006/relationships/slide" Target="slides/slide1932.xml"/><Relationship Id="rId1939" Type="http://schemas.openxmlformats.org/officeDocument/2006/relationships/slide" Target="slides/slide1933.xml"/><Relationship Id="rId1940" Type="http://schemas.openxmlformats.org/officeDocument/2006/relationships/slide" Target="slides/slide1934.xml"/><Relationship Id="rId1941" Type="http://schemas.openxmlformats.org/officeDocument/2006/relationships/slide" Target="slides/slide1935.xml"/><Relationship Id="rId1942" Type="http://schemas.openxmlformats.org/officeDocument/2006/relationships/slide" Target="slides/slide1936.xml"/><Relationship Id="rId1943" Type="http://schemas.openxmlformats.org/officeDocument/2006/relationships/slide" Target="slides/slide1937.xml"/><Relationship Id="rId1944" Type="http://schemas.openxmlformats.org/officeDocument/2006/relationships/slide" Target="slides/slide1938.xml"/><Relationship Id="rId1945" Type="http://schemas.openxmlformats.org/officeDocument/2006/relationships/slide" Target="slides/slide1939.xml"/><Relationship Id="rId1946" Type="http://schemas.openxmlformats.org/officeDocument/2006/relationships/slide" Target="slides/slide1940.xml"/><Relationship Id="rId1947" Type="http://schemas.openxmlformats.org/officeDocument/2006/relationships/slide" Target="slides/slide1941.xml"/><Relationship Id="rId1948" Type="http://schemas.openxmlformats.org/officeDocument/2006/relationships/slide" Target="slides/slide1942.xml"/><Relationship Id="rId1949" Type="http://schemas.openxmlformats.org/officeDocument/2006/relationships/slide" Target="slides/slide1943.xml"/><Relationship Id="rId1950" Type="http://schemas.openxmlformats.org/officeDocument/2006/relationships/slide" Target="slides/slide1944.xml"/><Relationship Id="rId1951" Type="http://schemas.openxmlformats.org/officeDocument/2006/relationships/slide" Target="slides/slide1945.xml"/><Relationship Id="rId1952" Type="http://schemas.openxmlformats.org/officeDocument/2006/relationships/slide" Target="slides/slide1946.xml"/><Relationship Id="rId1953" Type="http://schemas.openxmlformats.org/officeDocument/2006/relationships/slide" Target="slides/slide1947.xml"/><Relationship Id="rId1954" Type="http://schemas.openxmlformats.org/officeDocument/2006/relationships/slide" Target="slides/slide1948.xml"/><Relationship Id="rId1955" Type="http://schemas.openxmlformats.org/officeDocument/2006/relationships/slide" Target="slides/slide1949.xml"/><Relationship Id="rId1956" Type="http://schemas.openxmlformats.org/officeDocument/2006/relationships/slide" Target="slides/slide1950.xml"/><Relationship Id="rId1957" Type="http://schemas.openxmlformats.org/officeDocument/2006/relationships/slide" Target="slides/slide1951.xml"/><Relationship Id="rId1958" Type="http://schemas.openxmlformats.org/officeDocument/2006/relationships/slide" Target="slides/slide1952.xml"/><Relationship Id="rId1959" Type="http://schemas.openxmlformats.org/officeDocument/2006/relationships/slide" Target="slides/slide1953.xml"/><Relationship Id="rId1960" Type="http://schemas.openxmlformats.org/officeDocument/2006/relationships/slide" Target="slides/slide1954.xml"/><Relationship Id="rId1961" Type="http://schemas.openxmlformats.org/officeDocument/2006/relationships/slide" Target="slides/slide1955.xml"/><Relationship Id="rId1962" Type="http://schemas.openxmlformats.org/officeDocument/2006/relationships/slide" Target="slides/slide1956.xml"/><Relationship Id="rId1963" Type="http://schemas.openxmlformats.org/officeDocument/2006/relationships/slide" Target="slides/slide1957.xml"/><Relationship Id="rId1964" Type="http://schemas.openxmlformats.org/officeDocument/2006/relationships/slide" Target="slides/slide1958.xml"/><Relationship Id="rId1965" Type="http://schemas.openxmlformats.org/officeDocument/2006/relationships/slide" Target="slides/slide1959.xml"/><Relationship Id="rId1966" Type="http://schemas.openxmlformats.org/officeDocument/2006/relationships/slide" Target="slides/slide1960.xml"/><Relationship Id="rId1967" Type="http://schemas.openxmlformats.org/officeDocument/2006/relationships/slide" Target="slides/slide1961.xml"/><Relationship Id="rId1968" Type="http://schemas.openxmlformats.org/officeDocument/2006/relationships/slide" Target="slides/slide1962.xml"/><Relationship Id="rId1969" Type="http://schemas.openxmlformats.org/officeDocument/2006/relationships/slide" Target="slides/slide1963.xml"/><Relationship Id="rId1970" Type="http://schemas.openxmlformats.org/officeDocument/2006/relationships/slide" Target="slides/slide1964.xml"/><Relationship Id="rId1971" Type="http://schemas.openxmlformats.org/officeDocument/2006/relationships/slide" Target="slides/slide1965.xml"/><Relationship Id="rId1972" Type="http://schemas.openxmlformats.org/officeDocument/2006/relationships/slide" Target="slides/slide1966.xml"/><Relationship Id="rId1973" Type="http://schemas.openxmlformats.org/officeDocument/2006/relationships/slide" Target="slides/slide1967.xml"/><Relationship Id="rId1974" Type="http://schemas.openxmlformats.org/officeDocument/2006/relationships/slide" Target="slides/slide1968.xml"/><Relationship Id="rId1975" Type="http://schemas.openxmlformats.org/officeDocument/2006/relationships/slide" Target="slides/slide1969.xml"/><Relationship Id="rId1976" Type="http://schemas.openxmlformats.org/officeDocument/2006/relationships/slide" Target="slides/slide1970.xml"/><Relationship Id="rId1977" Type="http://schemas.openxmlformats.org/officeDocument/2006/relationships/slide" Target="slides/slide1971.xml"/><Relationship Id="rId1978" Type="http://schemas.openxmlformats.org/officeDocument/2006/relationships/slide" Target="slides/slide1972.xml"/><Relationship Id="rId1979" Type="http://schemas.openxmlformats.org/officeDocument/2006/relationships/slide" Target="slides/slide1973.xml"/><Relationship Id="rId1980" Type="http://schemas.openxmlformats.org/officeDocument/2006/relationships/slide" Target="slides/slide1974.xml"/><Relationship Id="rId1981" Type="http://schemas.openxmlformats.org/officeDocument/2006/relationships/slide" Target="slides/slide1975.xml"/><Relationship Id="rId1982" Type="http://schemas.openxmlformats.org/officeDocument/2006/relationships/slide" Target="slides/slide1976.xml"/><Relationship Id="rId1983" Type="http://schemas.openxmlformats.org/officeDocument/2006/relationships/slide" Target="slides/slide1977.xml"/><Relationship Id="rId1984" Type="http://schemas.openxmlformats.org/officeDocument/2006/relationships/slide" Target="slides/slide1978.xml"/><Relationship Id="rId1985" Type="http://schemas.openxmlformats.org/officeDocument/2006/relationships/slide" Target="slides/slide1979.xml"/><Relationship Id="rId1986" Type="http://schemas.openxmlformats.org/officeDocument/2006/relationships/slide" Target="slides/slide1980.xml"/><Relationship Id="rId1987" Type="http://schemas.openxmlformats.org/officeDocument/2006/relationships/slide" Target="slides/slide1981.xml"/><Relationship Id="rId1988" Type="http://schemas.openxmlformats.org/officeDocument/2006/relationships/slide" Target="slides/slide1982.xml"/><Relationship Id="rId1989" Type="http://schemas.openxmlformats.org/officeDocument/2006/relationships/slide" Target="slides/slide1983.xml"/><Relationship Id="rId1990" Type="http://schemas.openxmlformats.org/officeDocument/2006/relationships/slide" Target="slides/slide1984.xml"/><Relationship Id="rId1991" Type="http://schemas.openxmlformats.org/officeDocument/2006/relationships/slide" Target="slides/slide1985.xml"/><Relationship Id="rId1992" Type="http://schemas.openxmlformats.org/officeDocument/2006/relationships/slide" Target="slides/slide1986.xml"/><Relationship Id="rId1993" Type="http://schemas.openxmlformats.org/officeDocument/2006/relationships/slide" Target="slides/slide1987.xml"/><Relationship Id="rId1994" Type="http://schemas.openxmlformats.org/officeDocument/2006/relationships/slide" Target="slides/slide1988.xml"/><Relationship Id="rId1995" Type="http://schemas.openxmlformats.org/officeDocument/2006/relationships/slide" Target="slides/slide1989.xml"/><Relationship Id="rId1996" Type="http://schemas.openxmlformats.org/officeDocument/2006/relationships/slide" Target="slides/slide1990.xml"/><Relationship Id="rId1997" Type="http://schemas.openxmlformats.org/officeDocument/2006/relationships/slide" Target="slides/slide1991.xml"/><Relationship Id="rId1998" Type="http://schemas.openxmlformats.org/officeDocument/2006/relationships/slide" Target="slides/slide1992.xml"/><Relationship Id="rId1999" Type="http://schemas.openxmlformats.org/officeDocument/2006/relationships/slide" Target="slides/slide1993.xml"/><Relationship Id="rId2000" Type="http://schemas.openxmlformats.org/officeDocument/2006/relationships/slide" Target="slides/slide1994.xml"/><Relationship Id="rId2001" Type="http://schemas.openxmlformats.org/officeDocument/2006/relationships/slide" Target="slides/slide1995.xml"/><Relationship Id="rId2002" Type="http://schemas.openxmlformats.org/officeDocument/2006/relationships/slide" Target="slides/slide1996.xml"/><Relationship Id="rId2003" Type="http://schemas.openxmlformats.org/officeDocument/2006/relationships/slide" Target="slides/slide1997.xml"/><Relationship Id="rId2004" Type="http://schemas.openxmlformats.org/officeDocument/2006/relationships/slide" Target="slides/slide1998.xml"/><Relationship Id="rId2005" Type="http://schemas.openxmlformats.org/officeDocument/2006/relationships/slide" Target="slides/slide1999.xml"/><Relationship Id="rId2006" Type="http://schemas.openxmlformats.org/officeDocument/2006/relationships/slide" Target="slides/slide2000.xml"/><Relationship Id="rId2007" Type="http://schemas.openxmlformats.org/officeDocument/2006/relationships/slide" Target="slides/slide2001.xml"/><Relationship Id="rId2008" Type="http://schemas.openxmlformats.org/officeDocument/2006/relationships/slide" Target="slides/slide2002.xml"/><Relationship Id="rId2009" Type="http://schemas.openxmlformats.org/officeDocument/2006/relationships/slide" Target="slides/slide2003.xml"/><Relationship Id="rId2010" Type="http://schemas.openxmlformats.org/officeDocument/2006/relationships/slide" Target="slides/slide2004.xml"/><Relationship Id="rId2011" Type="http://schemas.openxmlformats.org/officeDocument/2006/relationships/slide" Target="slides/slide2005.xml"/><Relationship Id="rId2012" Type="http://schemas.openxmlformats.org/officeDocument/2006/relationships/slide" Target="slides/slide2006.xml"/><Relationship Id="rId2013" Type="http://schemas.openxmlformats.org/officeDocument/2006/relationships/slide" Target="slides/slide2007.xml"/><Relationship Id="rId2014" Type="http://schemas.openxmlformats.org/officeDocument/2006/relationships/slide" Target="slides/slide2008.xml"/><Relationship Id="rId2015" Type="http://schemas.openxmlformats.org/officeDocument/2006/relationships/slide" Target="slides/slide2009.xml"/><Relationship Id="rId2016" Type="http://schemas.openxmlformats.org/officeDocument/2006/relationships/slide" Target="slides/slide2010.xml"/><Relationship Id="rId2017" Type="http://schemas.openxmlformats.org/officeDocument/2006/relationships/slide" Target="slides/slide2011.xml"/><Relationship Id="rId2018" Type="http://schemas.openxmlformats.org/officeDocument/2006/relationships/slide" Target="slides/slide2012.xml"/><Relationship Id="rId2019" Type="http://schemas.openxmlformats.org/officeDocument/2006/relationships/slide" Target="slides/slide2013.xml"/><Relationship Id="rId2020" Type="http://schemas.openxmlformats.org/officeDocument/2006/relationships/slide" Target="slides/slide2014.xml"/><Relationship Id="rId2021" Type="http://schemas.openxmlformats.org/officeDocument/2006/relationships/slide" Target="slides/slide2015.xml"/><Relationship Id="rId2022" Type="http://schemas.openxmlformats.org/officeDocument/2006/relationships/slide" Target="slides/slide2016.xml"/><Relationship Id="rId2023" Type="http://schemas.openxmlformats.org/officeDocument/2006/relationships/slide" Target="slides/slide2017.xml"/><Relationship Id="rId2024" Type="http://schemas.openxmlformats.org/officeDocument/2006/relationships/slide" Target="slides/slide2018.xml"/><Relationship Id="rId2025" Type="http://schemas.openxmlformats.org/officeDocument/2006/relationships/slide" Target="slides/slide2019.xml"/><Relationship Id="rId2026" Type="http://schemas.openxmlformats.org/officeDocument/2006/relationships/slide" Target="slides/slide2020.xml"/><Relationship Id="rId2027" Type="http://schemas.openxmlformats.org/officeDocument/2006/relationships/slide" Target="slides/slide2021.xml"/><Relationship Id="rId2028" Type="http://schemas.openxmlformats.org/officeDocument/2006/relationships/slide" Target="slides/slide2022.xml"/><Relationship Id="rId2029" Type="http://schemas.openxmlformats.org/officeDocument/2006/relationships/slide" Target="slides/slide2023.xml"/><Relationship Id="rId2030" Type="http://schemas.openxmlformats.org/officeDocument/2006/relationships/slide" Target="slides/slide2024.xml"/><Relationship Id="rId2031" Type="http://schemas.openxmlformats.org/officeDocument/2006/relationships/slide" Target="slides/slide2025.xml"/><Relationship Id="rId2032" Type="http://schemas.openxmlformats.org/officeDocument/2006/relationships/slide" Target="slides/slide2026.xml"/><Relationship Id="rId2033" Type="http://schemas.openxmlformats.org/officeDocument/2006/relationships/slide" Target="slides/slide2027.xml"/><Relationship Id="rId2034" Type="http://schemas.openxmlformats.org/officeDocument/2006/relationships/slide" Target="slides/slide2028.xml"/><Relationship Id="rId2035" Type="http://schemas.openxmlformats.org/officeDocument/2006/relationships/slide" Target="slides/slide2029.xml"/><Relationship Id="rId2036" Type="http://schemas.openxmlformats.org/officeDocument/2006/relationships/slide" Target="slides/slide2030.xml"/><Relationship Id="rId2037" Type="http://schemas.openxmlformats.org/officeDocument/2006/relationships/slide" Target="slides/slide2031.xml"/><Relationship Id="rId2038" Type="http://schemas.openxmlformats.org/officeDocument/2006/relationships/slide" Target="slides/slide2032.xml"/><Relationship Id="rId2039" Type="http://schemas.openxmlformats.org/officeDocument/2006/relationships/slide" Target="slides/slide2033.xml"/><Relationship Id="rId2040" Type="http://schemas.openxmlformats.org/officeDocument/2006/relationships/slide" Target="slides/slide2034.xml"/><Relationship Id="rId2041" Type="http://schemas.openxmlformats.org/officeDocument/2006/relationships/slide" Target="slides/slide2035.xml"/><Relationship Id="rId2042" Type="http://schemas.openxmlformats.org/officeDocument/2006/relationships/slide" Target="slides/slide2036.xml"/><Relationship Id="rId2043" Type="http://schemas.openxmlformats.org/officeDocument/2006/relationships/slide" Target="slides/slide2037.xml"/><Relationship Id="rId2044" Type="http://schemas.openxmlformats.org/officeDocument/2006/relationships/slide" Target="slides/slide2038.xml"/><Relationship Id="rId2045" Type="http://schemas.openxmlformats.org/officeDocument/2006/relationships/slide" Target="slides/slide2039.xml"/><Relationship Id="rId2046" Type="http://schemas.openxmlformats.org/officeDocument/2006/relationships/slide" Target="slides/slide2040.xml"/><Relationship Id="rId2047" Type="http://schemas.openxmlformats.org/officeDocument/2006/relationships/slide" Target="slides/slide2041.xml"/><Relationship Id="rId2048" Type="http://schemas.openxmlformats.org/officeDocument/2006/relationships/slide" Target="slides/slide2042.xml"/><Relationship Id="rId2049" Type="http://schemas.openxmlformats.org/officeDocument/2006/relationships/slide" Target="slides/slide2043.xml"/><Relationship Id="rId2050" Type="http://schemas.openxmlformats.org/officeDocument/2006/relationships/slide" Target="slides/slide2044.xml"/><Relationship Id="rId2051" Type="http://schemas.openxmlformats.org/officeDocument/2006/relationships/slide" Target="slides/slide2045.xml"/><Relationship Id="rId2052" Type="http://schemas.openxmlformats.org/officeDocument/2006/relationships/slide" Target="slides/slide2046.xml"/><Relationship Id="rId2053" Type="http://schemas.openxmlformats.org/officeDocument/2006/relationships/slide" Target="slides/slide2047.xml"/><Relationship Id="rId2054" Type="http://schemas.openxmlformats.org/officeDocument/2006/relationships/slide" Target="slides/slide2048.xml"/><Relationship Id="rId2055" Type="http://schemas.openxmlformats.org/officeDocument/2006/relationships/slide" Target="slides/slide2049.xml"/><Relationship Id="rId2056" Type="http://schemas.openxmlformats.org/officeDocument/2006/relationships/slide" Target="slides/slide2050.xml"/><Relationship Id="rId2057" Type="http://schemas.openxmlformats.org/officeDocument/2006/relationships/slide" Target="slides/slide2051.xml"/><Relationship Id="rId2058" Type="http://schemas.openxmlformats.org/officeDocument/2006/relationships/slide" Target="slides/slide2052.xml"/><Relationship Id="rId2059" Type="http://schemas.openxmlformats.org/officeDocument/2006/relationships/slide" Target="slides/slide2053.xml"/><Relationship Id="rId2060" Type="http://schemas.openxmlformats.org/officeDocument/2006/relationships/slide" Target="slides/slide2054.xml"/><Relationship Id="rId2061" Type="http://schemas.openxmlformats.org/officeDocument/2006/relationships/slide" Target="slides/slide2055.xml"/><Relationship Id="rId2062" Type="http://schemas.openxmlformats.org/officeDocument/2006/relationships/slide" Target="slides/slide2056.xml"/><Relationship Id="rId2063" Type="http://schemas.openxmlformats.org/officeDocument/2006/relationships/slide" Target="slides/slide2057.xml"/><Relationship Id="rId2064" Type="http://schemas.openxmlformats.org/officeDocument/2006/relationships/slide" Target="slides/slide2058.xml"/><Relationship Id="rId2065" Type="http://schemas.openxmlformats.org/officeDocument/2006/relationships/slide" Target="slides/slide2059.xml"/><Relationship Id="rId2066" Type="http://schemas.openxmlformats.org/officeDocument/2006/relationships/slide" Target="slides/slide2060.xml"/><Relationship Id="rId2067" Type="http://schemas.openxmlformats.org/officeDocument/2006/relationships/slide" Target="slides/slide2061.xml"/><Relationship Id="rId2068" Type="http://schemas.openxmlformats.org/officeDocument/2006/relationships/slide" Target="slides/slide2062.xml"/><Relationship Id="rId2069" Type="http://schemas.openxmlformats.org/officeDocument/2006/relationships/slide" Target="slides/slide2063.xml"/><Relationship Id="rId2070" Type="http://schemas.openxmlformats.org/officeDocument/2006/relationships/slide" Target="slides/slide2064.xml"/><Relationship Id="rId2071" Type="http://schemas.openxmlformats.org/officeDocument/2006/relationships/slide" Target="slides/slide2065.xml"/><Relationship Id="rId2072" Type="http://schemas.openxmlformats.org/officeDocument/2006/relationships/slide" Target="slides/slide2066.xml"/><Relationship Id="rId2073" Type="http://schemas.openxmlformats.org/officeDocument/2006/relationships/slide" Target="slides/slide2067.xml"/><Relationship Id="rId2074" Type="http://schemas.openxmlformats.org/officeDocument/2006/relationships/slide" Target="slides/slide2068.xml"/><Relationship Id="rId2075" Type="http://schemas.openxmlformats.org/officeDocument/2006/relationships/slide" Target="slides/slide2069.xml"/><Relationship Id="rId2076" Type="http://schemas.openxmlformats.org/officeDocument/2006/relationships/slide" Target="slides/slide2070.xml"/><Relationship Id="rId2077" Type="http://schemas.openxmlformats.org/officeDocument/2006/relationships/slide" Target="slides/slide2071.xml"/><Relationship Id="rId2078" Type="http://schemas.openxmlformats.org/officeDocument/2006/relationships/slide" Target="slides/slide2072.xml"/><Relationship Id="rId2079" Type="http://schemas.openxmlformats.org/officeDocument/2006/relationships/slide" Target="slides/slide2073.xml"/><Relationship Id="rId2080" Type="http://schemas.openxmlformats.org/officeDocument/2006/relationships/slide" Target="slides/slide2074.xml"/><Relationship Id="rId2081" Type="http://schemas.openxmlformats.org/officeDocument/2006/relationships/slide" Target="slides/slide2075.xml"/><Relationship Id="rId2082" Type="http://schemas.openxmlformats.org/officeDocument/2006/relationships/slide" Target="slides/slide2076.xml"/><Relationship Id="rId2083" Type="http://schemas.openxmlformats.org/officeDocument/2006/relationships/slide" Target="slides/slide2077.xml"/><Relationship Id="rId2084" Type="http://schemas.openxmlformats.org/officeDocument/2006/relationships/slide" Target="slides/slide2078.xml"/><Relationship Id="rId2085" Type="http://schemas.openxmlformats.org/officeDocument/2006/relationships/slide" Target="slides/slide2079.xml"/><Relationship Id="rId2086" Type="http://schemas.openxmlformats.org/officeDocument/2006/relationships/slide" Target="slides/slide2080.xml"/><Relationship Id="rId2087" Type="http://schemas.openxmlformats.org/officeDocument/2006/relationships/slide" Target="slides/slide2081.xml"/><Relationship Id="rId2088" Type="http://schemas.openxmlformats.org/officeDocument/2006/relationships/slide" Target="slides/slide2082.xml"/><Relationship Id="rId2089" Type="http://schemas.openxmlformats.org/officeDocument/2006/relationships/slide" Target="slides/slide2083.xml"/><Relationship Id="rId2090" Type="http://schemas.openxmlformats.org/officeDocument/2006/relationships/slide" Target="slides/slide2084.xml"/><Relationship Id="rId2091" Type="http://schemas.openxmlformats.org/officeDocument/2006/relationships/slide" Target="slides/slide2085.xml"/><Relationship Id="rId2092" Type="http://schemas.openxmlformats.org/officeDocument/2006/relationships/slide" Target="slides/slide2086.xml"/><Relationship Id="rId2093" Type="http://schemas.openxmlformats.org/officeDocument/2006/relationships/slide" Target="slides/slide2087.xml"/><Relationship Id="rId2094" Type="http://schemas.openxmlformats.org/officeDocument/2006/relationships/slide" Target="slides/slide2088.xml"/><Relationship Id="rId2095" Type="http://schemas.openxmlformats.org/officeDocument/2006/relationships/slide" Target="slides/slide2089.xml"/><Relationship Id="rId2096" Type="http://schemas.openxmlformats.org/officeDocument/2006/relationships/slide" Target="slides/slide2090.xml"/><Relationship Id="rId2097" Type="http://schemas.openxmlformats.org/officeDocument/2006/relationships/slide" Target="slides/slide2091.xml"/><Relationship Id="rId2098" Type="http://schemas.openxmlformats.org/officeDocument/2006/relationships/slide" Target="slides/slide2092.xml"/><Relationship Id="rId2099" Type="http://schemas.openxmlformats.org/officeDocument/2006/relationships/slide" Target="slides/slide2093.xml"/><Relationship Id="rId2100" Type="http://schemas.openxmlformats.org/officeDocument/2006/relationships/slide" Target="slides/slide2094.xml"/><Relationship Id="rId2101" Type="http://schemas.openxmlformats.org/officeDocument/2006/relationships/slide" Target="slides/slide2095.xml"/><Relationship Id="rId2102" Type="http://schemas.openxmlformats.org/officeDocument/2006/relationships/slide" Target="slides/slide2096.xml"/><Relationship Id="rId2103" Type="http://schemas.openxmlformats.org/officeDocument/2006/relationships/slide" Target="slides/slide2097.xml"/><Relationship Id="rId2104" Type="http://schemas.openxmlformats.org/officeDocument/2006/relationships/slide" Target="slides/slide2098.xml"/><Relationship Id="rId2105" Type="http://schemas.openxmlformats.org/officeDocument/2006/relationships/slide" Target="slides/slide2099.xml"/><Relationship Id="rId2106" Type="http://schemas.openxmlformats.org/officeDocument/2006/relationships/slide" Target="slides/slide2100.xml"/><Relationship Id="rId2107" Type="http://schemas.openxmlformats.org/officeDocument/2006/relationships/slide" Target="slides/slide2101.xml"/><Relationship Id="rId2108" Type="http://schemas.openxmlformats.org/officeDocument/2006/relationships/slide" Target="slides/slide2102.xml"/><Relationship Id="rId2109" Type="http://schemas.openxmlformats.org/officeDocument/2006/relationships/slide" Target="slides/slide2103.xml"/><Relationship Id="rId2110" Type="http://schemas.openxmlformats.org/officeDocument/2006/relationships/slide" Target="slides/slide2104.xml"/><Relationship Id="rId2111" Type="http://schemas.openxmlformats.org/officeDocument/2006/relationships/slide" Target="slides/slide2105.xml"/><Relationship Id="rId2112" Type="http://schemas.openxmlformats.org/officeDocument/2006/relationships/slide" Target="slides/slide2106.xml"/><Relationship Id="rId2113" Type="http://schemas.openxmlformats.org/officeDocument/2006/relationships/slide" Target="slides/slide2107.xml"/><Relationship Id="rId2114" Type="http://schemas.openxmlformats.org/officeDocument/2006/relationships/slide" Target="slides/slide2108.xml"/><Relationship Id="rId2115" Type="http://schemas.openxmlformats.org/officeDocument/2006/relationships/slide" Target="slides/slide2109.xml"/><Relationship Id="rId2116" Type="http://schemas.openxmlformats.org/officeDocument/2006/relationships/slide" Target="slides/slide2110.xml"/><Relationship Id="rId2117" Type="http://schemas.openxmlformats.org/officeDocument/2006/relationships/slide" Target="slides/slide2111.xml"/><Relationship Id="rId2118" Type="http://schemas.openxmlformats.org/officeDocument/2006/relationships/slide" Target="slides/slide2112.xml"/><Relationship Id="rId2119" Type="http://schemas.openxmlformats.org/officeDocument/2006/relationships/slide" Target="slides/slide2113.xml"/><Relationship Id="rId2120" Type="http://schemas.openxmlformats.org/officeDocument/2006/relationships/slide" Target="slides/slide2114.xml"/><Relationship Id="rId2121" Type="http://schemas.openxmlformats.org/officeDocument/2006/relationships/slide" Target="slides/slide2115.xml"/><Relationship Id="rId2122" Type="http://schemas.openxmlformats.org/officeDocument/2006/relationships/slide" Target="slides/slide2116.xml"/><Relationship Id="rId2123" Type="http://schemas.openxmlformats.org/officeDocument/2006/relationships/slide" Target="slides/slide2117.xml"/><Relationship Id="rId2124" Type="http://schemas.openxmlformats.org/officeDocument/2006/relationships/slide" Target="slides/slide2118.xml"/><Relationship Id="rId2125" Type="http://schemas.openxmlformats.org/officeDocument/2006/relationships/slide" Target="slides/slide2119.xml"/><Relationship Id="rId2126" Type="http://schemas.openxmlformats.org/officeDocument/2006/relationships/slide" Target="slides/slide2120.xml"/><Relationship Id="rId2127" Type="http://schemas.openxmlformats.org/officeDocument/2006/relationships/slide" Target="slides/slide2121.xml"/><Relationship Id="rId2128" Type="http://schemas.openxmlformats.org/officeDocument/2006/relationships/slide" Target="slides/slide2122.xml"/><Relationship Id="rId2129" Type="http://schemas.openxmlformats.org/officeDocument/2006/relationships/slide" Target="slides/slide2123.xml"/><Relationship Id="rId2130" Type="http://schemas.openxmlformats.org/officeDocument/2006/relationships/slide" Target="slides/slide2124.xml"/><Relationship Id="rId2131" Type="http://schemas.openxmlformats.org/officeDocument/2006/relationships/slide" Target="slides/slide2125.xml"/><Relationship Id="rId2132" Type="http://schemas.openxmlformats.org/officeDocument/2006/relationships/slide" Target="slides/slide2126.xml"/><Relationship Id="rId2133" Type="http://schemas.openxmlformats.org/officeDocument/2006/relationships/slide" Target="slides/slide2127.xml"/><Relationship Id="rId2134" Type="http://schemas.openxmlformats.org/officeDocument/2006/relationships/slide" Target="slides/slide2128.xml"/><Relationship Id="rId2135" Type="http://schemas.openxmlformats.org/officeDocument/2006/relationships/slide" Target="slides/slide2129.xml"/><Relationship Id="rId2136" Type="http://schemas.openxmlformats.org/officeDocument/2006/relationships/slide" Target="slides/slide2130.xml"/><Relationship Id="rId2137" Type="http://schemas.openxmlformats.org/officeDocument/2006/relationships/slide" Target="slides/slide2131.xml"/><Relationship Id="rId2138" Type="http://schemas.openxmlformats.org/officeDocument/2006/relationships/slide" Target="slides/slide2132.xml"/><Relationship Id="rId2139" Type="http://schemas.openxmlformats.org/officeDocument/2006/relationships/slide" Target="slides/slide2133.xml"/><Relationship Id="rId2140" Type="http://schemas.openxmlformats.org/officeDocument/2006/relationships/slide" Target="slides/slide2134.xml"/><Relationship Id="rId2141" Type="http://schemas.openxmlformats.org/officeDocument/2006/relationships/slide" Target="slides/slide2135.xml"/><Relationship Id="rId2142" Type="http://schemas.openxmlformats.org/officeDocument/2006/relationships/slide" Target="slides/slide2136.xml"/><Relationship Id="rId2143" Type="http://schemas.openxmlformats.org/officeDocument/2006/relationships/slide" Target="slides/slide2137.xml"/><Relationship Id="rId2144" Type="http://schemas.openxmlformats.org/officeDocument/2006/relationships/slide" Target="slides/slide2138.xml"/><Relationship Id="rId2145" Type="http://schemas.openxmlformats.org/officeDocument/2006/relationships/slide" Target="slides/slide2139.xml"/><Relationship Id="rId2146" Type="http://schemas.openxmlformats.org/officeDocument/2006/relationships/slide" Target="slides/slide2140.xml"/><Relationship Id="rId2147" Type="http://schemas.openxmlformats.org/officeDocument/2006/relationships/slide" Target="slides/slide2141.xml"/><Relationship Id="rId2148" Type="http://schemas.openxmlformats.org/officeDocument/2006/relationships/slide" Target="slides/slide2142.xml"/><Relationship Id="rId2149" Type="http://schemas.openxmlformats.org/officeDocument/2006/relationships/slide" Target="slides/slide2143.xml"/><Relationship Id="rId2150" Type="http://schemas.openxmlformats.org/officeDocument/2006/relationships/slide" Target="slides/slide2144.xml"/><Relationship Id="rId2151" Type="http://schemas.openxmlformats.org/officeDocument/2006/relationships/slide" Target="slides/slide2145.xml"/><Relationship Id="rId2152" Type="http://schemas.openxmlformats.org/officeDocument/2006/relationships/slide" Target="slides/slide2146.xml"/><Relationship Id="rId2153" Type="http://schemas.openxmlformats.org/officeDocument/2006/relationships/slide" Target="slides/slide2147.xml"/><Relationship Id="rId2154" Type="http://schemas.openxmlformats.org/officeDocument/2006/relationships/slide" Target="slides/slide2148.xml"/><Relationship Id="rId2155" Type="http://schemas.openxmlformats.org/officeDocument/2006/relationships/slide" Target="slides/slide2149.xml"/><Relationship Id="rId2156" Type="http://schemas.openxmlformats.org/officeDocument/2006/relationships/slide" Target="slides/slide2150.xml"/><Relationship Id="rId2157" Type="http://schemas.openxmlformats.org/officeDocument/2006/relationships/slide" Target="slides/slide2151.xml"/><Relationship Id="rId2158" Type="http://schemas.openxmlformats.org/officeDocument/2006/relationships/slide" Target="slides/slide2152.xml"/><Relationship Id="rId2159" Type="http://schemas.openxmlformats.org/officeDocument/2006/relationships/slide" Target="slides/slide2153.xml"/><Relationship Id="rId2160" Type="http://schemas.openxmlformats.org/officeDocument/2006/relationships/slide" Target="slides/slide2154.xml"/><Relationship Id="rId2161" Type="http://schemas.openxmlformats.org/officeDocument/2006/relationships/slide" Target="slides/slide2155.xml"/><Relationship Id="rId2162" Type="http://schemas.openxmlformats.org/officeDocument/2006/relationships/slide" Target="slides/slide2156.xml"/><Relationship Id="rId2163" Type="http://schemas.openxmlformats.org/officeDocument/2006/relationships/slide" Target="slides/slide2157.xml"/><Relationship Id="rId2164" Type="http://schemas.openxmlformats.org/officeDocument/2006/relationships/slide" Target="slides/slide2158.xml"/><Relationship Id="rId2165" Type="http://schemas.openxmlformats.org/officeDocument/2006/relationships/slide" Target="slides/slide2159.xml"/><Relationship Id="rId2166" Type="http://schemas.openxmlformats.org/officeDocument/2006/relationships/slide" Target="slides/slide2160.xml"/><Relationship Id="rId2167" Type="http://schemas.openxmlformats.org/officeDocument/2006/relationships/slide" Target="slides/slide2161.xml"/><Relationship Id="rId2168" Type="http://schemas.openxmlformats.org/officeDocument/2006/relationships/slide" Target="slides/slide2162.xml"/><Relationship Id="rId2169" Type="http://schemas.openxmlformats.org/officeDocument/2006/relationships/slide" Target="slides/slide2163.xml"/><Relationship Id="rId2170" Type="http://schemas.openxmlformats.org/officeDocument/2006/relationships/slide" Target="slides/slide2164.xml"/><Relationship Id="rId2171" Type="http://schemas.openxmlformats.org/officeDocument/2006/relationships/slide" Target="slides/slide2165.xml"/><Relationship Id="rId2172" Type="http://schemas.openxmlformats.org/officeDocument/2006/relationships/slide" Target="slides/slide2166.xml"/><Relationship Id="rId2173" Type="http://schemas.openxmlformats.org/officeDocument/2006/relationships/slide" Target="slides/slide2167.xml"/><Relationship Id="rId2174" Type="http://schemas.openxmlformats.org/officeDocument/2006/relationships/slide" Target="slides/slide2168.xml"/><Relationship Id="rId2175" Type="http://schemas.openxmlformats.org/officeDocument/2006/relationships/slide" Target="slides/slide2169.xml"/><Relationship Id="rId2176" Type="http://schemas.openxmlformats.org/officeDocument/2006/relationships/slide" Target="slides/slide2170.xml"/><Relationship Id="rId2177" Type="http://schemas.openxmlformats.org/officeDocument/2006/relationships/slide" Target="slides/slide2171.xml"/><Relationship Id="rId2178" Type="http://schemas.openxmlformats.org/officeDocument/2006/relationships/slide" Target="slides/slide2172.xml"/><Relationship Id="rId2179" Type="http://schemas.openxmlformats.org/officeDocument/2006/relationships/slide" Target="slides/slide2173.xml"/><Relationship Id="rId2180" Type="http://schemas.openxmlformats.org/officeDocument/2006/relationships/slide" Target="slides/slide2174.xml"/><Relationship Id="rId2181" Type="http://schemas.openxmlformats.org/officeDocument/2006/relationships/slide" Target="slides/slide2175.xml"/><Relationship Id="rId2182" Type="http://schemas.openxmlformats.org/officeDocument/2006/relationships/slide" Target="slides/slide2176.xml"/><Relationship Id="rId2183" Type="http://schemas.openxmlformats.org/officeDocument/2006/relationships/slide" Target="slides/slide2177.xml"/><Relationship Id="rId2184" Type="http://schemas.openxmlformats.org/officeDocument/2006/relationships/slide" Target="slides/slide2178.xml"/><Relationship Id="rId2185" Type="http://schemas.openxmlformats.org/officeDocument/2006/relationships/slide" Target="slides/slide2179.xml"/><Relationship Id="rId2186" Type="http://schemas.openxmlformats.org/officeDocument/2006/relationships/slide" Target="slides/slide2180.xml"/><Relationship Id="rId2187" Type="http://schemas.openxmlformats.org/officeDocument/2006/relationships/slide" Target="slides/slide2181.xml"/><Relationship Id="rId2188" Type="http://schemas.openxmlformats.org/officeDocument/2006/relationships/slide" Target="slides/slide2182.xml"/><Relationship Id="rId2189" Type="http://schemas.openxmlformats.org/officeDocument/2006/relationships/slide" Target="slides/slide2183.xml"/><Relationship Id="rId2190" Type="http://schemas.openxmlformats.org/officeDocument/2006/relationships/slide" Target="slides/slide2184.xml"/><Relationship Id="rId2191" Type="http://schemas.openxmlformats.org/officeDocument/2006/relationships/slide" Target="slides/slide2185.xml"/><Relationship Id="rId2192" Type="http://schemas.openxmlformats.org/officeDocument/2006/relationships/slide" Target="slides/slide2186.xml"/><Relationship Id="rId2193" Type="http://schemas.openxmlformats.org/officeDocument/2006/relationships/slide" Target="slides/slide2187.xml"/><Relationship Id="rId2194" Type="http://schemas.openxmlformats.org/officeDocument/2006/relationships/slide" Target="slides/slide2188.xml"/><Relationship Id="rId2195" Type="http://schemas.openxmlformats.org/officeDocument/2006/relationships/slide" Target="slides/slide2189.xml"/><Relationship Id="rId2196" Type="http://schemas.openxmlformats.org/officeDocument/2006/relationships/slide" Target="slides/slide2190.xml"/><Relationship Id="rId2197" Type="http://schemas.openxmlformats.org/officeDocument/2006/relationships/slide" Target="slides/slide2191.xml"/><Relationship Id="rId2198" Type="http://schemas.openxmlformats.org/officeDocument/2006/relationships/slide" Target="slides/slide2192.xml"/><Relationship Id="rId2199" Type="http://schemas.openxmlformats.org/officeDocument/2006/relationships/slide" Target="slides/slide2193.xml"/><Relationship Id="rId2200" Type="http://schemas.openxmlformats.org/officeDocument/2006/relationships/slide" Target="slides/slide2194.xml"/><Relationship Id="rId2201" Type="http://schemas.openxmlformats.org/officeDocument/2006/relationships/slide" Target="slides/slide2195.xml"/><Relationship Id="rId2202" Type="http://schemas.openxmlformats.org/officeDocument/2006/relationships/slide" Target="slides/slide2196.xml"/><Relationship Id="rId2203" Type="http://schemas.openxmlformats.org/officeDocument/2006/relationships/slide" Target="slides/slide2197.xml"/><Relationship Id="rId2204" Type="http://schemas.openxmlformats.org/officeDocument/2006/relationships/slide" Target="slides/slide2198.xml"/><Relationship Id="rId2205" Type="http://schemas.openxmlformats.org/officeDocument/2006/relationships/slide" Target="slides/slide2199.xml"/><Relationship Id="rId2206" Type="http://schemas.openxmlformats.org/officeDocument/2006/relationships/slide" Target="slides/slide2200.xml"/><Relationship Id="rId2207" Type="http://schemas.openxmlformats.org/officeDocument/2006/relationships/slide" Target="slides/slide2201.xml"/><Relationship Id="rId2208" Type="http://schemas.openxmlformats.org/officeDocument/2006/relationships/slide" Target="slides/slide2202.xml"/><Relationship Id="rId2209" Type="http://schemas.openxmlformats.org/officeDocument/2006/relationships/slide" Target="slides/slide2203.xml"/><Relationship Id="rId2210" Type="http://schemas.openxmlformats.org/officeDocument/2006/relationships/slide" Target="slides/slide2204.xml"/><Relationship Id="rId2211" Type="http://schemas.openxmlformats.org/officeDocument/2006/relationships/slide" Target="slides/slide2205.xml"/><Relationship Id="rId2212" Type="http://schemas.openxmlformats.org/officeDocument/2006/relationships/slide" Target="slides/slide2206.xml"/><Relationship Id="rId2213" Type="http://schemas.openxmlformats.org/officeDocument/2006/relationships/slide" Target="slides/slide2207.xml"/><Relationship Id="rId2214" Type="http://schemas.openxmlformats.org/officeDocument/2006/relationships/slide" Target="slides/slide2208.xml"/><Relationship Id="rId2215" Type="http://schemas.openxmlformats.org/officeDocument/2006/relationships/slide" Target="slides/slide2209.xml"/><Relationship Id="rId2216" Type="http://schemas.openxmlformats.org/officeDocument/2006/relationships/slide" Target="slides/slide2210.xml"/><Relationship Id="rId2217" Type="http://schemas.openxmlformats.org/officeDocument/2006/relationships/slide" Target="slides/slide2211.xml"/><Relationship Id="rId2218" Type="http://schemas.openxmlformats.org/officeDocument/2006/relationships/slide" Target="slides/slide2212.xml"/><Relationship Id="rId2219" Type="http://schemas.openxmlformats.org/officeDocument/2006/relationships/slide" Target="slides/slide2213.xml"/><Relationship Id="rId2220" Type="http://schemas.openxmlformats.org/officeDocument/2006/relationships/slide" Target="slides/slide2214.xml"/><Relationship Id="rId2221" Type="http://schemas.openxmlformats.org/officeDocument/2006/relationships/slide" Target="slides/slide2215.xml"/><Relationship Id="rId2222" Type="http://schemas.openxmlformats.org/officeDocument/2006/relationships/slide" Target="slides/slide2216.xml"/><Relationship Id="rId2223" Type="http://schemas.openxmlformats.org/officeDocument/2006/relationships/slide" Target="slides/slide2217.xml"/><Relationship Id="rId2224" Type="http://schemas.openxmlformats.org/officeDocument/2006/relationships/slide" Target="slides/slide2218.xml"/><Relationship Id="rId2225" Type="http://schemas.openxmlformats.org/officeDocument/2006/relationships/slide" Target="slides/slide2219.xml"/><Relationship Id="rId2226" Type="http://schemas.openxmlformats.org/officeDocument/2006/relationships/slide" Target="slides/slide2220.xml"/><Relationship Id="rId2227" Type="http://schemas.openxmlformats.org/officeDocument/2006/relationships/slide" Target="slides/slide2221.xml"/><Relationship Id="rId2228" Type="http://schemas.openxmlformats.org/officeDocument/2006/relationships/slide" Target="slides/slide2222.xml"/><Relationship Id="rId2229" Type="http://schemas.openxmlformats.org/officeDocument/2006/relationships/slide" Target="slides/slide2223.xml"/><Relationship Id="rId2230" Type="http://schemas.openxmlformats.org/officeDocument/2006/relationships/slide" Target="slides/slide2224.xml"/><Relationship Id="rId2231" Type="http://schemas.openxmlformats.org/officeDocument/2006/relationships/slide" Target="slides/slide2225.xml"/><Relationship Id="rId2232" Type="http://schemas.openxmlformats.org/officeDocument/2006/relationships/slide" Target="slides/slide2226.xml"/><Relationship Id="rId2233" Type="http://schemas.openxmlformats.org/officeDocument/2006/relationships/slide" Target="slides/slide2227.xml"/><Relationship Id="rId2234" Type="http://schemas.openxmlformats.org/officeDocument/2006/relationships/slide" Target="slides/slide2228.xml"/><Relationship Id="rId2235" Type="http://schemas.openxmlformats.org/officeDocument/2006/relationships/slide" Target="slides/slide2229.xml"/><Relationship Id="rId2236" Type="http://schemas.openxmlformats.org/officeDocument/2006/relationships/slide" Target="slides/slide2230.xml"/><Relationship Id="rId2237" Type="http://schemas.openxmlformats.org/officeDocument/2006/relationships/slide" Target="slides/slide2231.xml"/><Relationship Id="rId2238" Type="http://schemas.openxmlformats.org/officeDocument/2006/relationships/slide" Target="slides/slide2232.xml"/><Relationship Id="rId2239" Type="http://schemas.openxmlformats.org/officeDocument/2006/relationships/slide" Target="slides/slide2233.xml"/><Relationship Id="rId2240" Type="http://schemas.openxmlformats.org/officeDocument/2006/relationships/slide" Target="slides/slide2234.xml"/><Relationship Id="rId2241" Type="http://schemas.openxmlformats.org/officeDocument/2006/relationships/slide" Target="slides/slide2235.xml"/><Relationship Id="rId2242" Type="http://schemas.openxmlformats.org/officeDocument/2006/relationships/slide" Target="slides/slide2236.xml"/><Relationship Id="rId2243" Type="http://schemas.openxmlformats.org/officeDocument/2006/relationships/slide" Target="slides/slide2237.xml"/><Relationship Id="rId2244" Type="http://schemas.openxmlformats.org/officeDocument/2006/relationships/slide" Target="slides/slide2238.xml"/><Relationship Id="rId2245" Type="http://schemas.openxmlformats.org/officeDocument/2006/relationships/slide" Target="slides/slide2239.xml"/><Relationship Id="rId2246" Type="http://schemas.openxmlformats.org/officeDocument/2006/relationships/slide" Target="slides/slide2240.xml"/><Relationship Id="rId2247" Type="http://schemas.openxmlformats.org/officeDocument/2006/relationships/slide" Target="slides/slide2241.xml"/><Relationship Id="rId2248" Type="http://schemas.openxmlformats.org/officeDocument/2006/relationships/slide" Target="slides/slide2242.xml"/><Relationship Id="rId2249" Type="http://schemas.openxmlformats.org/officeDocument/2006/relationships/slide" Target="slides/slide2243.xml"/><Relationship Id="rId2250" Type="http://schemas.openxmlformats.org/officeDocument/2006/relationships/slide" Target="slides/slide2244.xml"/><Relationship Id="rId2251" Type="http://schemas.openxmlformats.org/officeDocument/2006/relationships/slide" Target="slides/slide2245.xml"/><Relationship Id="rId2252" Type="http://schemas.openxmlformats.org/officeDocument/2006/relationships/slide" Target="slides/slide2246.xml"/><Relationship Id="rId2253" Type="http://schemas.openxmlformats.org/officeDocument/2006/relationships/slide" Target="slides/slide2247.xml"/><Relationship Id="rId2254" Type="http://schemas.openxmlformats.org/officeDocument/2006/relationships/slide" Target="slides/slide2248.xml"/><Relationship Id="rId2255" Type="http://schemas.openxmlformats.org/officeDocument/2006/relationships/slide" Target="slides/slide2249.xml"/><Relationship Id="rId2256" Type="http://schemas.openxmlformats.org/officeDocument/2006/relationships/slide" Target="slides/slide2250.xml"/><Relationship Id="rId2257" Type="http://schemas.openxmlformats.org/officeDocument/2006/relationships/slide" Target="slides/slide2251.xml"/><Relationship Id="rId2258" Type="http://schemas.openxmlformats.org/officeDocument/2006/relationships/slide" Target="slides/slide2252.xml"/><Relationship Id="rId2259" Type="http://schemas.openxmlformats.org/officeDocument/2006/relationships/slide" Target="slides/slide2253.xml"/><Relationship Id="rId2260" Type="http://schemas.openxmlformats.org/officeDocument/2006/relationships/slide" Target="slides/slide2254.xml"/><Relationship Id="rId2261" Type="http://schemas.openxmlformats.org/officeDocument/2006/relationships/slide" Target="slides/slide2255.xml"/><Relationship Id="rId2262" Type="http://schemas.openxmlformats.org/officeDocument/2006/relationships/slide" Target="slides/slide2256.xml"/><Relationship Id="rId2263" Type="http://schemas.openxmlformats.org/officeDocument/2006/relationships/slide" Target="slides/slide2257.xml"/><Relationship Id="rId2264" Type="http://schemas.openxmlformats.org/officeDocument/2006/relationships/slide" Target="slides/slide2258.xml"/><Relationship Id="rId2265" Type="http://schemas.openxmlformats.org/officeDocument/2006/relationships/slide" Target="slides/slide2259.xml"/><Relationship Id="rId2266" Type="http://schemas.openxmlformats.org/officeDocument/2006/relationships/slide" Target="slides/slide2260.xml"/><Relationship Id="rId2267" Type="http://schemas.openxmlformats.org/officeDocument/2006/relationships/slide" Target="slides/slide2261.xml"/><Relationship Id="rId2268" Type="http://schemas.openxmlformats.org/officeDocument/2006/relationships/slide" Target="slides/slide2262.xml"/><Relationship Id="rId2269" Type="http://schemas.openxmlformats.org/officeDocument/2006/relationships/slide" Target="slides/slide2263.xml"/><Relationship Id="rId2270" Type="http://schemas.openxmlformats.org/officeDocument/2006/relationships/slide" Target="slides/slide2264.xml"/><Relationship Id="rId2271" Type="http://schemas.openxmlformats.org/officeDocument/2006/relationships/slide" Target="slides/slide2265.xml"/><Relationship Id="rId2272" Type="http://schemas.openxmlformats.org/officeDocument/2006/relationships/slide" Target="slides/slide2266.xml"/><Relationship Id="rId2273" Type="http://schemas.openxmlformats.org/officeDocument/2006/relationships/slide" Target="slides/slide2267.xml"/><Relationship Id="rId2274" Type="http://schemas.openxmlformats.org/officeDocument/2006/relationships/slide" Target="slides/slide2268.xml"/><Relationship Id="rId2275" Type="http://schemas.openxmlformats.org/officeDocument/2006/relationships/slide" Target="slides/slide2269.xml"/><Relationship Id="rId2276" Type="http://schemas.openxmlformats.org/officeDocument/2006/relationships/slide" Target="slides/slide2270.xml"/><Relationship Id="rId2277" Type="http://schemas.openxmlformats.org/officeDocument/2006/relationships/slide" Target="slides/slide2271.xml"/><Relationship Id="rId2278" Type="http://schemas.openxmlformats.org/officeDocument/2006/relationships/slide" Target="slides/slide2272.xml"/><Relationship Id="rId2279" Type="http://schemas.openxmlformats.org/officeDocument/2006/relationships/slide" Target="slides/slide2273.xml"/><Relationship Id="rId2280" Type="http://schemas.openxmlformats.org/officeDocument/2006/relationships/slide" Target="slides/slide2274.xml"/><Relationship Id="rId2281" Type="http://schemas.openxmlformats.org/officeDocument/2006/relationships/slide" Target="slides/slide2275.xml"/><Relationship Id="rId2282" Type="http://schemas.openxmlformats.org/officeDocument/2006/relationships/slide" Target="slides/slide2276.xml"/><Relationship Id="rId2283" Type="http://schemas.openxmlformats.org/officeDocument/2006/relationships/slide" Target="slides/slide2277.xml"/><Relationship Id="rId2284" Type="http://schemas.openxmlformats.org/officeDocument/2006/relationships/slide" Target="slides/slide2278.xml"/><Relationship Id="rId2285" Type="http://schemas.openxmlformats.org/officeDocument/2006/relationships/slide" Target="slides/slide2279.xml"/><Relationship Id="rId2286" Type="http://schemas.openxmlformats.org/officeDocument/2006/relationships/slide" Target="slides/slide2280.xml"/><Relationship Id="rId2287" Type="http://schemas.openxmlformats.org/officeDocument/2006/relationships/slide" Target="slides/slide2281.xml"/><Relationship Id="rId2288" Type="http://schemas.openxmlformats.org/officeDocument/2006/relationships/slide" Target="slides/slide2282.xml"/><Relationship Id="rId2289" Type="http://schemas.openxmlformats.org/officeDocument/2006/relationships/slide" Target="slides/slide2283.xml"/><Relationship Id="rId2290" Type="http://schemas.openxmlformats.org/officeDocument/2006/relationships/slide" Target="slides/slide2284.xml"/><Relationship Id="rId2291" Type="http://schemas.openxmlformats.org/officeDocument/2006/relationships/slide" Target="slides/slide2285.xml"/><Relationship Id="rId2292" Type="http://schemas.openxmlformats.org/officeDocument/2006/relationships/slide" Target="slides/slide2286.xml"/><Relationship Id="rId2293" Type="http://schemas.openxmlformats.org/officeDocument/2006/relationships/slide" Target="slides/slide2287.xml"/><Relationship Id="rId2294" Type="http://schemas.openxmlformats.org/officeDocument/2006/relationships/slide" Target="slides/slide2288.xml"/><Relationship Id="rId2295" Type="http://schemas.openxmlformats.org/officeDocument/2006/relationships/slide" Target="slides/slide2289.xml"/><Relationship Id="rId2296" Type="http://schemas.openxmlformats.org/officeDocument/2006/relationships/slide" Target="slides/slide2290.xml"/><Relationship Id="rId2297" Type="http://schemas.openxmlformats.org/officeDocument/2006/relationships/slide" Target="slides/slide2291.xml"/><Relationship Id="rId2298" Type="http://schemas.openxmlformats.org/officeDocument/2006/relationships/slide" Target="slides/slide2292.xml"/><Relationship Id="rId2299" Type="http://schemas.openxmlformats.org/officeDocument/2006/relationships/slide" Target="slides/slide2293.xml"/><Relationship Id="rId2300" Type="http://schemas.openxmlformats.org/officeDocument/2006/relationships/slide" Target="slides/slide2294.xml"/><Relationship Id="rId2301" Type="http://schemas.openxmlformats.org/officeDocument/2006/relationships/slide" Target="slides/slide2295.xml"/><Relationship Id="rId2302" Type="http://schemas.openxmlformats.org/officeDocument/2006/relationships/slide" Target="slides/slide2296.xml"/><Relationship Id="rId2303" Type="http://schemas.openxmlformats.org/officeDocument/2006/relationships/slide" Target="slides/slide2297.xml"/><Relationship Id="rId2304" Type="http://schemas.openxmlformats.org/officeDocument/2006/relationships/slide" Target="slides/slide2298.xml"/><Relationship Id="rId2305" Type="http://schemas.openxmlformats.org/officeDocument/2006/relationships/slide" Target="slides/slide2299.xml"/><Relationship Id="rId2306" Type="http://schemas.openxmlformats.org/officeDocument/2006/relationships/slide" Target="slides/slide2300.xml"/><Relationship Id="rId2307" Type="http://schemas.openxmlformats.org/officeDocument/2006/relationships/slide" Target="slides/slide2301.xml"/><Relationship Id="rId2308" Type="http://schemas.openxmlformats.org/officeDocument/2006/relationships/slide" Target="slides/slide2302.xml"/><Relationship Id="rId2309" Type="http://schemas.openxmlformats.org/officeDocument/2006/relationships/slide" Target="slides/slide2303.xml"/><Relationship Id="rId2310" Type="http://schemas.openxmlformats.org/officeDocument/2006/relationships/slide" Target="slides/slide2304.xml"/><Relationship Id="rId2311" Type="http://schemas.openxmlformats.org/officeDocument/2006/relationships/slide" Target="slides/slide2305.xml"/><Relationship Id="rId2312" Type="http://schemas.openxmlformats.org/officeDocument/2006/relationships/slide" Target="slides/slide2306.xml"/><Relationship Id="rId2313" Type="http://schemas.openxmlformats.org/officeDocument/2006/relationships/slide" Target="slides/slide2307.xml"/><Relationship Id="rId2314" Type="http://schemas.openxmlformats.org/officeDocument/2006/relationships/slide" Target="slides/slide2308.xml"/><Relationship Id="rId2315" Type="http://schemas.openxmlformats.org/officeDocument/2006/relationships/slide" Target="slides/slide2309.xml"/><Relationship Id="rId2316" Type="http://schemas.openxmlformats.org/officeDocument/2006/relationships/slide" Target="slides/slide2310.xml"/><Relationship Id="rId2317" Type="http://schemas.openxmlformats.org/officeDocument/2006/relationships/slide" Target="slides/slide2311.xml"/><Relationship Id="rId2318" Type="http://schemas.openxmlformats.org/officeDocument/2006/relationships/slide" Target="slides/slide2312.xml"/><Relationship Id="rId2319" Type="http://schemas.openxmlformats.org/officeDocument/2006/relationships/slide" Target="slides/slide2313.xml"/><Relationship Id="rId2320" Type="http://schemas.openxmlformats.org/officeDocument/2006/relationships/slide" Target="slides/slide2314.xml"/><Relationship Id="rId2321" Type="http://schemas.openxmlformats.org/officeDocument/2006/relationships/slide" Target="slides/slide2315.xml"/><Relationship Id="rId2322" Type="http://schemas.openxmlformats.org/officeDocument/2006/relationships/slide" Target="slides/slide2316.xml"/><Relationship Id="rId2323" Type="http://schemas.openxmlformats.org/officeDocument/2006/relationships/slide" Target="slides/slide2317.xml"/><Relationship Id="rId2324" Type="http://schemas.openxmlformats.org/officeDocument/2006/relationships/slide" Target="slides/slide2318.xml"/><Relationship Id="rId2325" Type="http://schemas.openxmlformats.org/officeDocument/2006/relationships/slide" Target="slides/slide2319.xml"/><Relationship Id="rId2326" Type="http://schemas.openxmlformats.org/officeDocument/2006/relationships/slide" Target="slides/slide2320.xml"/><Relationship Id="rId2327" Type="http://schemas.openxmlformats.org/officeDocument/2006/relationships/slide" Target="slides/slide2321.xml"/><Relationship Id="rId2328" Type="http://schemas.openxmlformats.org/officeDocument/2006/relationships/slide" Target="slides/slide2322.xml"/><Relationship Id="rId2329" Type="http://schemas.openxmlformats.org/officeDocument/2006/relationships/slide" Target="slides/slide2323.xml"/><Relationship Id="rId2330" Type="http://schemas.openxmlformats.org/officeDocument/2006/relationships/slide" Target="slides/slide2324.xml"/><Relationship Id="rId2331" Type="http://schemas.openxmlformats.org/officeDocument/2006/relationships/slide" Target="slides/slide2325.xml"/><Relationship Id="rId2332" Type="http://schemas.openxmlformats.org/officeDocument/2006/relationships/slide" Target="slides/slide2326.xml"/><Relationship Id="rId2333" Type="http://schemas.openxmlformats.org/officeDocument/2006/relationships/slide" Target="slides/slide2327.xml"/><Relationship Id="rId2334" Type="http://schemas.openxmlformats.org/officeDocument/2006/relationships/slide" Target="slides/slide2328.xml"/><Relationship Id="rId2335" Type="http://schemas.openxmlformats.org/officeDocument/2006/relationships/slide" Target="slides/slide2329.xml"/><Relationship Id="rId2336" Type="http://schemas.openxmlformats.org/officeDocument/2006/relationships/slide" Target="slides/slide2330.xml"/><Relationship Id="rId2337" Type="http://schemas.openxmlformats.org/officeDocument/2006/relationships/slide" Target="slides/slide2331.xml"/><Relationship Id="rId2338" Type="http://schemas.openxmlformats.org/officeDocument/2006/relationships/slide" Target="slides/slide2332.xml"/><Relationship Id="rId2339" Type="http://schemas.openxmlformats.org/officeDocument/2006/relationships/slide" Target="slides/slide2333.xml"/><Relationship Id="rId2340" Type="http://schemas.openxmlformats.org/officeDocument/2006/relationships/slide" Target="slides/slide2334.xml"/><Relationship Id="rId2341" Type="http://schemas.openxmlformats.org/officeDocument/2006/relationships/slide" Target="slides/slide2335.xml"/><Relationship Id="rId2342" Type="http://schemas.openxmlformats.org/officeDocument/2006/relationships/slide" Target="slides/slide2336.xml"/><Relationship Id="rId2343" Type="http://schemas.openxmlformats.org/officeDocument/2006/relationships/slide" Target="slides/slide2337.xml"/><Relationship Id="rId2344" Type="http://schemas.openxmlformats.org/officeDocument/2006/relationships/slide" Target="slides/slide2338.xml"/><Relationship Id="rId2345" Type="http://schemas.openxmlformats.org/officeDocument/2006/relationships/slide" Target="slides/slide2339.xml"/><Relationship Id="rId2346" Type="http://schemas.openxmlformats.org/officeDocument/2006/relationships/slide" Target="slides/slide2340.xml"/><Relationship Id="rId2347" Type="http://schemas.openxmlformats.org/officeDocument/2006/relationships/slide" Target="slides/slide2341.xml"/><Relationship Id="rId2348" Type="http://schemas.openxmlformats.org/officeDocument/2006/relationships/slide" Target="slides/slide2342.xml"/><Relationship Id="rId2349" Type="http://schemas.openxmlformats.org/officeDocument/2006/relationships/slide" Target="slides/slide2343.xml"/><Relationship Id="rId2350" Type="http://schemas.openxmlformats.org/officeDocument/2006/relationships/slide" Target="slides/slide2344.xml"/><Relationship Id="rId2351" Type="http://schemas.openxmlformats.org/officeDocument/2006/relationships/slide" Target="slides/slide2345.xml"/><Relationship Id="rId2352" Type="http://schemas.openxmlformats.org/officeDocument/2006/relationships/slide" Target="slides/slide2346.xml"/><Relationship Id="rId2353" Type="http://schemas.openxmlformats.org/officeDocument/2006/relationships/slide" Target="slides/slide2347.xml"/><Relationship Id="rId2354" Type="http://schemas.openxmlformats.org/officeDocument/2006/relationships/slide" Target="slides/slide2348.xml"/><Relationship Id="rId2355" Type="http://schemas.openxmlformats.org/officeDocument/2006/relationships/slide" Target="slides/slide2349.xml"/><Relationship Id="rId2356" Type="http://schemas.openxmlformats.org/officeDocument/2006/relationships/slide" Target="slides/slide2350.xml"/><Relationship Id="rId2357" Type="http://schemas.openxmlformats.org/officeDocument/2006/relationships/slide" Target="slides/slide2351.xml"/><Relationship Id="rId2358" Type="http://schemas.openxmlformats.org/officeDocument/2006/relationships/slide" Target="slides/slide2352.xml"/><Relationship Id="rId2359" Type="http://schemas.openxmlformats.org/officeDocument/2006/relationships/slide" Target="slides/slide2353.xml"/><Relationship Id="rId2360" Type="http://schemas.openxmlformats.org/officeDocument/2006/relationships/slide" Target="slides/slide2354.xml"/><Relationship Id="rId2361" Type="http://schemas.openxmlformats.org/officeDocument/2006/relationships/slide" Target="slides/slide2355.xml"/><Relationship Id="rId2362" Type="http://schemas.openxmlformats.org/officeDocument/2006/relationships/slide" Target="slides/slide2356.xml"/><Relationship Id="rId2363" Type="http://schemas.openxmlformats.org/officeDocument/2006/relationships/slide" Target="slides/slide2357.xml"/><Relationship Id="rId2364" Type="http://schemas.openxmlformats.org/officeDocument/2006/relationships/slide" Target="slides/slide2358.xml"/><Relationship Id="rId2365" Type="http://schemas.openxmlformats.org/officeDocument/2006/relationships/slide" Target="slides/slide2359.xml"/><Relationship Id="rId2366" Type="http://schemas.openxmlformats.org/officeDocument/2006/relationships/slide" Target="slides/slide2360.xml"/><Relationship Id="rId2367" Type="http://schemas.openxmlformats.org/officeDocument/2006/relationships/slide" Target="slides/slide2361.xml"/><Relationship Id="rId2368" Type="http://schemas.openxmlformats.org/officeDocument/2006/relationships/slide" Target="slides/slide2362.xml"/><Relationship Id="rId2369" Type="http://schemas.openxmlformats.org/officeDocument/2006/relationships/slide" Target="slides/slide2363.xml"/><Relationship Id="rId2370" Type="http://schemas.openxmlformats.org/officeDocument/2006/relationships/slide" Target="slides/slide2364.xml"/><Relationship Id="rId2371" Type="http://schemas.openxmlformats.org/officeDocument/2006/relationships/slide" Target="slides/slide2365.xml"/><Relationship Id="rId2372" Type="http://schemas.openxmlformats.org/officeDocument/2006/relationships/slide" Target="slides/slide2366.xml"/><Relationship Id="rId2373" Type="http://schemas.openxmlformats.org/officeDocument/2006/relationships/slide" Target="slides/slide2367.xml"/><Relationship Id="rId2374" Type="http://schemas.openxmlformats.org/officeDocument/2006/relationships/slide" Target="slides/slide2368.xml"/><Relationship Id="rId2375" Type="http://schemas.openxmlformats.org/officeDocument/2006/relationships/slide" Target="slides/slide2369.xml"/><Relationship Id="rId2376" Type="http://schemas.openxmlformats.org/officeDocument/2006/relationships/slide" Target="slides/slide2370.xml"/><Relationship Id="rId2377" Type="http://schemas.openxmlformats.org/officeDocument/2006/relationships/slide" Target="slides/slide2371.xml"/><Relationship Id="rId2378" Type="http://schemas.openxmlformats.org/officeDocument/2006/relationships/slide" Target="slides/slide2372.xml"/><Relationship Id="rId2379" Type="http://schemas.openxmlformats.org/officeDocument/2006/relationships/slide" Target="slides/slide2373.xml"/><Relationship Id="rId2380" Type="http://schemas.openxmlformats.org/officeDocument/2006/relationships/slide" Target="slides/slide2374.xml"/><Relationship Id="rId2381" Type="http://schemas.openxmlformats.org/officeDocument/2006/relationships/slide" Target="slides/slide2375.xml"/><Relationship Id="rId2382" Type="http://schemas.openxmlformats.org/officeDocument/2006/relationships/slide" Target="slides/slide2376.xml"/><Relationship Id="rId2383" Type="http://schemas.openxmlformats.org/officeDocument/2006/relationships/slide" Target="slides/slide2377.xml"/><Relationship Id="rId2384" Type="http://schemas.openxmlformats.org/officeDocument/2006/relationships/slide" Target="slides/slide2378.xml"/><Relationship Id="rId2385" Type="http://schemas.openxmlformats.org/officeDocument/2006/relationships/slide" Target="slides/slide2379.xml"/><Relationship Id="rId2386" Type="http://schemas.openxmlformats.org/officeDocument/2006/relationships/slide" Target="slides/slide2380.xml"/><Relationship Id="rId2387" Type="http://schemas.openxmlformats.org/officeDocument/2006/relationships/slide" Target="slides/slide2381.xml"/><Relationship Id="rId2388" Type="http://schemas.openxmlformats.org/officeDocument/2006/relationships/slide" Target="slides/slide2382.xml"/><Relationship Id="rId2389" Type="http://schemas.openxmlformats.org/officeDocument/2006/relationships/slide" Target="slides/slide2383.xml"/><Relationship Id="rId2390" Type="http://schemas.openxmlformats.org/officeDocument/2006/relationships/slide" Target="slides/slide2384.xml"/><Relationship Id="rId2391" Type="http://schemas.openxmlformats.org/officeDocument/2006/relationships/slide" Target="slides/slide2385.xml"/><Relationship Id="rId2392" Type="http://schemas.openxmlformats.org/officeDocument/2006/relationships/slide" Target="slides/slide2386.xml"/><Relationship Id="rId2393" Type="http://schemas.openxmlformats.org/officeDocument/2006/relationships/slide" Target="slides/slide2387.xml"/><Relationship Id="rId2394" Type="http://schemas.openxmlformats.org/officeDocument/2006/relationships/slide" Target="slides/slide2388.xml"/><Relationship Id="rId2395" Type="http://schemas.openxmlformats.org/officeDocument/2006/relationships/slide" Target="slides/slide2389.xml"/><Relationship Id="rId2396" Type="http://schemas.openxmlformats.org/officeDocument/2006/relationships/slide" Target="slides/slide2390.xml"/><Relationship Id="rId2397" Type="http://schemas.openxmlformats.org/officeDocument/2006/relationships/slide" Target="slides/slide2391.xml"/><Relationship Id="rId2398" Type="http://schemas.openxmlformats.org/officeDocument/2006/relationships/slide" Target="slides/slide2392.xml"/><Relationship Id="rId2399" Type="http://schemas.openxmlformats.org/officeDocument/2006/relationships/slide" Target="slides/slide2393.xml"/><Relationship Id="rId2400" Type="http://schemas.openxmlformats.org/officeDocument/2006/relationships/slide" Target="slides/slide2394.xml"/><Relationship Id="rId2401" Type="http://schemas.openxmlformats.org/officeDocument/2006/relationships/slide" Target="slides/slide2395.xml"/><Relationship Id="rId2402" Type="http://schemas.openxmlformats.org/officeDocument/2006/relationships/slide" Target="slides/slide2396.xml"/><Relationship Id="rId2403" Type="http://schemas.openxmlformats.org/officeDocument/2006/relationships/slide" Target="slides/slide2397.xml"/><Relationship Id="rId2404" Type="http://schemas.openxmlformats.org/officeDocument/2006/relationships/slide" Target="slides/slide2398.xml"/><Relationship Id="rId2405" Type="http://schemas.openxmlformats.org/officeDocument/2006/relationships/slide" Target="slides/slide2399.xml"/><Relationship Id="rId2406" Type="http://schemas.openxmlformats.org/officeDocument/2006/relationships/slide" Target="slides/slide2400.xml"/><Relationship Id="rId2407" Type="http://schemas.openxmlformats.org/officeDocument/2006/relationships/slide" Target="slides/slide2401.xml"/><Relationship Id="rId2408" Type="http://schemas.openxmlformats.org/officeDocument/2006/relationships/slide" Target="slides/slide2402.xml"/><Relationship Id="rId2409" Type="http://schemas.openxmlformats.org/officeDocument/2006/relationships/slide" Target="slides/slide2403.xml"/><Relationship Id="rId2410" Type="http://schemas.openxmlformats.org/officeDocument/2006/relationships/slide" Target="slides/slide2404.xml"/><Relationship Id="rId2411" Type="http://schemas.openxmlformats.org/officeDocument/2006/relationships/slide" Target="slides/slide2405.xml"/><Relationship Id="rId2412" Type="http://schemas.openxmlformats.org/officeDocument/2006/relationships/slide" Target="slides/slide2406.xml"/><Relationship Id="rId2413" Type="http://schemas.openxmlformats.org/officeDocument/2006/relationships/slide" Target="slides/slide2407.xml"/><Relationship Id="rId2414" Type="http://schemas.openxmlformats.org/officeDocument/2006/relationships/slide" Target="slides/slide2408.xml"/><Relationship Id="rId2415" Type="http://schemas.openxmlformats.org/officeDocument/2006/relationships/slide" Target="slides/slide2409.xml"/><Relationship Id="rId2416" Type="http://schemas.openxmlformats.org/officeDocument/2006/relationships/slide" Target="slides/slide2410.xml"/><Relationship Id="rId2417" Type="http://schemas.openxmlformats.org/officeDocument/2006/relationships/slide" Target="slides/slide2411.xml"/><Relationship Id="rId2418" Type="http://schemas.openxmlformats.org/officeDocument/2006/relationships/slide" Target="slides/slide2412.xml"/><Relationship Id="rId2419" Type="http://schemas.openxmlformats.org/officeDocument/2006/relationships/slide" Target="slides/slide2413.xml"/><Relationship Id="rId2420" Type="http://schemas.openxmlformats.org/officeDocument/2006/relationships/slide" Target="slides/slide2414.xml"/><Relationship Id="rId2421" Type="http://schemas.openxmlformats.org/officeDocument/2006/relationships/slide" Target="slides/slide2415.xml"/><Relationship Id="rId2422" Type="http://schemas.openxmlformats.org/officeDocument/2006/relationships/slide" Target="slides/slide2416.xml"/><Relationship Id="rId2423" Type="http://schemas.openxmlformats.org/officeDocument/2006/relationships/slide" Target="slides/slide2417.xml"/><Relationship Id="rId2424" Type="http://schemas.openxmlformats.org/officeDocument/2006/relationships/slide" Target="slides/slide2418.xml"/><Relationship Id="rId2425" Type="http://schemas.openxmlformats.org/officeDocument/2006/relationships/slide" Target="slides/slide2419.xml"/><Relationship Id="rId2426" Type="http://schemas.openxmlformats.org/officeDocument/2006/relationships/slide" Target="slides/slide2420.xml"/><Relationship Id="rId2427" Type="http://schemas.openxmlformats.org/officeDocument/2006/relationships/slide" Target="slides/slide2421.xml"/><Relationship Id="rId2428" Type="http://schemas.openxmlformats.org/officeDocument/2006/relationships/slide" Target="slides/slide2422.xml"/><Relationship Id="rId2429" Type="http://schemas.openxmlformats.org/officeDocument/2006/relationships/slide" Target="slides/slide2423.xml"/><Relationship Id="rId2430" Type="http://schemas.openxmlformats.org/officeDocument/2006/relationships/slide" Target="slides/slide2424.xml"/><Relationship Id="rId2431" Type="http://schemas.openxmlformats.org/officeDocument/2006/relationships/slide" Target="slides/slide2425.xml"/><Relationship Id="rId2432" Type="http://schemas.openxmlformats.org/officeDocument/2006/relationships/slide" Target="slides/slide2426.xml"/><Relationship Id="rId2433" Type="http://schemas.openxmlformats.org/officeDocument/2006/relationships/slide" Target="slides/slide2427.xml"/><Relationship Id="rId2434" Type="http://schemas.openxmlformats.org/officeDocument/2006/relationships/slide" Target="slides/slide2428.xml"/><Relationship Id="rId2435" Type="http://schemas.openxmlformats.org/officeDocument/2006/relationships/slide" Target="slides/slide2429.xml"/><Relationship Id="rId2436" Type="http://schemas.openxmlformats.org/officeDocument/2006/relationships/slide" Target="slides/slide2430.xml"/><Relationship Id="rId2437" Type="http://schemas.openxmlformats.org/officeDocument/2006/relationships/slide" Target="slides/slide2431.xml"/><Relationship Id="rId2438" Type="http://schemas.openxmlformats.org/officeDocument/2006/relationships/slide" Target="slides/slide2432.xml"/><Relationship Id="rId2439" Type="http://schemas.openxmlformats.org/officeDocument/2006/relationships/slide" Target="slides/slide2433.xml"/><Relationship Id="rId2440" Type="http://schemas.openxmlformats.org/officeDocument/2006/relationships/slide" Target="slides/slide2434.xml"/><Relationship Id="rId2441" Type="http://schemas.openxmlformats.org/officeDocument/2006/relationships/slide" Target="slides/slide2435.xml"/><Relationship Id="rId2442" Type="http://schemas.openxmlformats.org/officeDocument/2006/relationships/slide" Target="slides/slide2436.xml"/><Relationship Id="rId2443" Type="http://schemas.openxmlformats.org/officeDocument/2006/relationships/slide" Target="slides/slide2437.xml"/><Relationship Id="rId2444" Type="http://schemas.openxmlformats.org/officeDocument/2006/relationships/slide" Target="slides/slide2438.xml"/><Relationship Id="rId2445" Type="http://schemas.openxmlformats.org/officeDocument/2006/relationships/slide" Target="slides/slide2439.xml"/><Relationship Id="rId2446" Type="http://schemas.openxmlformats.org/officeDocument/2006/relationships/slide" Target="slides/slide2440.xml"/><Relationship Id="rId2447" Type="http://schemas.openxmlformats.org/officeDocument/2006/relationships/slide" Target="slides/slide2441.xml"/><Relationship Id="rId2448" Type="http://schemas.openxmlformats.org/officeDocument/2006/relationships/slide" Target="slides/slide2442.xml"/><Relationship Id="rId2449" Type="http://schemas.openxmlformats.org/officeDocument/2006/relationships/slide" Target="slides/slide2443.xml"/><Relationship Id="rId2450" Type="http://schemas.openxmlformats.org/officeDocument/2006/relationships/slide" Target="slides/slide2444.xml"/><Relationship Id="rId2451" Type="http://schemas.openxmlformats.org/officeDocument/2006/relationships/slide" Target="slides/slide2445.xml"/><Relationship Id="rId2452" Type="http://schemas.openxmlformats.org/officeDocument/2006/relationships/slide" Target="slides/slide2446.xml"/><Relationship Id="rId2453" Type="http://schemas.openxmlformats.org/officeDocument/2006/relationships/slide" Target="slides/slide2447.xml"/><Relationship Id="rId2454" Type="http://schemas.openxmlformats.org/officeDocument/2006/relationships/slide" Target="slides/slide2448.xml"/><Relationship Id="rId2455" Type="http://schemas.openxmlformats.org/officeDocument/2006/relationships/slide" Target="slides/slide2449.xml"/><Relationship Id="rId2456" Type="http://schemas.openxmlformats.org/officeDocument/2006/relationships/slide" Target="slides/slide2450.xml"/><Relationship Id="rId2457" Type="http://schemas.openxmlformats.org/officeDocument/2006/relationships/slide" Target="slides/slide2451.xml"/><Relationship Id="rId2458" Type="http://schemas.openxmlformats.org/officeDocument/2006/relationships/slide" Target="slides/slide2452.xml"/><Relationship Id="rId2459" Type="http://schemas.openxmlformats.org/officeDocument/2006/relationships/slide" Target="slides/slide2453.xml"/><Relationship Id="rId2460" Type="http://schemas.openxmlformats.org/officeDocument/2006/relationships/slide" Target="slides/slide2454.xml"/><Relationship Id="rId2461" Type="http://schemas.openxmlformats.org/officeDocument/2006/relationships/slide" Target="slides/slide2455.xml"/><Relationship Id="rId2462" Type="http://schemas.openxmlformats.org/officeDocument/2006/relationships/slide" Target="slides/slide2456.xml"/><Relationship Id="rId2463" Type="http://schemas.openxmlformats.org/officeDocument/2006/relationships/slide" Target="slides/slide2457.xml"/><Relationship Id="rId2464" Type="http://schemas.openxmlformats.org/officeDocument/2006/relationships/slide" Target="slides/slide2458.xml"/><Relationship Id="rId2465" Type="http://schemas.openxmlformats.org/officeDocument/2006/relationships/slide" Target="slides/slide2459.xml"/><Relationship Id="rId2466" Type="http://schemas.openxmlformats.org/officeDocument/2006/relationships/slide" Target="slides/slide2460.xml"/><Relationship Id="rId2467" Type="http://schemas.openxmlformats.org/officeDocument/2006/relationships/slide" Target="slides/slide2461.xml"/><Relationship Id="rId2468" Type="http://schemas.openxmlformats.org/officeDocument/2006/relationships/slide" Target="slides/slide2462.xml"/><Relationship Id="rId2469" Type="http://schemas.openxmlformats.org/officeDocument/2006/relationships/slide" Target="slides/slide2463.xml"/><Relationship Id="rId2470" Type="http://schemas.openxmlformats.org/officeDocument/2006/relationships/slide" Target="slides/slide2464.xml"/><Relationship Id="rId2471" Type="http://schemas.openxmlformats.org/officeDocument/2006/relationships/slide" Target="slides/slide2465.xml"/><Relationship Id="rId2472" Type="http://schemas.openxmlformats.org/officeDocument/2006/relationships/slide" Target="slides/slide2466.xml"/><Relationship Id="rId2473" Type="http://schemas.openxmlformats.org/officeDocument/2006/relationships/slide" Target="slides/slide2467.xml"/><Relationship Id="rId2474" Type="http://schemas.openxmlformats.org/officeDocument/2006/relationships/slide" Target="slides/slide2468.xml"/><Relationship Id="rId2475" Type="http://schemas.openxmlformats.org/officeDocument/2006/relationships/slide" Target="slides/slide2469.xml"/><Relationship Id="rId2476" Type="http://schemas.openxmlformats.org/officeDocument/2006/relationships/slide" Target="slides/slide2470.xml"/><Relationship Id="rId2477" Type="http://schemas.openxmlformats.org/officeDocument/2006/relationships/slide" Target="slides/slide2471.xml"/><Relationship Id="rId2478" Type="http://schemas.openxmlformats.org/officeDocument/2006/relationships/slide" Target="slides/slide2472.xml"/><Relationship Id="rId2479" Type="http://schemas.openxmlformats.org/officeDocument/2006/relationships/slide" Target="slides/slide2473.xml"/><Relationship Id="rId2480" Type="http://schemas.openxmlformats.org/officeDocument/2006/relationships/slide" Target="slides/slide2474.xml"/><Relationship Id="rId2481" Type="http://schemas.openxmlformats.org/officeDocument/2006/relationships/slide" Target="slides/slide2475.xml"/><Relationship Id="rId2482" Type="http://schemas.openxmlformats.org/officeDocument/2006/relationships/slide" Target="slides/slide2476.xml"/><Relationship Id="rId2483" Type="http://schemas.openxmlformats.org/officeDocument/2006/relationships/slide" Target="slides/slide2477.xml"/><Relationship Id="rId2484" Type="http://schemas.openxmlformats.org/officeDocument/2006/relationships/slide" Target="slides/slide2478.xml"/><Relationship Id="rId2485" Type="http://schemas.openxmlformats.org/officeDocument/2006/relationships/slide" Target="slides/slide2479.xml"/><Relationship Id="rId2486" Type="http://schemas.openxmlformats.org/officeDocument/2006/relationships/slide" Target="slides/slide2480.xml"/><Relationship Id="rId2487" Type="http://schemas.openxmlformats.org/officeDocument/2006/relationships/slide" Target="slides/slide2481.xml"/><Relationship Id="rId2488" Type="http://schemas.openxmlformats.org/officeDocument/2006/relationships/slide" Target="slides/slide2482.xml"/><Relationship Id="rId2489" Type="http://schemas.openxmlformats.org/officeDocument/2006/relationships/slide" Target="slides/slide2483.xml"/><Relationship Id="rId2490" Type="http://schemas.openxmlformats.org/officeDocument/2006/relationships/slide" Target="slides/slide2484.xml"/><Relationship Id="rId2491" Type="http://schemas.openxmlformats.org/officeDocument/2006/relationships/slide" Target="slides/slide2485.xml"/><Relationship Id="rId2492" Type="http://schemas.openxmlformats.org/officeDocument/2006/relationships/slide" Target="slides/slide2486.xml"/><Relationship Id="rId2493" Type="http://schemas.openxmlformats.org/officeDocument/2006/relationships/slide" Target="slides/slide2487.xml"/><Relationship Id="rId2494" Type="http://schemas.openxmlformats.org/officeDocument/2006/relationships/slide" Target="slides/slide2488.xml"/><Relationship Id="rId2495" Type="http://schemas.openxmlformats.org/officeDocument/2006/relationships/slide" Target="slides/slide2489.xml"/><Relationship Id="rId2496" Type="http://schemas.openxmlformats.org/officeDocument/2006/relationships/slide" Target="slides/slide2490.xml"/><Relationship Id="rId2497" Type="http://schemas.openxmlformats.org/officeDocument/2006/relationships/slide" Target="slides/slide2491.xml"/><Relationship Id="rId2498" Type="http://schemas.openxmlformats.org/officeDocument/2006/relationships/slide" Target="slides/slide2492.xml"/><Relationship Id="rId2499" Type="http://schemas.openxmlformats.org/officeDocument/2006/relationships/slide" Target="slides/slide2493.xml"/><Relationship Id="rId2500" Type="http://schemas.openxmlformats.org/officeDocument/2006/relationships/slide" Target="slides/slide2494.xml"/><Relationship Id="rId2501" Type="http://schemas.openxmlformats.org/officeDocument/2006/relationships/slide" Target="slides/slide2495.xml"/><Relationship Id="rId2502" Type="http://schemas.openxmlformats.org/officeDocument/2006/relationships/slide" Target="slides/slide2496.xml"/><Relationship Id="rId2503" Type="http://schemas.openxmlformats.org/officeDocument/2006/relationships/slide" Target="slides/slide2497.xml"/><Relationship Id="rId2504" Type="http://schemas.openxmlformats.org/officeDocument/2006/relationships/slide" Target="slides/slide2498.xml"/><Relationship Id="rId2505" Type="http://schemas.openxmlformats.org/officeDocument/2006/relationships/slide" Target="slides/slide2499.xml"/><Relationship Id="rId2506" Type="http://schemas.openxmlformats.org/officeDocument/2006/relationships/slide" Target="slides/slide2500.xml"/><Relationship Id="rId2507" Type="http://schemas.openxmlformats.org/officeDocument/2006/relationships/slide" Target="slides/slide2501.xml"/><Relationship Id="rId2508" Type="http://schemas.openxmlformats.org/officeDocument/2006/relationships/slide" Target="slides/slide2502.xml"/><Relationship Id="rId2509" Type="http://schemas.openxmlformats.org/officeDocument/2006/relationships/slide" Target="slides/slide2503.xml"/><Relationship Id="rId2510" Type="http://schemas.openxmlformats.org/officeDocument/2006/relationships/slide" Target="slides/slide2504.xml"/><Relationship Id="rId2511" Type="http://schemas.openxmlformats.org/officeDocument/2006/relationships/slide" Target="slides/slide2505.xml"/><Relationship Id="rId2512" Type="http://schemas.openxmlformats.org/officeDocument/2006/relationships/slide" Target="slides/slide2506.xml"/><Relationship Id="rId2513" Type="http://schemas.openxmlformats.org/officeDocument/2006/relationships/slide" Target="slides/slide2507.xml"/><Relationship Id="rId2514" Type="http://schemas.openxmlformats.org/officeDocument/2006/relationships/slide" Target="slides/slide2508.xml"/><Relationship Id="rId2515" Type="http://schemas.openxmlformats.org/officeDocument/2006/relationships/slide" Target="slides/slide2509.xml"/><Relationship Id="rId2516" Type="http://schemas.openxmlformats.org/officeDocument/2006/relationships/slide" Target="slides/slide2510.xml"/><Relationship Id="rId2517" Type="http://schemas.openxmlformats.org/officeDocument/2006/relationships/slide" Target="slides/slide2511.xml"/><Relationship Id="rId2518" Type="http://schemas.openxmlformats.org/officeDocument/2006/relationships/slide" Target="slides/slide2512.xml"/><Relationship Id="rId2519" Type="http://schemas.openxmlformats.org/officeDocument/2006/relationships/slide" Target="slides/slide2513.xml"/><Relationship Id="rId2520" Type="http://schemas.openxmlformats.org/officeDocument/2006/relationships/slide" Target="slides/slide2514.xml"/><Relationship Id="rId2521" Type="http://schemas.openxmlformats.org/officeDocument/2006/relationships/slide" Target="slides/slide2515.xml"/><Relationship Id="rId2522" Type="http://schemas.openxmlformats.org/officeDocument/2006/relationships/slide" Target="slides/slide2516.xml"/><Relationship Id="rId2523" Type="http://schemas.openxmlformats.org/officeDocument/2006/relationships/slide" Target="slides/slide2517.xml"/><Relationship Id="rId2524" Type="http://schemas.openxmlformats.org/officeDocument/2006/relationships/slide" Target="slides/slide2518.xml"/><Relationship Id="rId2525" Type="http://schemas.openxmlformats.org/officeDocument/2006/relationships/slide" Target="slides/slide2519.xml"/><Relationship Id="rId2526" Type="http://schemas.openxmlformats.org/officeDocument/2006/relationships/slide" Target="slides/slide2520.xml"/><Relationship Id="rId2527" Type="http://schemas.openxmlformats.org/officeDocument/2006/relationships/slide" Target="slides/slide2521.xml"/><Relationship Id="rId2528" Type="http://schemas.openxmlformats.org/officeDocument/2006/relationships/slide" Target="slides/slide2522.xml"/><Relationship Id="rId2529" Type="http://schemas.openxmlformats.org/officeDocument/2006/relationships/slide" Target="slides/slide2523.xml"/><Relationship Id="rId2530" Type="http://schemas.openxmlformats.org/officeDocument/2006/relationships/slide" Target="slides/slide2524.xml"/><Relationship Id="rId2531" Type="http://schemas.openxmlformats.org/officeDocument/2006/relationships/slide" Target="slides/slide2525.xml"/><Relationship Id="rId2532" Type="http://schemas.openxmlformats.org/officeDocument/2006/relationships/slide" Target="slides/slide2526.xml"/><Relationship Id="rId2533" Type="http://schemas.openxmlformats.org/officeDocument/2006/relationships/slide" Target="slides/slide2527.xml"/><Relationship Id="rId2534" Type="http://schemas.openxmlformats.org/officeDocument/2006/relationships/slide" Target="slides/slide2528.xml"/><Relationship Id="rId2535" Type="http://schemas.openxmlformats.org/officeDocument/2006/relationships/slide" Target="slides/slide2529.xml"/><Relationship Id="rId2536" Type="http://schemas.openxmlformats.org/officeDocument/2006/relationships/slide" Target="slides/slide2530.xml"/><Relationship Id="rId2537" Type="http://schemas.openxmlformats.org/officeDocument/2006/relationships/slide" Target="slides/slide2531.xml"/><Relationship Id="rId2538" Type="http://schemas.openxmlformats.org/officeDocument/2006/relationships/slide" Target="slides/slide2532.xml"/><Relationship Id="rId2539" Type="http://schemas.openxmlformats.org/officeDocument/2006/relationships/slide" Target="slides/slide2533.xml"/><Relationship Id="rId2540" Type="http://schemas.openxmlformats.org/officeDocument/2006/relationships/slide" Target="slides/slide2534.xml"/><Relationship Id="rId2541" Type="http://schemas.openxmlformats.org/officeDocument/2006/relationships/slide" Target="slides/slide2535.xml"/><Relationship Id="rId2542" Type="http://schemas.openxmlformats.org/officeDocument/2006/relationships/slide" Target="slides/slide2536.xml"/><Relationship Id="rId2543" Type="http://schemas.openxmlformats.org/officeDocument/2006/relationships/slide" Target="slides/slide2537.xml"/><Relationship Id="rId2544" Type="http://schemas.openxmlformats.org/officeDocument/2006/relationships/slide" Target="slides/slide2538.xml"/><Relationship Id="rId2545" Type="http://schemas.openxmlformats.org/officeDocument/2006/relationships/slide" Target="slides/slide2539.xml"/><Relationship Id="rId2546" Type="http://schemas.openxmlformats.org/officeDocument/2006/relationships/slide" Target="slides/slide2540.xml"/><Relationship Id="rId2547" Type="http://schemas.openxmlformats.org/officeDocument/2006/relationships/slide" Target="slides/slide2541.xml"/><Relationship Id="rId2548" Type="http://schemas.openxmlformats.org/officeDocument/2006/relationships/slide" Target="slides/slide2542.xml"/><Relationship Id="rId2549" Type="http://schemas.openxmlformats.org/officeDocument/2006/relationships/slide" Target="slides/slide2543.xml"/><Relationship Id="rId2550" Type="http://schemas.openxmlformats.org/officeDocument/2006/relationships/slide" Target="slides/slide2544.xml"/><Relationship Id="rId2551" Type="http://schemas.openxmlformats.org/officeDocument/2006/relationships/slide" Target="slides/slide2545.xml"/><Relationship Id="rId2552" Type="http://schemas.openxmlformats.org/officeDocument/2006/relationships/slide" Target="slides/slide2546.xml"/><Relationship Id="rId2553" Type="http://schemas.openxmlformats.org/officeDocument/2006/relationships/slide" Target="slides/slide2547.xml"/><Relationship Id="rId2554" Type="http://schemas.openxmlformats.org/officeDocument/2006/relationships/slide" Target="slides/slide2548.xml"/><Relationship Id="rId2555" Type="http://schemas.openxmlformats.org/officeDocument/2006/relationships/slide" Target="slides/slide2549.xml"/><Relationship Id="rId2556" Type="http://schemas.openxmlformats.org/officeDocument/2006/relationships/slide" Target="slides/slide2550.xml"/><Relationship Id="rId2557" Type="http://schemas.openxmlformats.org/officeDocument/2006/relationships/slide" Target="slides/slide2551.xml"/><Relationship Id="rId2558" Type="http://schemas.openxmlformats.org/officeDocument/2006/relationships/slide" Target="slides/slide2552.xml"/><Relationship Id="rId2559" Type="http://schemas.openxmlformats.org/officeDocument/2006/relationships/slide" Target="slides/slide2553.xml"/><Relationship Id="rId2560" Type="http://schemas.openxmlformats.org/officeDocument/2006/relationships/slide" Target="slides/slide2554.xml"/><Relationship Id="rId2561" Type="http://schemas.openxmlformats.org/officeDocument/2006/relationships/slide" Target="slides/slide2555.xml"/><Relationship Id="rId2562" Type="http://schemas.openxmlformats.org/officeDocument/2006/relationships/slide" Target="slides/slide2556.xml"/><Relationship Id="rId2563" Type="http://schemas.openxmlformats.org/officeDocument/2006/relationships/slide" Target="slides/slide2557.xml"/><Relationship Id="rId2564" Type="http://schemas.openxmlformats.org/officeDocument/2006/relationships/slide" Target="slides/slide2558.xml"/><Relationship Id="rId2565" Type="http://schemas.openxmlformats.org/officeDocument/2006/relationships/slide" Target="slides/slide2559.xml"/><Relationship Id="rId2566" Type="http://schemas.openxmlformats.org/officeDocument/2006/relationships/slide" Target="slides/slide2560.xml"/><Relationship Id="rId2567" Type="http://schemas.openxmlformats.org/officeDocument/2006/relationships/slide" Target="slides/slide2561.xml"/><Relationship Id="rId2568" Type="http://schemas.openxmlformats.org/officeDocument/2006/relationships/slide" Target="slides/slide2562.xml"/><Relationship Id="rId2569" Type="http://schemas.openxmlformats.org/officeDocument/2006/relationships/slide" Target="slides/slide2563.xml"/><Relationship Id="rId2570" Type="http://schemas.openxmlformats.org/officeDocument/2006/relationships/slide" Target="slides/slide2564.xml"/><Relationship Id="rId2571" Type="http://schemas.openxmlformats.org/officeDocument/2006/relationships/slide" Target="slides/slide2565.xml"/><Relationship Id="rId2572" Type="http://schemas.openxmlformats.org/officeDocument/2006/relationships/slide" Target="slides/slide2566.xml"/><Relationship Id="rId2573" Type="http://schemas.openxmlformats.org/officeDocument/2006/relationships/slide" Target="slides/slide2567.xml"/><Relationship Id="rId2574" Type="http://schemas.openxmlformats.org/officeDocument/2006/relationships/slide" Target="slides/slide2568.xml"/><Relationship Id="rId2575" Type="http://schemas.openxmlformats.org/officeDocument/2006/relationships/slide" Target="slides/slide2569.xml"/><Relationship Id="rId2576" Type="http://schemas.openxmlformats.org/officeDocument/2006/relationships/slide" Target="slides/slide2570.xml"/><Relationship Id="rId2577" Type="http://schemas.openxmlformats.org/officeDocument/2006/relationships/slide" Target="slides/slide2571.xml"/><Relationship Id="rId2578" Type="http://schemas.openxmlformats.org/officeDocument/2006/relationships/slide" Target="slides/slide2572.xml"/><Relationship Id="rId2579" Type="http://schemas.openxmlformats.org/officeDocument/2006/relationships/slide" Target="slides/slide2573.xml"/><Relationship Id="rId2580" Type="http://schemas.openxmlformats.org/officeDocument/2006/relationships/slide" Target="slides/slide2574.xml"/><Relationship Id="rId2581" Type="http://schemas.openxmlformats.org/officeDocument/2006/relationships/slide" Target="slides/slide2575.xml"/><Relationship Id="rId2582" Type="http://schemas.openxmlformats.org/officeDocument/2006/relationships/slide" Target="slides/slide2576.xml"/><Relationship Id="rId2583" Type="http://schemas.openxmlformats.org/officeDocument/2006/relationships/slide" Target="slides/slide2577.xml"/><Relationship Id="rId2584" Type="http://schemas.openxmlformats.org/officeDocument/2006/relationships/slide" Target="slides/slide2578.xml"/><Relationship Id="rId2585" Type="http://schemas.openxmlformats.org/officeDocument/2006/relationships/slide" Target="slides/slide2579.xml"/><Relationship Id="rId2586" Type="http://schemas.openxmlformats.org/officeDocument/2006/relationships/slide" Target="slides/slide2580.xml"/><Relationship Id="rId2587" Type="http://schemas.openxmlformats.org/officeDocument/2006/relationships/slide" Target="slides/slide2581.xml"/><Relationship Id="rId2588" Type="http://schemas.openxmlformats.org/officeDocument/2006/relationships/slide" Target="slides/slide2582.xml"/><Relationship Id="rId2589" Type="http://schemas.openxmlformats.org/officeDocument/2006/relationships/slide" Target="slides/slide2583.xml"/><Relationship Id="rId2590" Type="http://schemas.openxmlformats.org/officeDocument/2006/relationships/slide" Target="slides/slide2584.xml"/><Relationship Id="rId2591" Type="http://schemas.openxmlformats.org/officeDocument/2006/relationships/slide" Target="slides/slide2585.xml"/><Relationship Id="rId2592" Type="http://schemas.openxmlformats.org/officeDocument/2006/relationships/slide" Target="slides/slide2586.xml"/><Relationship Id="rId2593" Type="http://schemas.openxmlformats.org/officeDocument/2006/relationships/slide" Target="slides/slide2587.xml"/><Relationship Id="rId2594" Type="http://schemas.openxmlformats.org/officeDocument/2006/relationships/slide" Target="slides/slide2588.xml"/><Relationship Id="rId2595" Type="http://schemas.openxmlformats.org/officeDocument/2006/relationships/slide" Target="slides/slide2589.xml"/><Relationship Id="rId2596" Type="http://schemas.openxmlformats.org/officeDocument/2006/relationships/slide" Target="slides/slide2590.xml"/><Relationship Id="rId2597" Type="http://schemas.openxmlformats.org/officeDocument/2006/relationships/slide" Target="slides/slide2591.xml"/><Relationship Id="rId2598" Type="http://schemas.openxmlformats.org/officeDocument/2006/relationships/slide" Target="slides/slide2592.xml"/><Relationship Id="rId2599" Type="http://schemas.openxmlformats.org/officeDocument/2006/relationships/slide" Target="slides/slide2593.xml"/><Relationship Id="rId2600" Type="http://schemas.openxmlformats.org/officeDocument/2006/relationships/slide" Target="slides/slide2594.xml"/><Relationship Id="rId2601" Type="http://schemas.openxmlformats.org/officeDocument/2006/relationships/slide" Target="slides/slide2595.xml"/><Relationship Id="rId2602" Type="http://schemas.openxmlformats.org/officeDocument/2006/relationships/slide" Target="slides/slide2596.xml"/><Relationship Id="rId2603" Type="http://schemas.openxmlformats.org/officeDocument/2006/relationships/slide" Target="slides/slide2597.xml"/><Relationship Id="rId2604" Type="http://schemas.openxmlformats.org/officeDocument/2006/relationships/slide" Target="slides/slide2598.xml"/><Relationship Id="rId2605" Type="http://schemas.openxmlformats.org/officeDocument/2006/relationships/slide" Target="slides/slide2599.xml"/><Relationship Id="rId2606" Type="http://schemas.openxmlformats.org/officeDocument/2006/relationships/slide" Target="slides/slide2600.xml"/><Relationship Id="rId2607" Type="http://schemas.openxmlformats.org/officeDocument/2006/relationships/slide" Target="slides/slide2601.xml"/><Relationship Id="rId2608" Type="http://schemas.openxmlformats.org/officeDocument/2006/relationships/slide" Target="slides/slide2602.xml"/><Relationship Id="rId2609" Type="http://schemas.openxmlformats.org/officeDocument/2006/relationships/slide" Target="slides/slide2603.xml"/><Relationship Id="rId2610" Type="http://schemas.openxmlformats.org/officeDocument/2006/relationships/slide" Target="slides/slide2604.xml"/><Relationship Id="rId2611" Type="http://schemas.openxmlformats.org/officeDocument/2006/relationships/slide" Target="slides/slide2605.xml"/><Relationship Id="rId2612" Type="http://schemas.openxmlformats.org/officeDocument/2006/relationships/slide" Target="slides/slide2606.xml"/><Relationship Id="rId2613" Type="http://schemas.openxmlformats.org/officeDocument/2006/relationships/slide" Target="slides/slide2607.xml"/><Relationship Id="rId2614" Type="http://schemas.openxmlformats.org/officeDocument/2006/relationships/slide" Target="slides/slide2608.xml"/><Relationship Id="rId2615" Type="http://schemas.openxmlformats.org/officeDocument/2006/relationships/slide" Target="slides/slide2609.xml"/><Relationship Id="rId2616" Type="http://schemas.openxmlformats.org/officeDocument/2006/relationships/slide" Target="slides/slide2610.xml"/><Relationship Id="rId2617" Type="http://schemas.openxmlformats.org/officeDocument/2006/relationships/slide" Target="slides/slide2611.xml"/><Relationship Id="rId2618" Type="http://schemas.openxmlformats.org/officeDocument/2006/relationships/slide" Target="slides/slide2612.xml"/><Relationship Id="rId2619" Type="http://schemas.openxmlformats.org/officeDocument/2006/relationships/slide" Target="slides/slide2613.xml"/><Relationship Id="rId2620" Type="http://schemas.openxmlformats.org/officeDocument/2006/relationships/slide" Target="slides/slide2614.xml"/><Relationship Id="rId2621" Type="http://schemas.openxmlformats.org/officeDocument/2006/relationships/slide" Target="slides/slide2615.xml"/><Relationship Id="rId2622" Type="http://schemas.openxmlformats.org/officeDocument/2006/relationships/slide" Target="slides/slide2616.xml"/><Relationship Id="rId2623" Type="http://schemas.openxmlformats.org/officeDocument/2006/relationships/slide" Target="slides/slide2617.xml"/><Relationship Id="rId2624" Type="http://schemas.openxmlformats.org/officeDocument/2006/relationships/slide" Target="slides/slide2618.xml"/><Relationship Id="rId2625" Type="http://schemas.openxmlformats.org/officeDocument/2006/relationships/slide" Target="slides/slide2619.xml"/><Relationship Id="rId2626" Type="http://schemas.openxmlformats.org/officeDocument/2006/relationships/slide" Target="slides/slide2620.xml"/><Relationship Id="rId2627" Type="http://schemas.openxmlformats.org/officeDocument/2006/relationships/slide" Target="slides/slide2621.xml"/><Relationship Id="rId2628" Type="http://schemas.openxmlformats.org/officeDocument/2006/relationships/slide" Target="slides/slide2622.xml"/><Relationship Id="rId2629" Type="http://schemas.openxmlformats.org/officeDocument/2006/relationships/slide" Target="slides/slide2623.xml"/><Relationship Id="rId2630" Type="http://schemas.openxmlformats.org/officeDocument/2006/relationships/slide" Target="slides/slide2624.xml"/><Relationship Id="rId2631" Type="http://schemas.openxmlformats.org/officeDocument/2006/relationships/slide" Target="slides/slide2625.xml"/><Relationship Id="rId2632" Type="http://schemas.openxmlformats.org/officeDocument/2006/relationships/slide" Target="slides/slide2626.xml"/><Relationship Id="rId2633" Type="http://schemas.openxmlformats.org/officeDocument/2006/relationships/slide" Target="slides/slide2627.xml"/><Relationship Id="rId2634" Type="http://schemas.openxmlformats.org/officeDocument/2006/relationships/slide" Target="slides/slide2628.xml"/><Relationship Id="rId2635" Type="http://schemas.openxmlformats.org/officeDocument/2006/relationships/slide" Target="slides/slide2629.xml"/><Relationship Id="rId2636" Type="http://schemas.openxmlformats.org/officeDocument/2006/relationships/slide" Target="slides/slide2630.xml"/><Relationship Id="rId2637" Type="http://schemas.openxmlformats.org/officeDocument/2006/relationships/slide" Target="slides/slide2631.xml"/><Relationship Id="rId2638" Type="http://schemas.openxmlformats.org/officeDocument/2006/relationships/slide" Target="slides/slide2632.xml"/><Relationship Id="rId2639" Type="http://schemas.openxmlformats.org/officeDocument/2006/relationships/slide" Target="slides/slide2633.xml"/><Relationship Id="rId2640" Type="http://schemas.openxmlformats.org/officeDocument/2006/relationships/slide" Target="slides/slide2634.xml"/><Relationship Id="rId2641" Type="http://schemas.openxmlformats.org/officeDocument/2006/relationships/slide" Target="slides/slide2635.xml"/><Relationship Id="rId2642" Type="http://schemas.openxmlformats.org/officeDocument/2006/relationships/slide" Target="slides/slide2636.xml"/><Relationship Id="rId2643" Type="http://schemas.openxmlformats.org/officeDocument/2006/relationships/slide" Target="slides/slide2637.xml"/><Relationship Id="rId2644" Type="http://schemas.openxmlformats.org/officeDocument/2006/relationships/slide" Target="slides/slide2638.xml"/><Relationship Id="rId2645" Type="http://schemas.openxmlformats.org/officeDocument/2006/relationships/slide" Target="slides/slide2639.xml"/><Relationship Id="rId2646" Type="http://schemas.openxmlformats.org/officeDocument/2006/relationships/slide" Target="slides/slide2640.xml"/><Relationship Id="rId2647" Type="http://schemas.openxmlformats.org/officeDocument/2006/relationships/slide" Target="slides/slide2641.xml"/><Relationship Id="rId2648" Type="http://schemas.openxmlformats.org/officeDocument/2006/relationships/slide" Target="slides/slide2642.xml"/><Relationship Id="rId2649" Type="http://schemas.openxmlformats.org/officeDocument/2006/relationships/slide" Target="slides/slide2643.xml"/><Relationship Id="rId2650" Type="http://schemas.openxmlformats.org/officeDocument/2006/relationships/slide" Target="slides/slide2644.xml"/><Relationship Id="rId2651" Type="http://schemas.openxmlformats.org/officeDocument/2006/relationships/slide" Target="slides/slide2645.xml"/><Relationship Id="rId2652" Type="http://schemas.openxmlformats.org/officeDocument/2006/relationships/slide" Target="slides/slide2646.xml"/><Relationship Id="rId2653" Type="http://schemas.openxmlformats.org/officeDocument/2006/relationships/slide" Target="slides/slide2647.xml"/><Relationship Id="rId2654" Type="http://schemas.openxmlformats.org/officeDocument/2006/relationships/slide" Target="slides/slide2648.xml"/><Relationship Id="rId2655" Type="http://schemas.openxmlformats.org/officeDocument/2006/relationships/slide" Target="slides/slide2649.xml"/><Relationship Id="rId2656" Type="http://schemas.openxmlformats.org/officeDocument/2006/relationships/slide" Target="slides/slide2650.xml"/><Relationship Id="rId2657" Type="http://schemas.openxmlformats.org/officeDocument/2006/relationships/slide" Target="slides/slide2651.xml"/><Relationship Id="rId2658" Type="http://schemas.openxmlformats.org/officeDocument/2006/relationships/slide" Target="slides/slide2652.xml"/><Relationship Id="rId2659" Type="http://schemas.openxmlformats.org/officeDocument/2006/relationships/slide" Target="slides/slide2653.xml"/><Relationship Id="rId2660" Type="http://schemas.openxmlformats.org/officeDocument/2006/relationships/slide" Target="slides/slide2654.xml"/><Relationship Id="rId2661" Type="http://schemas.openxmlformats.org/officeDocument/2006/relationships/slide" Target="slides/slide2655.xml"/><Relationship Id="rId2662" Type="http://schemas.openxmlformats.org/officeDocument/2006/relationships/slide" Target="slides/slide2656.xml"/><Relationship Id="rId2663" Type="http://schemas.openxmlformats.org/officeDocument/2006/relationships/slide" Target="slides/slide2657.xml"/><Relationship Id="rId2664" Type="http://schemas.openxmlformats.org/officeDocument/2006/relationships/slide" Target="slides/slide2658.xml"/><Relationship Id="rId2665" Type="http://schemas.openxmlformats.org/officeDocument/2006/relationships/slide" Target="slides/slide2659.xml"/><Relationship Id="rId2666" Type="http://schemas.openxmlformats.org/officeDocument/2006/relationships/slide" Target="slides/slide2660.xml"/><Relationship Id="rId2667" Type="http://schemas.openxmlformats.org/officeDocument/2006/relationships/slide" Target="slides/slide2661.xml"/><Relationship Id="rId2668" Type="http://schemas.openxmlformats.org/officeDocument/2006/relationships/slide" Target="slides/slide2662.xml"/><Relationship Id="rId2669" Type="http://schemas.openxmlformats.org/officeDocument/2006/relationships/slide" Target="slides/slide2663.xml"/><Relationship Id="rId2670" Type="http://schemas.openxmlformats.org/officeDocument/2006/relationships/slide" Target="slides/slide2664.xml"/><Relationship Id="rId2671" Type="http://schemas.openxmlformats.org/officeDocument/2006/relationships/slide" Target="slides/slide2665.xml"/><Relationship Id="rId2672" Type="http://schemas.openxmlformats.org/officeDocument/2006/relationships/slide" Target="slides/slide2666.xml"/><Relationship Id="rId2673" Type="http://schemas.openxmlformats.org/officeDocument/2006/relationships/slide" Target="slides/slide2667.xml"/><Relationship Id="rId2674" Type="http://schemas.openxmlformats.org/officeDocument/2006/relationships/slide" Target="slides/slide2668.xml"/><Relationship Id="rId2675" Type="http://schemas.openxmlformats.org/officeDocument/2006/relationships/slide" Target="slides/slide2669.xml"/><Relationship Id="rId2676" Type="http://schemas.openxmlformats.org/officeDocument/2006/relationships/slide" Target="slides/slide2670.xml"/><Relationship Id="rId2677" Type="http://schemas.openxmlformats.org/officeDocument/2006/relationships/slide" Target="slides/slide2671.xml"/><Relationship Id="rId2678" Type="http://schemas.openxmlformats.org/officeDocument/2006/relationships/slide" Target="slides/slide2672.xml"/><Relationship Id="rId2679" Type="http://schemas.openxmlformats.org/officeDocument/2006/relationships/slide" Target="slides/slide2673.xml"/><Relationship Id="rId2680" Type="http://schemas.openxmlformats.org/officeDocument/2006/relationships/slide" Target="slides/slide2674.xml"/><Relationship Id="rId2681" Type="http://schemas.openxmlformats.org/officeDocument/2006/relationships/slide" Target="slides/slide2675.xml"/><Relationship Id="rId2682" Type="http://schemas.openxmlformats.org/officeDocument/2006/relationships/slide" Target="slides/slide2676.xml"/><Relationship Id="rId2683" Type="http://schemas.openxmlformats.org/officeDocument/2006/relationships/slide" Target="slides/slide2677.xml"/><Relationship Id="rId2684" Type="http://schemas.openxmlformats.org/officeDocument/2006/relationships/slide" Target="slides/slide2678.xml"/><Relationship Id="rId2685" Type="http://schemas.openxmlformats.org/officeDocument/2006/relationships/slide" Target="slides/slide2679.xml"/><Relationship Id="rId2686" Type="http://schemas.openxmlformats.org/officeDocument/2006/relationships/slide" Target="slides/slide2680.xml"/><Relationship Id="rId2687" Type="http://schemas.openxmlformats.org/officeDocument/2006/relationships/slide" Target="slides/slide2681.xml"/><Relationship Id="rId2688" Type="http://schemas.openxmlformats.org/officeDocument/2006/relationships/slide" Target="slides/slide2682.xml"/><Relationship Id="rId2689" Type="http://schemas.openxmlformats.org/officeDocument/2006/relationships/slide" Target="slides/slide2683.xml"/><Relationship Id="rId2690" Type="http://schemas.openxmlformats.org/officeDocument/2006/relationships/slide" Target="slides/slide2684.xml"/><Relationship Id="rId2691" Type="http://schemas.openxmlformats.org/officeDocument/2006/relationships/slide" Target="slides/slide2685.xml"/><Relationship Id="rId2692" Type="http://schemas.openxmlformats.org/officeDocument/2006/relationships/slide" Target="slides/slide2686.xml"/><Relationship Id="rId2693" Type="http://schemas.openxmlformats.org/officeDocument/2006/relationships/slide" Target="slides/slide2687.xml"/><Relationship Id="rId2694" Type="http://schemas.openxmlformats.org/officeDocument/2006/relationships/slide" Target="slides/slide2688.xml"/><Relationship Id="rId2695" Type="http://schemas.openxmlformats.org/officeDocument/2006/relationships/slide" Target="slides/slide2689.xml"/><Relationship Id="rId2696" Type="http://schemas.openxmlformats.org/officeDocument/2006/relationships/slide" Target="slides/slide2690.xml"/><Relationship Id="rId2697" Type="http://schemas.openxmlformats.org/officeDocument/2006/relationships/slide" Target="slides/slide2691.xml"/><Relationship Id="rId2698" Type="http://schemas.openxmlformats.org/officeDocument/2006/relationships/slide" Target="slides/slide2692.xml"/><Relationship Id="rId2699" Type="http://schemas.openxmlformats.org/officeDocument/2006/relationships/slide" Target="slides/slide2693.xml"/><Relationship Id="rId2700" Type="http://schemas.openxmlformats.org/officeDocument/2006/relationships/slide" Target="slides/slide2694.xml"/><Relationship Id="rId2701" Type="http://schemas.openxmlformats.org/officeDocument/2006/relationships/slide" Target="slides/slide2695.xml"/><Relationship Id="rId2702" Type="http://schemas.openxmlformats.org/officeDocument/2006/relationships/slide" Target="slides/slide2696.xml"/><Relationship Id="rId2703" Type="http://schemas.openxmlformats.org/officeDocument/2006/relationships/slide" Target="slides/slide2697.xml"/><Relationship Id="rId2704" Type="http://schemas.openxmlformats.org/officeDocument/2006/relationships/slide" Target="slides/slide2698.xml"/><Relationship Id="rId2705" Type="http://schemas.openxmlformats.org/officeDocument/2006/relationships/slide" Target="slides/slide2699.xml"/><Relationship Id="rId2706" Type="http://schemas.openxmlformats.org/officeDocument/2006/relationships/slide" Target="slides/slide2700.xml"/><Relationship Id="rId2707" Type="http://schemas.openxmlformats.org/officeDocument/2006/relationships/slide" Target="slides/slide2701.xml"/><Relationship Id="rId2708" Type="http://schemas.openxmlformats.org/officeDocument/2006/relationships/slide" Target="slides/slide2702.xml"/><Relationship Id="rId2709" Type="http://schemas.openxmlformats.org/officeDocument/2006/relationships/slide" Target="slides/slide2703.xml"/><Relationship Id="rId2710" Type="http://schemas.openxmlformats.org/officeDocument/2006/relationships/slide" Target="slides/slide2704.xml"/><Relationship Id="rId2711" Type="http://schemas.openxmlformats.org/officeDocument/2006/relationships/slide" Target="slides/slide2705.xml"/><Relationship Id="rId2712" Type="http://schemas.openxmlformats.org/officeDocument/2006/relationships/slide" Target="slides/slide2706.xml"/><Relationship Id="rId2713" Type="http://schemas.openxmlformats.org/officeDocument/2006/relationships/slide" Target="slides/slide2707.xml"/><Relationship Id="rId2714" Type="http://schemas.openxmlformats.org/officeDocument/2006/relationships/slide" Target="slides/slide2708.xml"/><Relationship Id="rId2715" Type="http://schemas.openxmlformats.org/officeDocument/2006/relationships/slide" Target="slides/slide2709.xml"/><Relationship Id="rId2716" Type="http://schemas.openxmlformats.org/officeDocument/2006/relationships/slide" Target="slides/slide2710.xml"/><Relationship Id="rId2717" Type="http://schemas.openxmlformats.org/officeDocument/2006/relationships/slide" Target="slides/slide2711.xml"/><Relationship Id="rId2718" Type="http://schemas.openxmlformats.org/officeDocument/2006/relationships/slide" Target="slides/slide2712.xml"/><Relationship Id="rId2719" Type="http://schemas.openxmlformats.org/officeDocument/2006/relationships/slide" Target="slides/slide2713.xml"/><Relationship Id="rId2720" Type="http://schemas.openxmlformats.org/officeDocument/2006/relationships/slide" Target="slides/slide2714.xml"/><Relationship Id="rId2721" Type="http://schemas.openxmlformats.org/officeDocument/2006/relationships/slide" Target="slides/slide2715.xml"/><Relationship Id="rId2722" Type="http://schemas.openxmlformats.org/officeDocument/2006/relationships/slide" Target="slides/slide2716.xml"/><Relationship Id="rId2723" Type="http://schemas.openxmlformats.org/officeDocument/2006/relationships/slide" Target="slides/slide2717.xml"/><Relationship Id="rId2724" Type="http://schemas.openxmlformats.org/officeDocument/2006/relationships/slide" Target="slides/slide2718.xml"/><Relationship Id="rId2725" Type="http://schemas.openxmlformats.org/officeDocument/2006/relationships/slide" Target="slides/slide2719.xml"/><Relationship Id="rId2726" Type="http://schemas.openxmlformats.org/officeDocument/2006/relationships/slide" Target="slides/slide2720.xml"/><Relationship Id="rId2727" Type="http://schemas.openxmlformats.org/officeDocument/2006/relationships/slide" Target="slides/slide2721.xml"/><Relationship Id="rId2728" Type="http://schemas.openxmlformats.org/officeDocument/2006/relationships/slide" Target="slides/slide2722.xml"/><Relationship Id="rId2729" Type="http://schemas.openxmlformats.org/officeDocument/2006/relationships/slide" Target="slides/slide2723.xml"/><Relationship Id="rId2730" Type="http://schemas.openxmlformats.org/officeDocument/2006/relationships/slide" Target="slides/slide2724.xml"/><Relationship Id="rId2731" Type="http://schemas.openxmlformats.org/officeDocument/2006/relationships/slide" Target="slides/slide2725.xml"/><Relationship Id="rId2732" Type="http://schemas.openxmlformats.org/officeDocument/2006/relationships/slide" Target="slides/slide2726.xml"/><Relationship Id="rId2733" Type="http://schemas.openxmlformats.org/officeDocument/2006/relationships/slide" Target="slides/slide2727.xml"/><Relationship Id="rId2734" Type="http://schemas.openxmlformats.org/officeDocument/2006/relationships/slide" Target="slides/slide2728.xml"/><Relationship Id="rId2735" Type="http://schemas.openxmlformats.org/officeDocument/2006/relationships/slide" Target="slides/slide2729.xml"/><Relationship Id="rId2736" Type="http://schemas.openxmlformats.org/officeDocument/2006/relationships/slide" Target="slides/slide2730.xml"/><Relationship Id="rId2737" Type="http://schemas.openxmlformats.org/officeDocument/2006/relationships/slide" Target="slides/slide2731.xml"/><Relationship Id="rId2738" Type="http://schemas.openxmlformats.org/officeDocument/2006/relationships/slide" Target="slides/slide2732.xml"/><Relationship Id="rId2739" Type="http://schemas.openxmlformats.org/officeDocument/2006/relationships/slide" Target="slides/slide2733.xml"/><Relationship Id="rId2740" Type="http://schemas.openxmlformats.org/officeDocument/2006/relationships/slide" Target="slides/slide2734.xml"/><Relationship Id="rId2741" Type="http://schemas.openxmlformats.org/officeDocument/2006/relationships/slide" Target="slides/slide2735.xml"/><Relationship Id="rId2742" Type="http://schemas.openxmlformats.org/officeDocument/2006/relationships/slide" Target="slides/slide2736.xml"/><Relationship Id="rId2743" Type="http://schemas.openxmlformats.org/officeDocument/2006/relationships/slide" Target="slides/slide2737.xml"/><Relationship Id="rId2744" Type="http://schemas.openxmlformats.org/officeDocument/2006/relationships/slide" Target="slides/slide2738.xml"/><Relationship Id="rId2745" Type="http://schemas.openxmlformats.org/officeDocument/2006/relationships/slide" Target="slides/slide2739.xml"/><Relationship Id="rId2746" Type="http://schemas.openxmlformats.org/officeDocument/2006/relationships/slide" Target="slides/slide2740.xml"/><Relationship Id="rId2747" Type="http://schemas.openxmlformats.org/officeDocument/2006/relationships/slide" Target="slides/slide2741.xml"/><Relationship Id="rId2748" Type="http://schemas.openxmlformats.org/officeDocument/2006/relationships/slide" Target="slides/slide2742.xml"/><Relationship Id="rId2749" Type="http://schemas.openxmlformats.org/officeDocument/2006/relationships/slide" Target="slides/slide2743.xml"/><Relationship Id="rId2750" Type="http://schemas.openxmlformats.org/officeDocument/2006/relationships/slide" Target="slides/slide2744.xml"/><Relationship Id="rId2751" Type="http://schemas.openxmlformats.org/officeDocument/2006/relationships/slide" Target="slides/slide2745.xml"/><Relationship Id="rId2752" Type="http://schemas.openxmlformats.org/officeDocument/2006/relationships/slide" Target="slides/slide2746.xml"/><Relationship Id="rId2753" Type="http://schemas.openxmlformats.org/officeDocument/2006/relationships/slide" Target="slides/slide2747.xml"/><Relationship Id="rId2754" Type="http://schemas.openxmlformats.org/officeDocument/2006/relationships/slide" Target="slides/slide2748.xml"/><Relationship Id="rId2755" Type="http://schemas.openxmlformats.org/officeDocument/2006/relationships/slide" Target="slides/slide2749.xml"/><Relationship Id="rId2756" Type="http://schemas.openxmlformats.org/officeDocument/2006/relationships/slide" Target="slides/slide2750.xml"/><Relationship Id="rId2757" Type="http://schemas.openxmlformats.org/officeDocument/2006/relationships/slide" Target="slides/slide2751.xml"/><Relationship Id="rId2758" Type="http://schemas.openxmlformats.org/officeDocument/2006/relationships/slide" Target="slides/slide2752.xml"/><Relationship Id="rId2759" Type="http://schemas.openxmlformats.org/officeDocument/2006/relationships/slide" Target="slides/slide2753.xml"/><Relationship Id="rId2760" Type="http://schemas.openxmlformats.org/officeDocument/2006/relationships/slide" Target="slides/slide2754.xml"/><Relationship Id="rId2761" Type="http://schemas.openxmlformats.org/officeDocument/2006/relationships/slide" Target="slides/slide2755.xml"/><Relationship Id="rId2762" Type="http://schemas.openxmlformats.org/officeDocument/2006/relationships/slide" Target="slides/slide2756.xml"/><Relationship Id="rId2763" Type="http://schemas.openxmlformats.org/officeDocument/2006/relationships/slide" Target="slides/slide2757.xml"/><Relationship Id="rId2764" Type="http://schemas.openxmlformats.org/officeDocument/2006/relationships/slide" Target="slides/slide2758.xml"/><Relationship Id="rId2765" Type="http://schemas.openxmlformats.org/officeDocument/2006/relationships/slide" Target="slides/slide2759.xml"/><Relationship Id="rId2766" Type="http://schemas.openxmlformats.org/officeDocument/2006/relationships/slide" Target="slides/slide2760.xml"/><Relationship Id="rId2767" Type="http://schemas.openxmlformats.org/officeDocument/2006/relationships/slide" Target="slides/slide2761.xml"/><Relationship Id="rId2768" Type="http://schemas.openxmlformats.org/officeDocument/2006/relationships/slide" Target="slides/slide2762.xml"/><Relationship Id="rId2769" Type="http://schemas.openxmlformats.org/officeDocument/2006/relationships/slide" Target="slides/slide2763.xml"/><Relationship Id="rId2770" Type="http://schemas.openxmlformats.org/officeDocument/2006/relationships/slide" Target="slides/slide2764.xml"/><Relationship Id="rId2771" Type="http://schemas.openxmlformats.org/officeDocument/2006/relationships/slide" Target="slides/slide2765.xml"/><Relationship Id="rId2772" Type="http://schemas.openxmlformats.org/officeDocument/2006/relationships/slide" Target="slides/slide2766.xml"/><Relationship Id="rId2773" Type="http://schemas.openxmlformats.org/officeDocument/2006/relationships/slide" Target="slides/slide2767.xml"/><Relationship Id="rId2774" Type="http://schemas.openxmlformats.org/officeDocument/2006/relationships/slide" Target="slides/slide2768.xml"/><Relationship Id="rId2775" Type="http://schemas.openxmlformats.org/officeDocument/2006/relationships/slide" Target="slides/slide2769.xml"/><Relationship Id="rId2776" Type="http://schemas.openxmlformats.org/officeDocument/2006/relationships/slide" Target="slides/slide2770.xml"/><Relationship Id="rId2777" Type="http://schemas.openxmlformats.org/officeDocument/2006/relationships/slide" Target="slides/slide2771.xml"/><Relationship Id="rId2778" Type="http://schemas.openxmlformats.org/officeDocument/2006/relationships/slide" Target="slides/slide2772.xml"/><Relationship Id="rId2779" Type="http://schemas.openxmlformats.org/officeDocument/2006/relationships/slide" Target="slides/slide2773.xml"/><Relationship Id="rId2780" Type="http://schemas.openxmlformats.org/officeDocument/2006/relationships/slide" Target="slides/slide2774.xml"/><Relationship Id="rId2781" Type="http://schemas.openxmlformats.org/officeDocument/2006/relationships/slide" Target="slides/slide2775.xml"/><Relationship Id="rId2782" Type="http://schemas.openxmlformats.org/officeDocument/2006/relationships/slide" Target="slides/slide2776.xml"/><Relationship Id="rId2783" Type="http://schemas.openxmlformats.org/officeDocument/2006/relationships/slide" Target="slides/slide2777.xml"/><Relationship Id="rId2784" Type="http://schemas.openxmlformats.org/officeDocument/2006/relationships/slide" Target="slides/slide2778.xml"/><Relationship Id="rId2785" Type="http://schemas.openxmlformats.org/officeDocument/2006/relationships/slide" Target="slides/slide2779.xml"/><Relationship Id="rId2786" Type="http://schemas.openxmlformats.org/officeDocument/2006/relationships/slide" Target="slides/slide2780.xml"/><Relationship Id="rId2787" Type="http://schemas.openxmlformats.org/officeDocument/2006/relationships/slide" Target="slides/slide2781.xml"/><Relationship Id="rId2788" Type="http://schemas.openxmlformats.org/officeDocument/2006/relationships/slide" Target="slides/slide2782.xml"/><Relationship Id="rId2789" Type="http://schemas.openxmlformats.org/officeDocument/2006/relationships/slide" Target="slides/slide2783.xml"/><Relationship Id="rId2790" Type="http://schemas.openxmlformats.org/officeDocument/2006/relationships/slide" Target="slides/slide2784.xml"/><Relationship Id="rId2791" Type="http://schemas.openxmlformats.org/officeDocument/2006/relationships/slide" Target="slides/slide2785.xml"/><Relationship Id="rId2792" Type="http://schemas.openxmlformats.org/officeDocument/2006/relationships/slide" Target="slides/slide2786.xml"/><Relationship Id="rId2793" Type="http://schemas.openxmlformats.org/officeDocument/2006/relationships/slide" Target="slides/slide2787.xml"/><Relationship Id="rId2794" Type="http://schemas.openxmlformats.org/officeDocument/2006/relationships/slide" Target="slides/slide2788.xml"/><Relationship Id="rId2795" Type="http://schemas.openxmlformats.org/officeDocument/2006/relationships/slide" Target="slides/slide2789.xml"/><Relationship Id="rId2796" Type="http://schemas.openxmlformats.org/officeDocument/2006/relationships/slide" Target="slides/slide2790.xml"/><Relationship Id="rId2797" Type="http://schemas.openxmlformats.org/officeDocument/2006/relationships/slide" Target="slides/slide2791.xml"/><Relationship Id="rId2798" Type="http://schemas.openxmlformats.org/officeDocument/2006/relationships/slide" Target="slides/slide2792.xml"/><Relationship Id="rId2799" Type="http://schemas.openxmlformats.org/officeDocument/2006/relationships/slide" Target="slides/slide2793.xml"/><Relationship Id="rId2800" Type="http://schemas.openxmlformats.org/officeDocument/2006/relationships/slide" Target="slides/slide2794.xml"/><Relationship Id="rId2801" Type="http://schemas.openxmlformats.org/officeDocument/2006/relationships/slide" Target="slides/slide2795.xml"/><Relationship Id="rId2802" Type="http://schemas.openxmlformats.org/officeDocument/2006/relationships/slide" Target="slides/slide2796.xml"/><Relationship Id="rId2803" Type="http://schemas.openxmlformats.org/officeDocument/2006/relationships/slide" Target="slides/slide2797.xml"/><Relationship Id="rId2804" Type="http://schemas.openxmlformats.org/officeDocument/2006/relationships/slide" Target="slides/slide2798.xml"/><Relationship Id="rId2805" Type="http://schemas.openxmlformats.org/officeDocument/2006/relationships/slide" Target="slides/slide2799.xml"/><Relationship Id="rId2806" Type="http://schemas.openxmlformats.org/officeDocument/2006/relationships/slide" Target="slides/slide2800.xml"/><Relationship Id="rId2807" Type="http://schemas.openxmlformats.org/officeDocument/2006/relationships/slide" Target="slides/slide2801.xml"/><Relationship Id="rId2808" Type="http://schemas.openxmlformats.org/officeDocument/2006/relationships/slide" Target="slides/slide2802.xml"/><Relationship Id="rId2809" Type="http://schemas.openxmlformats.org/officeDocument/2006/relationships/slide" Target="slides/slide2803.xml"/><Relationship Id="rId2810" Type="http://schemas.openxmlformats.org/officeDocument/2006/relationships/slide" Target="slides/slide2804.xml"/><Relationship Id="rId2811" Type="http://schemas.openxmlformats.org/officeDocument/2006/relationships/slide" Target="slides/slide2805.xml"/><Relationship Id="rId2812" Type="http://schemas.openxmlformats.org/officeDocument/2006/relationships/slide" Target="slides/slide2806.xml"/><Relationship Id="rId2813" Type="http://schemas.openxmlformats.org/officeDocument/2006/relationships/slide" Target="slides/slide2807.xml"/><Relationship Id="rId2814" Type="http://schemas.openxmlformats.org/officeDocument/2006/relationships/slide" Target="slides/slide2808.xml"/><Relationship Id="rId2815" Type="http://schemas.openxmlformats.org/officeDocument/2006/relationships/slide" Target="slides/slide2809.xml"/><Relationship Id="rId2816" Type="http://schemas.openxmlformats.org/officeDocument/2006/relationships/slide" Target="slides/slide2810.xml"/><Relationship Id="rId2817" Type="http://schemas.openxmlformats.org/officeDocument/2006/relationships/slide" Target="slides/slide2811.xml"/><Relationship Id="rId2818" Type="http://schemas.openxmlformats.org/officeDocument/2006/relationships/slide" Target="slides/slide2812.xml"/><Relationship Id="rId2819" Type="http://schemas.openxmlformats.org/officeDocument/2006/relationships/slide" Target="slides/slide2813.xml"/><Relationship Id="rId2820" Type="http://schemas.openxmlformats.org/officeDocument/2006/relationships/slide" Target="slides/slide2814.xml"/><Relationship Id="rId2821" Type="http://schemas.openxmlformats.org/officeDocument/2006/relationships/slide" Target="slides/slide2815.xml"/><Relationship Id="rId2822" Type="http://schemas.openxmlformats.org/officeDocument/2006/relationships/slide" Target="slides/slide2816.xml"/><Relationship Id="rId2823" Type="http://schemas.openxmlformats.org/officeDocument/2006/relationships/slide" Target="slides/slide2817.xml"/><Relationship Id="rId2824" Type="http://schemas.openxmlformats.org/officeDocument/2006/relationships/slide" Target="slides/slide2818.xml"/><Relationship Id="rId2825" Type="http://schemas.openxmlformats.org/officeDocument/2006/relationships/slide" Target="slides/slide2819.xml"/><Relationship Id="rId2826" Type="http://schemas.openxmlformats.org/officeDocument/2006/relationships/slide" Target="slides/slide2820.xml"/><Relationship Id="rId2827" Type="http://schemas.openxmlformats.org/officeDocument/2006/relationships/slide" Target="slides/slide2821.xml"/><Relationship Id="rId2828" Type="http://schemas.openxmlformats.org/officeDocument/2006/relationships/slide" Target="slides/slide2822.xml"/><Relationship Id="rId2829" Type="http://schemas.openxmlformats.org/officeDocument/2006/relationships/slide" Target="slides/slide2823.xml"/><Relationship Id="rId2830" Type="http://schemas.openxmlformats.org/officeDocument/2006/relationships/slide" Target="slides/slide2824.xml"/><Relationship Id="rId2831" Type="http://schemas.openxmlformats.org/officeDocument/2006/relationships/slide" Target="slides/slide2825.xml"/><Relationship Id="rId2832" Type="http://schemas.openxmlformats.org/officeDocument/2006/relationships/slide" Target="slides/slide2826.xml"/><Relationship Id="rId2833" Type="http://schemas.openxmlformats.org/officeDocument/2006/relationships/slide" Target="slides/slide2827.xml"/><Relationship Id="rId2834" Type="http://schemas.openxmlformats.org/officeDocument/2006/relationships/slide" Target="slides/slide2828.xml"/><Relationship Id="rId2835" Type="http://schemas.openxmlformats.org/officeDocument/2006/relationships/slide" Target="slides/slide2829.xml"/><Relationship Id="rId2836" Type="http://schemas.openxmlformats.org/officeDocument/2006/relationships/slide" Target="slides/slide2830.xml"/><Relationship Id="rId2837" Type="http://schemas.openxmlformats.org/officeDocument/2006/relationships/slide" Target="slides/slide2831.xml"/><Relationship Id="rId2838" Type="http://schemas.openxmlformats.org/officeDocument/2006/relationships/slide" Target="slides/slide2832.xml"/><Relationship Id="rId2839" Type="http://schemas.openxmlformats.org/officeDocument/2006/relationships/slide" Target="slides/slide2833.xml"/><Relationship Id="rId2840" Type="http://schemas.openxmlformats.org/officeDocument/2006/relationships/slide" Target="slides/slide2834.xml"/><Relationship Id="rId2841" Type="http://schemas.openxmlformats.org/officeDocument/2006/relationships/slide" Target="slides/slide2835.xml"/><Relationship Id="rId2842" Type="http://schemas.openxmlformats.org/officeDocument/2006/relationships/slide" Target="slides/slide2836.xml"/><Relationship Id="rId2843" Type="http://schemas.openxmlformats.org/officeDocument/2006/relationships/slide" Target="slides/slide2837.xml"/><Relationship Id="rId2844" Type="http://schemas.openxmlformats.org/officeDocument/2006/relationships/slide" Target="slides/slide2838.xml"/><Relationship Id="rId2845" Type="http://schemas.openxmlformats.org/officeDocument/2006/relationships/slide" Target="slides/slide2839.xml"/><Relationship Id="rId2846" Type="http://schemas.openxmlformats.org/officeDocument/2006/relationships/slide" Target="slides/slide2840.xml"/><Relationship Id="rId2847" Type="http://schemas.openxmlformats.org/officeDocument/2006/relationships/slide" Target="slides/slide2841.xml"/><Relationship Id="rId2848" Type="http://schemas.openxmlformats.org/officeDocument/2006/relationships/slide" Target="slides/slide2842.xml"/><Relationship Id="rId2849" Type="http://schemas.openxmlformats.org/officeDocument/2006/relationships/slide" Target="slides/slide2843.xml"/><Relationship Id="rId2850" Type="http://schemas.openxmlformats.org/officeDocument/2006/relationships/slide" Target="slides/slide2844.xml"/><Relationship Id="rId2851" Type="http://schemas.openxmlformats.org/officeDocument/2006/relationships/slide" Target="slides/slide2845.xml"/><Relationship Id="rId2852" Type="http://schemas.openxmlformats.org/officeDocument/2006/relationships/slide" Target="slides/slide2846.xml"/><Relationship Id="rId2853" Type="http://schemas.openxmlformats.org/officeDocument/2006/relationships/slide" Target="slides/slide2847.xml"/><Relationship Id="rId2854" Type="http://schemas.openxmlformats.org/officeDocument/2006/relationships/slide" Target="slides/slide2848.xml"/><Relationship Id="rId2855" Type="http://schemas.openxmlformats.org/officeDocument/2006/relationships/slide" Target="slides/slide2849.xml"/><Relationship Id="rId2856" Type="http://schemas.openxmlformats.org/officeDocument/2006/relationships/slide" Target="slides/slide2850.xml"/><Relationship Id="rId2857" Type="http://schemas.openxmlformats.org/officeDocument/2006/relationships/slide" Target="slides/slide2851.xml"/><Relationship Id="rId2858" Type="http://schemas.openxmlformats.org/officeDocument/2006/relationships/slide" Target="slides/slide2852.xml"/><Relationship Id="rId2859" Type="http://schemas.openxmlformats.org/officeDocument/2006/relationships/slide" Target="slides/slide2853.xml"/><Relationship Id="rId2860" Type="http://schemas.openxmlformats.org/officeDocument/2006/relationships/slide" Target="slides/slide2854.xml"/><Relationship Id="rId2861" Type="http://schemas.openxmlformats.org/officeDocument/2006/relationships/slide" Target="slides/slide2855.xml"/><Relationship Id="rId2862" Type="http://schemas.openxmlformats.org/officeDocument/2006/relationships/slide" Target="slides/slide2856.xml"/><Relationship Id="rId2863" Type="http://schemas.openxmlformats.org/officeDocument/2006/relationships/slide" Target="slides/slide2857.xml"/><Relationship Id="rId2864" Type="http://schemas.openxmlformats.org/officeDocument/2006/relationships/slide" Target="slides/slide2858.xml"/><Relationship Id="rId2865" Type="http://schemas.openxmlformats.org/officeDocument/2006/relationships/slide" Target="slides/slide2859.xml"/><Relationship Id="rId2866" Type="http://schemas.openxmlformats.org/officeDocument/2006/relationships/slide" Target="slides/slide2860.xml"/><Relationship Id="rId2867" Type="http://schemas.openxmlformats.org/officeDocument/2006/relationships/slide" Target="slides/slide2861.xml"/><Relationship Id="rId2868" Type="http://schemas.openxmlformats.org/officeDocument/2006/relationships/slide" Target="slides/slide2862.xml"/><Relationship Id="rId2869" Type="http://schemas.openxmlformats.org/officeDocument/2006/relationships/slide" Target="slides/slide2863.xml"/><Relationship Id="rId2870" Type="http://schemas.openxmlformats.org/officeDocument/2006/relationships/slide" Target="slides/slide2864.xml"/><Relationship Id="rId2871" Type="http://schemas.openxmlformats.org/officeDocument/2006/relationships/slide" Target="slides/slide2865.xml"/><Relationship Id="rId2872" Type="http://schemas.openxmlformats.org/officeDocument/2006/relationships/slide" Target="slides/slide2866.xml"/><Relationship Id="rId2873" Type="http://schemas.openxmlformats.org/officeDocument/2006/relationships/slide" Target="slides/slide2867.xml"/><Relationship Id="rId2874" Type="http://schemas.openxmlformats.org/officeDocument/2006/relationships/slide" Target="slides/slide2868.xml"/><Relationship Id="rId2875" Type="http://schemas.openxmlformats.org/officeDocument/2006/relationships/slide" Target="slides/slide2869.xml"/><Relationship Id="rId2876" Type="http://schemas.openxmlformats.org/officeDocument/2006/relationships/slide" Target="slides/slide2870.xml"/><Relationship Id="rId2877" Type="http://schemas.openxmlformats.org/officeDocument/2006/relationships/slide" Target="slides/slide2871.xml"/><Relationship Id="rId2878" Type="http://schemas.openxmlformats.org/officeDocument/2006/relationships/slide" Target="slides/slide2872.xml"/><Relationship Id="rId2879" Type="http://schemas.openxmlformats.org/officeDocument/2006/relationships/slide" Target="slides/slide2873.xml"/><Relationship Id="rId2880" Type="http://schemas.openxmlformats.org/officeDocument/2006/relationships/slide" Target="slides/slide2874.xml"/><Relationship Id="rId2881" Type="http://schemas.openxmlformats.org/officeDocument/2006/relationships/slide" Target="slides/slide2875.xml"/><Relationship Id="rId2882" Type="http://schemas.openxmlformats.org/officeDocument/2006/relationships/slide" Target="slides/slide2876.xml"/><Relationship Id="rId2883" Type="http://schemas.openxmlformats.org/officeDocument/2006/relationships/slide" Target="slides/slide2877.xml"/><Relationship Id="rId2884" Type="http://schemas.openxmlformats.org/officeDocument/2006/relationships/slide" Target="slides/slide2878.xml"/><Relationship Id="rId2885" Type="http://schemas.openxmlformats.org/officeDocument/2006/relationships/slide" Target="slides/slide2879.xml"/><Relationship Id="rId2886" Type="http://schemas.openxmlformats.org/officeDocument/2006/relationships/slide" Target="slides/slide2880.xml"/><Relationship Id="rId2887" Type="http://schemas.openxmlformats.org/officeDocument/2006/relationships/slide" Target="slides/slide2881.xml"/><Relationship Id="rId2888" Type="http://schemas.openxmlformats.org/officeDocument/2006/relationships/slide" Target="slides/slide2882.xml"/><Relationship Id="rId2889" Type="http://schemas.openxmlformats.org/officeDocument/2006/relationships/slide" Target="slides/slide2883.xml"/><Relationship Id="rId2890" Type="http://schemas.openxmlformats.org/officeDocument/2006/relationships/slide" Target="slides/slide2884.xml"/><Relationship Id="rId2891" Type="http://schemas.openxmlformats.org/officeDocument/2006/relationships/slide" Target="slides/slide2885.xml"/><Relationship Id="rId2892" Type="http://schemas.openxmlformats.org/officeDocument/2006/relationships/slide" Target="slides/slide2886.xml"/><Relationship Id="rId2893" Type="http://schemas.openxmlformats.org/officeDocument/2006/relationships/slide" Target="slides/slide2887.xml"/><Relationship Id="rId2894" Type="http://schemas.openxmlformats.org/officeDocument/2006/relationships/slide" Target="slides/slide2888.xml"/><Relationship Id="rId2895" Type="http://schemas.openxmlformats.org/officeDocument/2006/relationships/slide" Target="slides/slide2889.xml"/><Relationship Id="rId2896" Type="http://schemas.openxmlformats.org/officeDocument/2006/relationships/slide" Target="slides/slide2890.xml"/><Relationship Id="rId2897" Type="http://schemas.openxmlformats.org/officeDocument/2006/relationships/slide" Target="slides/slide2891.xml"/><Relationship Id="rId2898" Type="http://schemas.openxmlformats.org/officeDocument/2006/relationships/slide" Target="slides/slide2892.xml"/><Relationship Id="rId2899" Type="http://schemas.openxmlformats.org/officeDocument/2006/relationships/slide" Target="slides/slide2893.xml"/><Relationship Id="rId2900" Type="http://schemas.openxmlformats.org/officeDocument/2006/relationships/slide" Target="slides/slide2894.xml"/><Relationship Id="rId2901" Type="http://schemas.openxmlformats.org/officeDocument/2006/relationships/slide" Target="slides/slide2895.xml"/><Relationship Id="rId2902" Type="http://schemas.openxmlformats.org/officeDocument/2006/relationships/slide" Target="slides/slide2896.xml"/><Relationship Id="rId2903" Type="http://schemas.openxmlformats.org/officeDocument/2006/relationships/slide" Target="slides/slide2897.xml"/><Relationship Id="rId2904" Type="http://schemas.openxmlformats.org/officeDocument/2006/relationships/slide" Target="slides/slide2898.xml"/><Relationship Id="rId2905" Type="http://schemas.openxmlformats.org/officeDocument/2006/relationships/slide" Target="slides/slide2899.xml"/><Relationship Id="rId2906" Type="http://schemas.openxmlformats.org/officeDocument/2006/relationships/slide" Target="slides/slide2900.xml"/><Relationship Id="rId2907" Type="http://schemas.openxmlformats.org/officeDocument/2006/relationships/slide" Target="slides/slide2901.xml"/><Relationship Id="rId2908" Type="http://schemas.openxmlformats.org/officeDocument/2006/relationships/slide" Target="slides/slide2902.xml"/><Relationship Id="rId2909" Type="http://schemas.openxmlformats.org/officeDocument/2006/relationships/slide" Target="slides/slide2903.xml"/><Relationship Id="rId2910" Type="http://schemas.openxmlformats.org/officeDocument/2006/relationships/slide" Target="slides/slide2904.xml"/><Relationship Id="rId2911" Type="http://schemas.openxmlformats.org/officeDocument/2006/relationships/slide" Target="slides/slide2905.xml"/><Relationship Id="rId2912" Type="http://schemas.openxmlformats.org/officeDocument/2006/relationships/slide" Target="slides/slide2906.xml"/><Relationship Id="rId2913" Type="http://schemas.openxmlformats.org/officeDocument/2006/relationships/slide" Target="slides/slide2907.xml"/><Relationship Id="rId2914" Type="http://schemas.openxmlformats.org/officeDocument/2006/relationships/slide" Target="slides/slide2908.xml"/><Relationship Id="rId2915" Type="http://schemas.openxmlformats.org/officeDocument/2006/relationships/slide" Target="slides/slide2909.xml"/><Relationship Id="rId2916" Type="http://schemas.openxmlformats.org/officeDocument/2006/relationships/slide" Target="slides/slide2910.xml"/><Relationship Id="rId2917" Type="http://schemas.openxmlformats.org/officeDocument/2006/relationships/slide" Target="slides/slide2911.xml"/><Relationship Id="rId2918" Type="http://schemas.openxmlformats.org/officeDocument/2006/relationships/slide" Target="slides/slide2912.xml"/><Relationship Id="rId2919" Type="http://schemas.openxmlformats.org/officeDocument/2006/relationships/slide" Target="slides/slide2913.xml"/><Relationship Id="rId2920" Type="http://schemas.openxmlformats.org/officeDocument/2006/relationships/slide" Target="slides/slide2914.xml"/><Relationship Id="rId2921" Type="http://schemas.openxmlformats.org/officeDocument/2006/relationships/slide" Target="slides/slide2915.xml"/><Relationship Id="rId2922" Type="http://schemas.openxmlformats.org/officeDocument/2006/relationships/slide" Target="slides/slide2916.xml"/><Relationship Id="rId2923" Type="http://schemas.openxmlformats.org/officeDocument/2006/relationships/slide" Target="slides/slide2917.xml"/><Relationship Id="rId2924" Type="http://schemas.openxmlformats.org/officeDocument/2006/relationships/slide" Target="slides/slide2918.xml"/><Relationship Id="rId2925" Type="http://schemas.openxmlformats.org/officeDocument/2006/relationships/slide" Target="slides/slide2919.xml"/><Relationship Id="rId2926" Type="http://schemas.openxmlformats.org/officeDocument/2006/relationships/slide" Target="slides/slide2920.xml"/><Relationship Id="rId2927" Type="http://schemas.openxmlformats.org/officeDocument/2006/relationships/slide" Target="slides/slide2921.xml"/><Relationship Id="rId2928" Type="http://schemas.openxmlformats.org/officeDocument/2006/relationships/slide" Target="slides/slide2922.xml"/><Relationship Id="rId2929" Type="http://schemas.openxmlformats.org/officeDocument/2006/relationships/slide" Target="slides/slide2923.xml"/><Relationship Id="rId2930" Type="http://schemas.openxmlformats.org/officeDocument/2006/relationships/slide" Target="slides/slide2924.xml"/><Relationship Id="rId2931" Type="http://schemas.openxmlformats.org/officeDocument/2006/relationships/slide" Target="slides/slide2925.xml"/><Relationship Id="rId2932" Type="http://schemas.openxmlformats.org/officeDocument/2006/relationships/slide" Target="slides/slide2926.xml"/><Relationship Id="rId2933" Type="http://schemas.openxmlformats.org/officeDocument/2006/relationships/slide" Target="slides/slide2927.xml"/><Relationship Id="rId2934" Type="http://schemas.openxmlformats.org/officeDocument/2006/relationships/slide" Target="slides/slide2928.xml"/><Relationship Id="rId2935" Type="http://schemas.openxmlformats.org/officeDocument/2006/relationships/slide" Target="slides/slide2929.xml"/><Relationship Id="rId2936" Type="http://schemas.openxmlformats.org/officeDocument/2006/relationships/slide" Target="slides/slide2930.xml"/><Relationship Id="rId2937" Type="http://schemas.openxmlformats.org/officeDocument/2006/relationships/slide" Target="slides/slide2931.xml"/><Relationship Id="rId2938" Type="http://schemas.openxmlformats.org/officeDocument/2006/relationships/slide" Target="slides/slide2932.xml"/><Relationship Id="rId2939" Type="http://schemas.openxmlformats.org/officeDocument/2006/relationships/slide" Target="slides/slide2933.xml"/><Relationship Id="rId2940" Type="http://schemas.openxmlformats.org/officeDocument/2006/relationships/slide" Target="slides/slide2934.xml"/><Relationship Id="rId2941" Type="http://schemas.openxmlformats.org/officeDocument/2006/relationships/slide" Target="slides/slide2935.xml"/><Relationship Id="rId2942" Type="http://schemas.openxmlformats.org/officeDocument/2006/relationships/slide" Target="slides/slide2936.xml"/><Relationship Id="rId2943" Type="http://schemas.openxmlformats.org/officeDocument/2006/relationships/slide" Target="slides/slide2937.xml"/><Relationship Id="rId2944" Type="http://schemas.openxmlformats.org/officeDocument/2006/relationships/slide" Target="slides/slide2938.xml"/><Relationship Id="rId2945" Type="http://schemas.openxmlformats.org/officeDocument/2006/relationships/slide" Target="slides/slide2939.xml"/><Relationship Id="rId2946" Type="http://schemas.openxmlformats.org/officeDocument/2006/relationships/slide" Target="slides/slide2940.xml"/><Relationship Id="rId2947" Type="http://schemas.openxmlformats.org/officeDocument/2006/relationships/slide" Target="slides/slide2941.xml"/><Relationship Id="rId2948" Type="http://schemas.openxmlformats.org/officeDocument/2006/relationships/slide" Target="slides/slide2942.xml"/><Relationship Id="rId2949" Type="http://schemas.openxmlformats.org/officeDocument/2006/relationships/slide" Target="slides/slide2943.xml"/><Relationship Id="rId2950" Type="http://schemas.openxmlformats.org/officeDocument/2006/relationships/slide" Target="slides/slide2944.xml"/><Relationship Id="rId2951" Type="http://schemas.openxmlformats.org/officeDocument/2006/relationships/slide" Target="slides/slide2945.xml"/><Relationship Id="rId2952" Type="http://schemas.openxmlformats.org/officeDocument/2006/relationships/slide" Target="slides/slide2946.xml"/><Relationship Id="rId2953" Type="http://schemas.openxmlformats.org/officeDocument/2006/relationships/slide" Target="slides/slide2947.xml"/><Relationship Id="rId2954" Type="http://schemas.openxmlformats.org/officeDocument/2006/relationships/slide" Target="slides/slide2948.xml"/><Relationship Id="rId2955" Type="http://schemas.openxmlformats.org/officeDocument/2006/relationships/slide" Target="slides/slide2949.xml"/><Relationship Id="rId2956" Type="http://schemas.openxmlformats.org/officeDocument/2006/relationships/slide" Target="slides/slide2950.xml"/><Relationship Id="rId2957" Type="http://schemas.openxmlformats.org/officeDocument/2006/relationships/slide" Target="slides/slide2951.xml"/><Relationship Id="rId2958" Type="http://schemas.openxmlformats.org/officeDocument/2006/relationships/slide" Target="slides/slide2952.xml"/><Relationship Id="rId2959" Type="http://schemas.openxmlformats.org/officeDocument/2006/relationships/slide" Target="slides/slide2953.xml"/><Relationship Id="rId2960" Type="http://schemas.openxmlformats.org/officeDocument/2006/relationships/slide" Target="slides/slide2954.xml"/><Relationship Id="rId2961" Type="http://schemas.openxmlformats.org/officeDocument/2006/relationships/slide" Target="slides/slide2955.xml"/><Relationship Id="rId2962" Type="http://schemas.openxmlformats.org/officeDocument/2006/relationships/slide" Target="slides/slide2956.xml"/><Relationship Id="rId2963" Type="http://schemas.openxmlformats.org/officeDocument/2006/relationships/slide" Target="slides/slide2957.xml"/><Relationship Id="rId2964" Type="http://schemas.openxmlformats.org/officeDocument/2006/relationships/slide" Target="slides/slide2958.xml"/><Relationship Id="rId2965" Type="http://schemas.openxmlformats.org/officeDocument/2006/relationships/slide" Target="slides/slide2959.xml"/><Relationship Id="rId2966" Type="http://schemas.openxmlformats.org/officeDocument/2006/relationships/slide" Target="slides/slide2960.xml"/><Relationship Id="rId2967" Type="http://schemas.openxmlformats.org/officeDocument/2006/relationships/slide" Target="slides/slide2961.xml"/><Relationship Id="rId2968" Type="http://schemas.openxmlformats.org/officeDocument/2006/relationships/slide" Target="slides/slide2962.xml"/><Relationship Id="rId2969" Type="http://schemas.openxmlformats.org/officeDocument/2006/relationships/slide" Target="slides/slide2963.xml"/><Relationship Id="rId2970" Type="http://schemas.openxmlformats.org/officeDocument/2006/relationships/slide" Target="slides/slide2964.xml"/><Relationship Id="rId2971" Type="http://schemas.openxmlformats.org/officeDocument/2006/relationships/slide" Target="slides/slide2965.xml"/><Relationship Id="rId2972" Type="http://schemas.openxmlformats.org/officeDocument/2006/relationships/slide" Target="slides/slide2966.xml"/><Relationship Id="rId2973" Type="http://schemas.openxmlformats.org/officeDocument/2006/relationships/slide" Target="slides/slide2967.xml"/><Relationship Id="rId2974" Type="http://schemas.openxmlformats.org/officeDocument/2006/relationships/slide" Target="slides/slide2968.xml"/><Relationship Id="rId2975" Type="http://schemas.openxmlformats.org/officeDocument/2006/relationships/slide" Target="slides/slide2969.xml"/><Relationship Id="rId2976" Type="http://schemas.openxmlformats.org/officeDocument/2006/relationships/slide" Target="slides/slide2970.xml"/><Relationship Id="rId2977" Type="http://schemas.openxmlformats.org/officeDocument/2006/relationships/slide" Target="slides/slide2971.xml"/><Relationship Id="rId2978" Type="http://schemas.openxmlformats.org/officeDocument/2006/relationships/slide" Target="slides/slide2972.xml"/><Relationship Id="rId2979" Type="http://schemas.openxmlformats.org/officeDocument/2006/relationships/slide" Target="slides/slide2973.xml"/><Relationship Id="rId2980" Type="http://schemas.openxmlformats.org/officeDocument/2006/relationships/slide" Target="slides/slide2974.xml"/><Relationship Id="rId2981" Type="http://schemas.openxmlformats.org/officeDocument/2006/relationships/slide" Target="slides/slide2975.xml"/><Relationship Id="rId2982" Type="http://schemas.openxmlformats.org/officeDocument/2006/relationships/slide" Target="slides/slide2976.xml"/><Relationship Id="rId2983" Type="http://schemas.openxmlformats.org/officeDocument/2006/relationships/slide" Target="slides/slide2977.xml"/><Relationship Id="rId2984" Type="http://schemas.openxmlformats.org/officeDocument/2006/relationships/slide" Target="slides/slide2978.xml"/><Relationship Id="rId2985" Type="http://schemas.openxmlformats.org/officeDocument/2006/relationships/slide" Target="slides/slide2979.xml"/><Relationship Id="rId2986" Type="http://schemas.openxmlformats.org/officeDocument/2006/relationships/slide" Target="slides/slide2980.xml"/><Relationship Id="rId2987" Type="http://schemas.openxmlformats.org/officeDocument/2006/relationships/slide" Target="slides/slide2981.xml"/><Relationship Id="rId2988" Type="http://schemas.openxmlformats.org/officeDocument/2006/relationships/slide" Target="slides/slide2982.xml"/><Relationship Id="rId2989" Type="http://schemas.openxmlformats.org/officeDocument/2006/relationships/slide" Target="slides/slide2983.xml"/><Relationship Id="rId2990" Type="http://schemas.openxmlformats.org/officeDocument/2006/relationships/slide" Target="slides/slide2984.xml"/><Relationship Id="rId2991" Type="http://schemas.openxmlformats.org/officeDocument/2006/relationships/slide" Target="slides/slide2985.xml"/><Relationship Id="rId2992" Type="http://schemas.openxmlformats.org/officeDocument/2006/relationships/slide" Target="slides/slide2986.xml"/><Relationship Id="rId2993" Type="http://schemas.openxmlformats.org/officeDocument/2006/relationships/slide" Target="slides/slide2987.xml"/><Relationship Id="rId2994" Type="http://schemas.openxmlformats.org/officeDocument/2006/relationships/slide" Target="slides/slide2988.xml"/><Relationship Id="rId2995" Type="http://schemas.openxmlformats.org/officeDocument/2006/relationships/slide" Target="slides/slide2989.xml"/><Relationship Id="rId2996" Type="http://schemas.openxmlformats.org/officeDocument/2006/relationships/slide" Target="slides/slide2990.xml"/><Relationship Id="rId2997" Type="http://schemas.openxmlformats.org/officeDocument/2006/relationships/slide" Target="slides/slide2991.xml"/><Relationship Id="rId2998" Type="http://schemas.openxmlformats.org/officeDocument/2006/relationships/slide" Target="slides/slide2992.xml"/><Relationship Id="rId2999" Type="http://schemas.openxmlformats.org/officeDocument/2006/relationships/slide" Target="slides/slide2993.xml"/><Relationship Id="rId3000" Type="http://schemas.openxmlformats.org/officeDocument/2006/relationships/slide" Target="slides/slide2994.xml"/><Relationship Id="rId3001" Type="http://schemas.openxmlformats.org/officeDocument/2006/relationships/slide" Target="slides/slide2995.xml"/><Relationship Id="rId3002" Type="http://schemas.openxmlformats.org/officeDocument/2006/relationships/slide" Target="slides/slide2996.xml"/><Relationship Id="rId3003" Type="http://schemas.openxmlformats.org/officeDocument/2006/relationships/slide" Target="slides/slide2997.xml"/><Relationship Id="rId3004" Type="http://schemas.openxmlformats.org/officeDocument/2006/relationships/slide" Target="slides/slide2998.xml"/><Relationship Id="rId3005" Type="http://schemas.openxmlformats.org/officeDocument/2006/relationships/slide" Target="slides/slide2999.xml"/><Relationship Id="rId3006" Type="http://schemas.openxmlformats.org/officeDocument/2006/relationships/slide" Target="slides/slide3000.xml"/><Relationship Id="rId3007" Type="http://schemas.openxmlformats.org/officeDocument/2006/relationships/slide" Target="slides/slide3001.xml"/><Relationship Id="rId3008" Type="http://schemas.openxmlformats.org/officeDocument/2006/relationships/slide" Target="slides/slide3002.xml"/><Relationship Id="rId3009" Type="http://schemas.openxmlformats.org/officeDocument/2006/relationships/slide" Target="slides/slide3003.xml"/><Relationship Id="rId3010" Type="http://schemas.openxmlformats.org/officeDocument/2006/relationships/slide" Target="slides/slide3004.xml"/><Relationship Id="rId3011" Type="http://schemas.openxmlformats.org/officeDocument/2006/relationships/slide" Target="slides/slide3005.xml"/><Relationship Id="rId3012" Type="http://schemas.openxmlformats.org/officeDocument/2006/relationships/slide" Target="slides/slide3006.xml"/><Relationship Id="rId3013" Type="http://schemas.openxmlformats.org/officeDocument/2006/relationships/slide" Target="slides/slide3007.xml"/><Relationship Id="rId3014" Type="http://schemas.openxmlformats.org/officeDocument/2006/relationships/slide" Target="slides/slide3008.xml"/><Relationship Id="rId3015" Type="http://schemas.openxmlformats.org/officeDocument/2006/relationships/slide" Target="slides/slide3009.xml"/><Relationship Id="rId3016" Type="http://schemas.openxmlformats.org/officeDocument/2006/relationships/slide" Target="slides/slide3010.xml"/><Relationship Id="rId3017" Type="http://schemas.openxmlformats.org/officeDocument/2006/relationships/slide" Target="slides/slide3011.xml"/><Relationship Id="rId3018" Type="http://schemas.openxmlformats.org/officeDocument/2006/relationships/slide" Target="slides/slide3012.xml"/><Relationship Id="rId3019" Type="http://schemas.openxmlformats.org/officeDocument/2006/relationships/slide" Target="slides/slide3013.xml"/><Relationship Id="rId3020" Type="http://schemas.openxmlformats.org/officeDocument/2006/relationships/slide" Target="slides/slide3014.xml"/><Relationship Id="rId3021" Type="http://schemas.openxmlformats.org/officeDocument/2006/relationships/slide" Target="slides/slide3015.xml"/><Relationship Id="rId3022" Type="http://schemas.openxmlformats.org/officeDocument/2006/relationships/slide" Target="slides/slide3016.xml"/><Relationship Id="rId3023" Type="http://schemas.openxmlformats.org/officeDocument/2006/relationships/slide" Target="slides/slide3017.xml"/><Relationship Id="rId3024" Type="http://schemas.openxmlformats.org/officeDocument/2006/relationships/slide" Target="slides/slide3018.xml"/><Relationship Id="rId3025" Type="http://schemas.openxmlformats.org/officeDocument/2006/relationships/slide" Target="slides/slide3019.xml"/><Relationship Id="rId3026" Type="http://schemas.openxmlformats.org/officeDocument/2006/relationships/slide" Target="slides/slide3020.xml"/><Relationship Id="rId3027" Type="http://schemas.openxmlformats.org/officeDocument/2006/relationships/slide" Target="slides/slide3021.xml"/><Relationship Id="rId3028" Type="http://schemas.openxmlformats.org/officeDocument/2006/relationships/slide" Target="slides/slide3022.xml"/><Relationship Id="rId3029" Type="http://schemas.openxmlformats.org/officeDocument/2006/relationships/slide" Target="slides/slide3023.xml"/><Relationship Id="rId3030" Type="http://schemas.openxmlformats.org/officeDocument/2006/relationships/slide" Target="slides/slide3024.xml"/><Relationship Id="rId3031" Type="http://schemas.openxmlformats.org/officeDocument/2006/relationships/slide" Target="slides/slide3025.xml"/><Relationship Id="rId3032" Type="http://schemas.openxmlformats.org/officeDocument/2006/relationships/slide" Target="slides/slide3026.xml"/><Relationship Id="rId3033" Type="http://schemas.openxmlformats.org/officeDocument/2006/relationships/slide" Target="slides/slide3027.xml"/><Relationship Id="rId3034" Type="http://schemas.openxmlformats.org/officeDocument/2006/relationships/slide" Target="slides/slide3028.xml"/><Relationship Id="rId3035" Type="http://schemas.openxmlformats.org/officeDocument/2006/relationships/slide" Target="slides/slide3029.xml"/><Relationship Id="rId3036" Type="http://schemas.openxmlformats.org/officeDocument/2006/relationships/slide" Target="slides/slide3030.xml"/><Relationship Id="rId3037" Type="http://schemas.openxmlformats.org/officeDocument/2006/relationships/slide" Target="slides/slide3031.xml"/><Relationship Id="rId3038" Type="http://schemas.openxmlformats.org/officeDocument/2006/relationships/slide" Target="slides/slide3032.xml"/><Relationship Id="rId3039" Type="http://schemas.openxmlformats.org/officeDocument/2006/relationships/slide" Target="slides/slide3033.xml"/><Relationship Id="rId3040" Type="http://schemas.openxmlformats.org/officeDocument/2006/relationships/slide" Target="slides/slide3034.xml"/><Relationship Id="rId3041" Type="http://schemas.openxmlformats.org/officeDocument/2006/relationships/slide" Target="slides/slide3035.xml"/><Relationship Id="rId3042" Type="http://schemas.openxmlformats.org/officeDocument/2006/relationships/slide" Target="slides/slide3036.xml"/><Relationship Id="rId3043" Type="http://schemas.openxmlformats.org/officeDocument/2006/relationships/slide" Target="slides/slide3037.xml"/><Relationship Id="rId3044" Type="http://schemas.openxmlformats.org/officeDocument/2006/relationships/slide" Target="slides/slide3038.xml"/><Relationship Id="rId3045" Type="http://schemas.openxmlformats.org/officeDocument/2006/relationships/slide" Target="slides/slide3039.xml"/><Relationship Id="rId3046" Type="http://schemas.openxmlformats.org/officeDocument/2006/relationships/slide" Target="slides/slide3040.xml"/><Relationship Id="rId3047" Type="http://schemas.openxmlformats.org/officeDocument/2006/relationships/slide" Target="slides/slide3041.xml"/><Relationship Id="rId3048" Type="http://schemas.openxmlformats.org/officeDocument/2006/relationships/slide" Target="slides/slide3042.xml"/><Relationship Id="rId3049" Type="http://schemas.openxmlformats.org/officeDocument/2006/relationships/slide" Target="slides/slide3043.xml"/><Relationship Id="rId3050" Type="http://schemas.openxmlformats.org/officeDocument/2006/relationships/slide" Target="slides/slide3044.xml"/><Relationship Id="rId3051" Type="http://schemas.openxmlformats.org/officeDocument/2006/relationships/slide" Target="slides/slide3045.xml"/><Relationship Id="rId3052" Type="http://schemas.openxmlformats.org/officeDocument/2006/relationships/slide" Target="slides/slide3046.xml"/><Relationship Id="rId3053" Type="http://schemas.openxmlformats.org/officeDocument/2006/relationships/slide" Target="slides/slide3047.xml"/><Relationship Id="rId3054" Type="http://schemas.openxmlformats.org/officeDocument/2006/relationships/slide" Target="slides/slide3048.xml"/><Relationship Id="rId3055" Type="http://schemas.openxmlformats.org/officeDocument/2006/relationships/slide" Target="slides/slide3049.xml"/><Relationship Id="rId3056" Type="http://schemas.openxmlformats.org/officeDocument/2006/relationships/slide" Target="slides/slide3050.xml"/><Relationship Id="rId3057" Type="http://schemas.openxmlformats.org/officeDocument/2006/relationships/slide" Target="slides/slide3051.xml"/><Relationship Id="rId3058" Type="http://schemas.openxmlformats.org/officeDocument/2006/relationships/slide" Target="slides/slide3052.xml"/><Relationship Id="rId3059" Type="http://schemas.openxmlformats.org/officeDocument/2006/relationships/slide" Target="slides/slide3053.xml"/><Relationship Id="rId3060" Type="http://schemas.openxmlformats.org/officeDocument/2006/relationships/slide" Target="slides/slide3054.xml"/><Relationship Id="rId3061" Type="http://schemas.openxmlformats.org/officeDocument/2006/relationships/slide" Target="slides/slide3055.xml"/><Relationship Id="rId3062" Type="http://schemas.openxmlformats.org/officeDocument/2006/relationships/slide" Target="slides/slide3056.xml"/><Relationship Id="rId3063" Type="http://schemas.openxmlformats.org/officeDocument/2006/relationships/slide" Target="slides/slide3057.xml"/><Relationship Id="rId3064" Type="http://schemas.openxmlformats.org/officeDocument/2006/relationships/slide" Target="slides/slide3058.xml"/><Relationship Id="rId3065" Type="http://schemas.openxmlformats.org/officeDocument/2006/relationships/slide" Target="slides/slide3059.xml"/><Relationship Id="rId3066" Type="http://schemas.openxmlformats.org/officeDocument/2006/relationships/slide" Target="slides/slide3060.xml"/><Relationship Id="rId3067" Type="http://schemas.openxmlformats.org/officeDocument/2006/relationships/slide" Target="slides/slide3061.xml"/><Relationship Id="rId3068" Type="http://schemas.openxmlformats.org/officeDocument/2006/relationships/slide" Target="slides/slide3062.xml"/><Relationship Id="rId3069" Type="http://schemas.openxmlformats.org/officeDocument/2006/relationships/slide" Target="slides/slide3063.xml"/><Relationship Id="rId3070" Type="http://schemas.openxmlformats.org/officeDocument/2006/relationships/slide" Target="slides/slide3064.xml"/><Relationship Id="rId3071" Type="http://schemas.openxmlformats.org/officeDocument/2006/relationships/slide" Target="slides/slide3065.xml"/><Relationship Id="rId3072" Type="http://schemas.openxmlformats.org/officeDocument/2006/relationships/slide" Target="slides/slide3066.xml"/><Relationship Id="rId3073" Type="http://schemas.openxmlformats.org/officeDocument/2006/relationships/slide" Target="slides/slide3067.xml"/><Relationship Id="rId3074" Type="http://schemas.openxmlformats.org/officeDocument/2006/relationships/slide" Target="slides/slide3068.xml"/><Relationship Id="rId3075" Type="http://schemas.openxmlformats.org/officeDocument/2006/relationships/slide" Target="slides/slide3069.xml"/><Relationship Id="rId3076" Type="http://schemas.openxmlformats.org/officeDocument/2006/relationships/slide" Target="slides/slide3070.xml"/><Relationship Id="rId3077" Type="http://schemas.openxmlformats.org/officeDocument/2006/relationships/slide" Target="slides/slide3071.xml"/><Relationship Id="rId3078" Type="http://schemas.openxmlformats.org/officeDocument/2006/relationships/slide" Target="slides/slide3072.xml"/><Relationship Id="rId3079" Type="http://schemas.openxmlformats.org/officeDocument/2006/relationships/slide" Target="slides/slide3073.xml"/><Relationship Id="rId3080" Type="http://schemas.openxmlformats.org/officeDocument/2006/relationships/slide" Target="slides/slide3074.xml"/><Relationship Id="rId3081" Type="http://schemas.openxmlformats.org/officeDocument/2006/relationships/slide" Target="slides/slide3075.xml"/><Relationship Id="rId3082" Type="http://schemas.openxmlformats.org/officeDocument/2006/relationships/slide" Target="slides/slide3076.xml"/><Relationship Id="rId3083" Type="http://schemas.openxmlformats.org/officeDocument/2006/relationships/slide" Target="slides/slide3077.xml"/><Relationship Id="rId3084" Type="http://schemas.openxmlformats.org/officeDocument/2006/relationships/slide" Target="slides/slide3078.xml"/><Relationship Id="rId3085" Type="http://schemas.openxmlformats.org/officeDocument/2006/relationships/slide" Target="slides/slide3079.xml"/><Relationship Id="rId3086" Type="http://schemas.openxmlformats.org/officeDocument/2006/relationships/slide" Target="slides/slide3080.xml"/><Relationship Id="rId3087" Type="http://schemas.openxmlformats.org/officeDocument/2006/relationships/slide" Target="slides/slide3081.xml"/><Relationship Id="rId3088" Type="http://schemas.openxmlformats.org/officeDocument/2006/relationships/slide" Target="slides/slide3082.xml"/><Relationship Id="rId3089" Type="http://schemas.openxmlformats.org/officeDocument/2006/relationships/slide" Target="slides/slide3083.xml"/><Relationship Id="rId3090" Type="http://schemas.openxmlformats.org/officeDocument/2006/relationships/slide" Target="slides/slide3084.xml"/><Relationship Id="rId3091" Type="http://schemas.openxmlformats.org/officeDocument/2006/relationships/slide" Target="slides/slide3085.xml"/><Relationship Id="rId3092" Type="http://schemas.openxmlformats.org/officeDocument/2006/relationships/slide" Target="slides/slide3086.xml"/><Relationship Id="rId3093" Type="http://schemas.openxmlformats.org/officeDocument/2006/relationships/slide" Target="slides/slide3087.xml"/><Relationship Id="rId3094" Type="http://schemas.openxmlformats.org/officeDocument/2006/relationships/slide" Target="slides/slide3088.xml"/><Relationship Id="rId3095" Type="http://schemas.openxmlformats.org/officeDocument/2006/relationships/slide" Target="slides/slide3089.xml"/><Relationship Id="rId3096" Type="http://schemas.openxmlformats.org/officeDocument/2006/relationships/slide" Target="slides/slide3090.xml"/><Relationship Id="rId3097" Type="http://schemas.openxmlformats.org/officeDocument/2006/relationships/slide" Target="slides/slide3091.xml"/><Relationship Id="rId3098" Type="http://schemas.openxmlformats.org/officeDocument/2006/relationships/slide" Target="slides/slide3092.xml"/><Relationship Id="rId3099" Type="http://schemas.openxmlformats.org/officeDocument/2006/relationships/slide" Target="slides/slide3093.xml"/><Relationship Id="rId3100" Type="http://schemas.openxmlformats.org/officeDocument/2006/relationships/slide" Target="slides/slide3094.xml"/><Relationship Id="rId3101" Type="http://schemas.openxmlformats.org/officeDocument/2006/relationships/slide" Target="slides/slide3095.xml"/><Relationship Id="rId3102" Type="http://schemas.openxmlformats.org/officeDocument/2006/relationships/slide" Target="slides/slide3096.xml"/><Relationship Id="rId3103" Type="http://schemas.openxmlformats.org/officeDocument/2006/relationships/slide" Target="slides/slide3097.xml"/><Relationship Id="rId3104" Type="http://schemas.openxmlformats.org/officeDocument/2006/relationships/slide" Target="slides/slide3098.xml"/><Relationship Id="rId3105" Type="http://schemas.openxmlformats.org/officeDocument/2006/relationships/slide" Target="slides/slide3099.xml"/><Relationship Id="rId3106" Type="http://schemas.openxmlformats.org/officeDocument/2006/relationships/slide" Target="slides/slide3100.xml"/><Relationship Id="rId3107" Type="http://schemas.openxmlformats.org/officeDocument/2006/relationships/slide" Target="slides/slide3101.xml"/><Relationship Id="rId3108" Type="http://schemas.openxmlformats.org/officeDocument/2006/relationships/slide" Target="slides/slide3102.xml"/><Relationship Id="rId3109" Type="http://schemas.openxmlformats.org/officeDocument/2006/relationships/slide" Target="slides/slide3103.xml"/><Relationship Id="rId3110" Type="http://schemas.openxmlformats.org/officeDocument/2006/relationships/slide" Target="slides/slide3104.xml"/><Relationship Id="rId3111" Type="http://schemas.openxmlformats.org/officeDocument/2006/relationships/slide" Target="slides/slide3105.xml"/><Relationship Id="rId3112" Type="http://schemas.openxmlformats.org/officeDocument/2006/relationships/slide" Target="slides/slide3106.xml"/><Relationship Id="rId3113" Type="http://schemas.openxmlformats.org/officeDocument/2006/relationships/slide" Target="slides/slide3107.xml"/><Relationship Id="rId3114" Type="http://schemas.openxmlformats.org/officeDocument/2006/relationships/slide" Target="slides/slide3108.xml"/><Relationship Id="rId3115" Type="http://schemas.openxmlformats.org/officeDocument/2006/relationships/slide" Target="slides/slide3109.xml"/><Relationship Id="rId3116" Type="http://schemas.openxmlformats.org/officeDocument/2006/relationships/slide" Target="slides/slide3110.xml"/><Relationship Id="rId3117" Type="http://schemas.openxmlformats.org/officeDocument/2006/relationships/slide" Target="slides/slide3111.xml"/><Relationship Id="rId3118" Type="http://schemas.openxmlformats.org/officeDocument/2006/relationships/slide" Target="slides/slide3112.xml"/><Relationship Id="rId3119" Type="http://schemas.openxmlformats.org/officeDocument/2006/relationships/slide" Target="slides/slide3113.xml"/><Relationship Id="rId3120" Type="http://schemas.openxmlformats.org/officeDocument/2006/relationships/slide" Target="slides/slide3114.xml"/><Relationship Id="rId3121" Type="http://schemas.openxmlformats.org/officeDocument/2006/relationships/slide" Target="slides/slide3115.xml"/><Relationship Id="rId3122" Type="http://schemas.openxmlformats.org/officeDocument/2006/relationships/slide" Target="slides/slide3116.xml"/><Relationship Id="rId3123" Type="http://schemas.openxmlformats.org/officeDocument/2006/relationships/slide" Target="slides/slide3117.xml"/><Relationship Id="rId3124" Type="http://schemas.openxmlformats.org/officeDocument/2006/relationships/slide" Target="slides/slide3118.xml"/><Relationship Id="rId3125" Type="http://schemas.openxmlformats.org/officeDocument/2006/relationships/slide" Target="slides/slide3119.xml"/><Relationship Id="rId3126" Type="http://schemas.openxmlformats.org/officeDocument/2006/relationships/slide" Target="slides/slide3120.xml"/><Relationship Id="rId3127" Type="http://schemas.openxmlformats.org/officeDocument/2006/relationships/slide" Target="slides/slide3121.xml"/><Relationship Id="rId3128" Type="http://schemas.openxmlformats.org/officeDocument/2006/relationships/slide" Target="slides/slide3122.xml"/><Relationship Id="rId3129" Type="http://schemas.openxmlformats.org/officeDocument/2006/relationships/slide" Target="slides/slide3123.xml"/><Relationship Id="rId3130" Type="http://schemas.openxmlformats.org/officeDocument/2006/relationships/slide" Target="slides/slide3124.xml"/><Relationship Id="rId3131" Type="http://schemas.openxmlformats.org/officeDocument/2006/relationships/slide" Target="slides/slide3125.xml"/><Relationship Id="rId3132" Type="http://schemas.openxmlformats.org/officeDocument/2006/relationships/slide" Target="slides/slide3126.xml"/><Relationship Id="rId3133" Type="http://schemas.openxmlformats.org/officeDocument/2006/relationships/slide" Target="slides/slide3127.xml"/><Relationship Id="rId3134" Type="http://schemas.openxmlformats.org/officeDocument/2006/relationships/slide" Target="slides/slide3128.xml"/><Relationship Id="rId3135" Type="http://schemas.openxmlformats.org/officeDocument/2006/relationships/slide" Target="slides/slide3129.xml"/><Relationship Id="rId3136" Type="http://schemas.openxmlformats.org/officeDocument/2006/relationships/slide" Target="slides/slide3130.xml"/><Relationship Id="rId3137" Type="http://schemas.openxmlformats.org/officeDocument/2006/relationships/slide" Target="slides/slide3131.xml"/><Relationship Id="rId3138" Type="http://schemas.openxmlformats.org/officeDocument/2006/relationships/slide" Target="slides/slide3132.xml"/><Relationship Id="rId3139" Type="http://schemas.openxmlformats.org/officeDocument/2006/relationships/slide" Target="slides/slide3133.xml"/><Relationship Id="rId3140" Type="http://schemas.openxmlformats.org/officeDocument/2006/relationships/slide" Target="slides/slide3134.xml"/><Relationship Id="rId3141" Type="http://schemas.openxmlformats.org/officeDocument/2006/relationships/slide" Target="slides/slide3135.xml"/><Relationship Id="rId3142" Type="http://schemas.openxmlformats.org/officeDocument/2006/relationships/slide" Target="slides/slide3136.xml"/><Relationship Id="rId3143" Type="http://schemas.openxmlformats.org/officeDocument/2006/relationships/slide" Target="slides/slide3137.xml"/><Relationship Id="rId3144" Type="http://schemas.openxmlformats.org/officeDocument/2006/relationships/slide" Target="slides/slide3138.xml"/><Relationship Id="rId3145" Type="http://schemas.openxmlformats.org/officeDocument/2006/relationships/slide" Target="slides/slide3139.xml"/><Relationship Id="rId3146" Type="http://schemas.openxmlformats.org/officeDocument/2006/relationships/slide" Target="slides/slide3140.xml"/><Relationship Id="rId3147" Type="http://schemas.openxmlformats.org/officeDocument/2006/relationships/slide" Target="slides/slide3141.xml"/><Relationship Id="rId3148" Type="http://schemas.openxmlformats.org/officeDocument/2006/relationships/slide" Target="slides/slide3142.xml"/><Relationship Id="rId3149" Type="http://schemas.openxmlformats.org/officeDocument/2006/relationships/slide" Target="slides/slide3143.xml"/><Relationship Id="rId3150" Type="http://schemas.openxmlformats.org/officeDocument/2006/relationships/slide" Target="slides/slide3144.xml"/><Relationship Id="rId3151" Type="http://schemas.openxmlformats.org/officeDocument/2006/relationships/slide" Target="slides/slide3145.xml"/><Relationship Id="rId3152" Type="http://schemas.openxmlformats.org/officeDocument/2006/relationships/slide" Target="slides/slide3146.xml"/><Relationship Id="rId3153" Type="http://schemas.openxmlformats.org/officeDocument/2006/relationships/slide" Target="slides/slide3147.xml"/><Relationship Id="rId3154" Type="http://schemas.openxmlformats.org/officeDocument/2006/relationships/slide" Target="slides/slide3148.xml"/><Relationship Id="rId3155" Type="http://schemas.openxmlformats.org/officeDocument/2006/relationships/slide" Target="slides/slide3149.xml"/><Relationship Id="rId3156" Type="http://schemas.openxmlformats.org/officeDocument/2006/relationships/slide" Target="slides/slide3150.xml"/><Relationship Id="rId3157" Type="http://schemas.openxmlformats.org/officeDocument/2006/relationships/slide" Target="slides/slide3151.xml"/><Relationship Id="rId3158" Type="http://schemas.openxmlformats.org/officeDocument/2006/relationships/slide" Target="slides/slide3152.xml"/><Relationship Id="rId3159" Type="http://schemas.openxmlformats.org/officeDocument/2006/relationships/slide" Target="slides/slide3153.xml"/><Relationship Id="rId3160" Type="http://schemas.openxmlformats.org/officeDocument/2006/relationships/slide" Target="slides/slide3154.xml"/><Relationship Id="rId3161" Type="http://schemas.openxmlformats.org/officeDocument/2006/relationships/slide" Target="slides/slide3155.xml"/><Relationship Id="rId3162" Type="http://schemas.openxmlformats.org/officeDocument/2006/relationships/slide" Target="slides/slide3156.xml"/><Relationship Id="rId3163" Type="http://schemas.openxmlformats.org/officeDocument/2006/relationships/slide" Target="slides/slide3157.xml"/><Relationship Id="rId3164" Type="http://schemas.openxmlformats.org/officeDocument/2006/relationships/slide" Target="slides/slide3158.xml"/><Relationship Id="rId3165" Type="http://schemas.openxmlformats.org/officeDocument/2006/relationships/slide" Target="slides/slide3159.xml"/><Relationship Id="rId3166" Type="http://schemas.openxmlformats.org/officeDocument/2006/relationships/slide" Target="slides/slide3160.xml"/><Relationship Id="rId3167" Type="http://schemas.openxmlformats.org/officeDocument/2006/relationships/slide" Target="slides/slide3161.xml"/><Relationship Id="rId3168" Type="http://schemas.openxmlformats.org/officeDocument/2006/relationships/slide" Target="slides/slide3162.xml"/><Relationship Id="rId3169" Type="http://schemas.openxmlformats.org/officeDocument/2006/relationships/slide" Target="slides/slide3163.xml"/><Relationship Id="rId3170" Type="http://schemas.openxmlformats.org/officeDocument/2006/relationships/slide" Target="slides/slide3164.xml"/><Relationship Id="rId3171" Type="http://schemas.openxmlformats.org/officeDocument/2006/relationships/slide" Target="slides/slide3165.xml"/><Relationship Id="rId3172" Type="http://schemas.openxmlformats.org/officeDocument/2006/relationships/slide" Target="slides/slide3166.xml"/><Relationship Id="rId3173" Type="http://schemas.openxmlformats.org/officeDocument/2006/relationships/slide" Target="slides/slide3167.xml"/><Relationship Id="rId3174" Type="http://schemas.openxmlformats.org/officeDocument/2006/relationships/slide" Target="slides/slide3168.xml"/><Relationship Id="rId3175" Type="http://schemas.openxmlformats.org/officeDocument/2006/relationships/slide" Target="slides/slide3169.xml"/><Relationship Id="rId3176" Type="http://schemas.openxmlformats.org/officeDocument/2006/relationships/slide" Target="slides/slide3170.xml"/><Relationship Id="rId3177" Type="http://schemas.openxmlformats.org/officeDocument/2006/relationships/slide" Target="slides/slide3171.xml"/><Relationship Id="rId3178" Type="http://schemas.openxmlformats.org/officeDocument/2006/relationships/slide" Target="slides/slide3172.xml"/><Relationship Id="rId3179" Type="http://schemas.openxmlformats.org/officeDocument/2006/relationships/slide" Target="slides/slide3173.xml"/><Relationship Id="rId3180" Type="http://schemas.openxmlformats.org/officeDocument/2006/relationships/slide" Target="slides/slide3174.xml"/><Relationship Id="rId3181" Type="http://schemas.openxmlformats.org/officeDocument/2006/relationships/slide" Target="slides/slide3175.xml"/><Relationship Id="rId3182" Type="http://schemas.openxmlformats.org/officeDocument/2006/relationships/slide" Target="slides/slide3176.xml"/><Relationship Id="rId3183" Type="http://schemas.openxmlformats.org/officeDocument/2006/relationships/slide" Target="slides/slide3177.xml"/><Relationship Id="rId3184" Type="http://schemas.openxmlformats.org/officeDocument/2006/relationships/slide" Target="slides/slide3178.xml"/><Relationship Id="rId3185" Type="http://schemas.openxmlformats.org/officeDocument/2006/relationships/slide" Target="slides/slide3179.xml"/><Relationship Id="rId3186" Type="http://schemas.openxmlformats.org/officeDocument/2006/relationships/slide" Target="slides/slide3180.xml"/><Relationship Id="rId3187" Type="http://schemas.openxmlformats.org/officeDocument/2006/relationships/slide" Target="slides/slide3181.xml"/><Relationship Id="rId3188" Type="http://schemas.openxmlformats.org/officeDocument/2006/relationships/slide" Target="slides/slide3182.xml"/><Relationship Id="rId3189" Type="http://schemas.openxmlformats.org/officeDocument/2006/relationships/slide" Target="slides/slide3183.xml"/><Relationship Id="rId3190" Type="http://schemas.openxmlformats.org/officeDocument/2006/relationships/slide" Target="slides/slide3184.xml"/><Relationship Id="rId3191" Type="http://schemas.openxmlformats.org/officeDocument/2006/relationships/slide" Target="slides/slide3185.xml"/><Relationship Id="rId3192" Type="http://schemas.openxmlformats.org/officeDocument/2006/relationships/slide" Target="slides/slide3186.xml"/><Relationship Id="rId3193" Type="http://schemas.openxmlformats.org/officeDocument/2006/relationships/slide" Target="slides/slide3187.xml"/><Relationship Id="rId3194" Type="http://schemas.openxmlformats.org/officeDocument/2006/relationships/slide" Target="slides/slide3188.xml"/><Relationship Id="rId3195" Type="http://schemas.openxmlformats.org/officeDocument/2006/relationships/slide" Target="slides/slide3189.xml"/><Relationship Id="rId3196" Type="http://schemas.openxmlformats.org/officeDocument/2006/relationships/slide" Target="slides/slide3190.xml"/><Relationship Id="rId3197" Type="http://schemas.openxmlformats.org/officeDocument/2006/relationships/slide" Target="slides/slide3191.xml"/><Relationship Id="rId3198" Type="http://schemas.openxmlformats.org/officeDocument/2006/relationships/slide" Target="slides/slide3192.xml"/><Relationship Id="rId3199" Type="http://schemas.openxmlformats.org/officeDocument/2006/relationships/slide" Target="slides/slide3193.xml"/><Relationship Id="rId3200" Type="http://schemas.openxmlformats.org/officeDocument/2006/relationships/slide" Target="slides/slide3194.xml"/><Relationship Id="rId3201" Type="http://schemas.openxmlformats.org/officeDocument/2006/relationships/slide" Target="slides/slide3195.xml"/><Relationship Id="rId3202" Type="http://schemas.openxmlformats.org/officeDocument/2006/relationships/slide" Target="slides/slide3196.xml"/><Relationship Id="rId3203" Type="http://schemas.openxmlformats.org/officeDocument/2006/relationships/slide" Target="slides/slide3197.xml"/><Relationship Id="rId3204" Type="http://schemas.openxmlformats.org/officeDocument/2006/relationships/slide" Target="slides/slide3198.xml"/><Relationship Id="rId3205" Type="http://schemas.openxmlformats.org/officeDocument/2006/relationships/slide" Target="slides/slide3199.xml"/><Relationship Id="rId3206" Type="http://schemas.openxmlformats.org/officeDocument/2006/relationships/slide" Target="slides/slide3200.xml"/><Relationship Id="rId3207" Type="http://schemas.openxmlformats.org/officeDocument/2006/relationships/slide" Target="slides/slide3201.xml"/><Relationship Id="rId3208" Type="http://schemas.openxmlformats.org/officeDocument/2006/relationships/slide" Target="slides/slide3202.xml"/><Relationship Id="rId3209" Type="http://schemas.openxmlformats.org/officeDocument/2006/relationships/slide" Target="slides/slide3203.xml"/><Relationship Id="rId3210" Type="http://schemas.openxmlformats.org/officeDocument/2006/relationships/slide" Target="slides/slide3204.xml"/><Relationship Id="rId3211" Type="http://schemas.openxmlformats.org/officeDocument/2006/relationships/slide" Target="slides/slide3205.xml"/><Relationship Id="rId3212" Type="http://schemas.openxmlformats.org/officeDocument/2006/relationships/slide" Target="slides/slide3206.xml"/><Relationship Id="rId3213" Type="http://schemas.openxmlformats.org/officeDocument/2006/relationships/slide" Target="slides/slide3207.xml"/><Relationship Id="rId3214" Type="http://schemas.openxmlformats.org/officeDocument/2006/relationships/slide" Target="slides/slide3208.xml"/><Relationship Id="rId3215" Type="http://schemas.openxmlformats.org/officeDocument/2006/relationships/slide" Target="slides/slide3209.xml"/><Relationship Id="rId3216" Type="http://schemas.openxmlformats.org/officeDocument/2006/relationships/slide" Target="slides/slide3210.xml"/><Relationship Id="rId3217" Type="http://schemas.openxmlformats.org/officeDocument/2006/relationships/slide" Target="slides/slide3211.xml"/><Relationship Id="rId3218" Type="http://schemas.openxmlformats.org/officeDocument/2006/relationships/slide" Target="slides/slide3212.xml"/><Relationship Id="rId3219" Type="http://schemas.openxmlformats.org/officeDocument/2006/relationships/slide" Target="slides/slide3213.xml"/><Relationship Id="rId3220" Type="http://schemas.openxmlformats.org/officeDocument/2006/relationships/slide" Target="slides/slide3214.xml"/><Relationship Id="rId3221" Type="http://schemas.openxmlformats.org/officeDocument/2006/relationships/slide" Target="slides/slide3215.xml"/><Relationship Id="rId3222" Type="http://schemas.openxmlformats.org/officeDocument/2006/relationships/slide" Target="slides/slide3216.xml"/><Relationship Id="rId3223" Type="http://schemas.openxmlformats.org/officeDocument/2006/relationships/slide" Target="slides/slide3217.xml"/><Relationship Id="rId3224" Type="http://schemas.openxmlformats.org/officeDocument/2006/relationships/slide" Target="slides/slide3218.xml"/><Relationship Id="rId3225" Type="http://schemas.openxmlformats.org/officeDocument/2006/relationships/slide" Target="slides/slide3219.xml"/><Relationship Id="rId3226" Type="http://schemas.openxmlformats.org/officeDocument/2006/relationships/slide" Target="slides/slide3220.xml"/><Relationship Id="rId3227" Type="http://schemas.openxmlformats.org/officeDocument/2006/relationships/slide" Target="slides/slide3221.xml"/><Relationship Id="rId3228" Type="http://schemas.openxmlformats.org/officeDocument/2006/relationships/slide" Target="slides/slide3222.xml"/><Relationship Id="rId3229" Type="http://schemas.openxmlformats.org/officeDocument/2006/relationships/slide" Target="slides/slide3223.xml"/><Relationship Id="rId3230" Type="http://schemas.openxmlformats.org/officeDocument/2006/relationships/slide" Target="slides/slide3224.xml"/><Relationship Id="rId3231" Type="http://schemas.openxmlformats.org/officeDocument/2006/relationships/slide" Target="slides/slide3225.xml"/><Relationship Id="rId3232" Type="http://schemas.openxmlformats.org/officeDocument/2006/relationships/slide" Target="slides/slide3226.xml"/><Relationship Id="rId3233" Type="http://schemas.openxmlformats.org/officeDocument/2006/relationships/slide" Target="slides/slide3227.xml"/><Relationship Id="rId3234" Type="http://schemas.openxmlformats.org/officeDocument/2006/relationships/slide" Target="slides/slide3228.xml"/><Relationship Id="rId3235" Type="http://schemas.openxmlformats.org/officeDocument/2006/relationships/slide" Target="slides/slide3229.xml"/><Relationship Id="rId3236" Type="http://schemas.openxmlformats.org/officeDocument/2006/relationships/slide" Target="slides/slide3230.xml"/><Relationship Id="rId3237" Type="http://schemas.openxmlformats.org/officeDocument/2006/relationships/slide" Target="slides/slide3231.xml"/><Relationship Id="rId3238" Type="http://schemas.openxmlformats.org/officeDocument/2006/relationships/slide" Target="slides/slide3232.xml"/><Relationship Id="rId3239" Type="http://schemas.openxmlformats.org/officeDocument/2006/relationships/slide" Target="slides/slide3233.xml"/><Relationship Id="rId3240" Type="http://schemas.openxmlformats.org/officeDocument/2006/relationships/slide" Target="slides/slide3234.xml"/><Relationship Id="rId3241" Type="http://schemas.openxmlformats.org/officeDocument/2006/relationships/slide" Target="slides/slide3235.xml"/><Relationship Id="rId3242" Type="http://schemas.openxmlformats.org/officeDocument/2006/relationships/slide" Target="slides/slide3236.xml"/><Relationship Id="rId3243" Type="http://schemas.openxmlformats.org/officeDocument/2006/relationships/slide" Target="slides/slide3237.xml"/><Relationship Id="rId3244" Type="http://schemas.openxmlformats.org/officeDocument/2006/relationships/slide" Target="slides/slide3238.xml"/><Relationship Id="rId3245" Type="http://schemas.openxmlformats.org/officeDocument/2006/relationships/slide" Target="slides/slide3239.xml"/><Relationship Id="rId3246" Type="http://schemas.openxmlformats.org/officeDocument/2006/relationships/slide" Target="slides/slide3240.xml"/><Relationship Id="rId3247" Type="http://schemas.openxmlformats.org/officeDocument/2006/relationships/slide" Target="slides/slide3241.xml"/><Relationship Id="rId3248" Type="http://schemas.openxmlformats.org/officeDocument/2006/relationships/slide" Target="slides/slide3242.xml"/><Relationship Id="rId3249" Type="http://schemas.openxmlformats.org/officeDocument/2006/relationships/slide" Target="slides/slide3243.xml"/><Relationship Id="rId3250" Type="http://schemas.openxmlformats.org/officeDocument/2006/relationships/slide" Target="slides/slide3244.xml"/><Relationship Id="rId3251" Type="http://schemas.openxmlformats.org/officeDocument/2006/relationships/slide" Target="slides/slide3245.xml"/><Relationship Id="rId3252" Type="http://schemas.openxmlformats.org/officeDocument/2006/relationships/slide" Target="slides/slide3246.xml"/><Relationship Id="rId3253" Type="http://schemas.openxmlformats.org/officeDocument/2006/relationships/slide" Target="slides/slide3247.xml"/><Relationship Id="rId3254" Type="http://schemas.openxmlformats.org/officeDocument/2006/relationships/slide" Target="slides/slide3248.xml"/><Relationship Id="rId3255" Type="http://schemas.openxmlformats.org/officeDocument/2006/relationships/slide" Target="slides/slide3249.xml"/><Relationship Id="rId3256" Type="http://schemas.openxmlformats.org/officeDocument/2006/relationships/slide" Target="slides/slide3250.xml"/><Relationship Id="rId3257" Type="http://schemas.openxmlformats.org/officeDocument/2006/relationships/slide" Target="slides/slide3251.xml"/><Relationship Id="rId3258" Type="http://schemas.openxmlformats.org/officeDocument/2006/relationships/slide" Target="slides/slide3252.xml"/><Relationship Id="rId3259" Type="http://schemas.openxmlformats.org/officeDocument/2006/relationships/slide" Target="slides/slide3253.xml"/><Relationship Id="rId3260" Type="http://schemas.openxmlformats.org/officeDocument/2006/relationships/slide" Target="slides/slide3254.xml"/><Relationship Id="rId3261" Type="http://schemas.openxmlformats.org/officeDocument/2006/relationships/slide" Target="slides/slide3255.xml"/><Relationship Id="rId3262" Type="http://schemas.openxmlformats.org/officeDocument/2006/relationships/slide" Target="slides/slide3256.xml"/><Relationship Id="rId3263" Type="http://schemas.openxmlformats.org/officeDocument/2006/relationships/slide" Target="slides/slide3257.xml"/><Relationship Id="rId3264" Type="http://schemas.openxmlformats.org/officeDocument/2006/relationships/slide" Target="slides/slide3258.xml"/><Relationship Id="rId3265" Type="http://schemas.openxmlformats.org/officeDocument/2006/relationships/slide" Target="slides/slide3259.xml"/><Relationship Id="rId3266" Type="http://schemas.openxmlformats.org/officeDocument/2006/relationships/slide" Target="slides/slide3260.xml"/><Relationship Id="rId3267" Type="http://schemas.openxmlformats.org/officeDocument/2006/relationships/slide" Target="slides/slide3261.xml"/><Relationship Id="rId3268" Type="http://schemas.openxmlformats.org/officeDocument/2006/relationships/slide" Target="slides/slide3262.xml"/><Relationship Id="rId3269" Type="http://schemas.openxmlformats.org/officeDocument/2006/relationships/slide" Target="slides/slide3263.xml"/><Relationship Id="rId3270" Type="http://schemas.openxmlformats.org/officeDocument/2006/relationships/slide" Target="slides/slide3264.xml"/><Relationship Id="rId3271" Type="http://schemas.openxmlformats.org/officeDocument/2006/relationships/slide" Target="slides/slide3265.xml"/><Relationship Id="rId3272" Type="http://schemas.openxmlformats.org/officeDocument/2006/relationships/slide" Target="slides/slide3266.xml"/><Relationship Id="rId3273" Type="http://schemas.openxmlformats.org/officeDocument/2006/relationships/slide" Target="slides/slide3267.xml"/><Relationship Id="rId3274" Type="http://schemas.openxmlformats.org/officeDocument/2006/relationships/slide" Target="slides/slide3268.xml"/><Relationship Id="rId3275" Type="http://schemas.openxmlformats.org/officeDocument/2006/relationships/slide" Target="slides/slide3269.xml"/><Relationship Id="rId3276" Type="http://schemas.openxmlformats.org/officeDocument/2006/relationships/slide" Target="slides/slide3270.xml"/><Relationship Id="rId3277" Type="http://schemas.openxmlformats.org/officeDocument/2006/relationships/slide" Target="slides/slide3271.xml"/><Relationship Id="rId3278" Type="http://schemas.openxmlformats.org/officeDocument/2006/relationships/slide" Target="slides/slide3272.xml"/><Relationship Id="rId3279" Type="http://schemas.openxmlformats.org/officeDocument/2006/relationships/slide" Target="slides/slide3273.xml"/><Relationship Id="rId3280" Type="http://schemas.openxmlformats.org/officeDocument/2006/relationships/slide" Target="slides/slide3274.xml"/><Relationship Id="rId3281" Type="http://schemas.openxmlformats.org/officeDocument/2006/relationships/slide" Target="slides/slide3275.xml"/><Relationship Id="rId3282" Type="http://schemas.openxmlformats.org/officeDocument/2006/relationships/slide" Target="slides/slide3276.xml"/><Relationship Id="rId3283" Type="http://schemas.openxmlformats.org/officeDocument/2006/relationships/slide" Target="slides/slide3277.xml"/><Relationship Id="rId3284" Type="http://schemas.openxmlformats.org/officeDocument/2006/relationships/slide" Target="slides/slide3278.xml"/><Relationship Id="rId3285" Type="http://schemas.openxmlformats.org/officeDocument/2006/relationships/slide" Target="slides/slide3279.xml"/><Relationship Id="rId3286" Type="http://schemas.openxmlformats.org/officeDocument/2006/relationships/slide" Target="slides/slide3280.xml"/><Relationship Id="rId3287" Type="http://schemas.openxmlformats.org/officeDocument/2006/relationships/slide" Target="slides/slide3281.xml"/><Relationship Id="rId3288" Type="http://schemas.openxmlformats.org/officeDocument/2006/relationships/slide" Target="slides/slide3282.xml"/><Relationship Id="rId3289" Type="http://schemas.openxmlformats.org/officeDocument/2006/relationships/slide" Target="slides/slide3283.xml"/><Relationship Id="rId3290" Type="http://schemas.openxmlformats.org/officeDocument/2006/relationships/slide" Target="slides/slide3284.xml"/><Relationship Id="rId3291" Type="http://schemas.openxmlformats.org/officeDocument/2006/relationships/slide" Target="slides/slide3285.xml"/><Relationship Id="rId3292" Type="http://schemas.openxmlformats.org/officeDocument/2006/relationships/slide" Target="slides/slide3286.xml"/><Relationship Id="rId3293" Type="http://schemas.openxmlformats.org/officeDocument/2006/relationships/slide" Target="slides/slide3287.xml"/><Relationship Id="rId3294" Type="http://schemas.openxmlformats.org/officeDocument/2006/relationships/slide" Target="slides/slide3288.xml"/><Relationship Id="rId3295" Type="http://schemas.openxmlformats.org/officeDocument/2006/relationships/slide" Target="slides/slide3289.xml"/><Relationship Id="rId3296" Type="http://schemas.openxmlformats.org/officeDocument/2006/relationships/slide" Target="slides/slide3290.xml"/><Relationship Id="rId3297" Type="http://schemas.openxmlformats.org/officeDocument/2006/relationships/slide" Target="slides/slide3291.xml"/><Relationship Id="rId3298" Type="http://schemas.openxmlformats.org/officeDocument/2006/relationships/slide" Target="slides/slide3292.xml"/><Relationship Id="rId3299" Type="http://schemas.openxmlformats.org/officeDocument/2006/relationships/slide" Target="slides/slide3293.xml"/><Relationship Id="rId3300" Type="http://schemas.openxmlformats.org/officeDocument/2006/relationships/slide" Target="slides/slide3294.xml"/><Relationship Id="rId3301" Type="http://schemas.openxmlformats.org/officeDocument/2006/relationships/slide" Target="slides/slide3295.xml"/><Relationship Id="rId3302" Type="http://schemas.openxmlformats.org/officeDocument/2006/relationships/slide" Target="slides/slide3296.xml"/><Relationship Id="rId3303" Type="http://schemas.openxmlformats.org/officeDocument/2006/relationships/slide" Target="slides/slide3297.xml"/><Relationship Id="rId3304" Type="http://schemas.openxmlformats.org/officeDocument/2006/relationships/slide" Target="slides/slide3298.xml"/><Relationship Id="rId3305" Type="http://schemas.openxmlformats.org/officeDocument/2006/relationships/slide" Target="slides/slide3299.xml"/><Relationship Id="rId3306" Type="http://schemas.openxmlformats.org/officeDocument/2006/relationships/slide" Target="slides/slide3300.xml"/><Relationship Id="rId3307" Type="http://schemas.openxmlformats.org/officeDocument/2006/relationships/slide" Target="slides/slide3301.xml"/><Relationship Id="rId3308" Type="http://schemas.openxmlformats.org/officeDocument/2006/relationships/slide" Target="slides/slide3302.xml"/><Relationship Id="rId3309" Type="http://schemas.openxmlformats.org/officeDocument/2006/relationships/slide" Target="slides/slide3303.xml"/><Relationship Id="rId3310" Type="http://schemas.openxmlformats.org/officeDocument/2006/relationships/slide" Target="slides/slide3304.xml"/><Relationship Id="rId3311" Type="http://schemas.openxmlformats.org/officeDocument/2006/relationships/slide" Target="slides/slide3305.xml"/><Relationship Id="rId3312" Type="http://schemas.openxmlformats.org/officeDocument/2006/relationships/slide" Target="slides/slide3306.xml"/><Relationship Id="rId3313" Type="http://schemas.openxmlformats.org/officeDocument/2006/relationships/slide" Target="slides/slide3307.xml"/><Relationship Id="rId3314" Type="http://schemas.openxmlformats.org/officeDocument/2006/relationships/slide" Target="slides/slide3308.xml"/><Relationship Id="rId3315" Type="http://schemas.openxmlformats.org/officeDocument/2006/relationships/slide" Target="slides/slide3309.xml"/><Relationship Id="rId3316" Type="http://schemas.openxmlformats.org/officeDocument/2006/relationships/slide" Target="slides/slide3310.xml"/><Relationship Id="rId3317" Type="http://schemas.openxmlformats.org/officeDocument/2006/relationships/slide" Target="slides/slide3311.xml"/><Relationship Id="rId3318" Type="http://schemas.openxmlformats.org/officeDocument/2006/relationships/slide" Target="slides/slide3312.xml"/><Relationship Id="rId3319" Type="http://schemas.openxmlformats.org/officeDocument/2006/relationships/slide" Target="slides/slide3313.xml"/><Relationship Id="rId3320" Type="http://schemas.openxmlformats.org/officeDocument/2006/relationships/slide" Target="slides/slide3314.xml"/><Relationship Id="rId3321" Type="http://schemas.openxmlformats.org/officeDocument/2006/relationships/slide" Target="slides/slide3315.xml"/><Relationship Id="rId3322" Type="http://schemas.openxmlformats.org/officeDocument/2006/relationships/slide" Target="slides/slide3316.xml"/><Relationship Id="rId3323" Type="http://schemas.openxmlformats.org/officeDocument/2006/relationships/slide" Target="slides/slide3317.xml"/><Relationship Id="rId3324" Type="http://schemas.openxmlformats.org/officeDocument/2006/relationships/slide" Target="slides/slide3318.xml"/><Relationship Id="rId3325" Type="http://schemas.openxmlformats.org/officeDocument/2006/relationships/slide" Target="slides/slide3319.xml"/><Relationship Id="rId3326" Type="http://schemas.openxmlformats.org/officeDocument/2006/relationships/slide" Target="slides/slide3320.xml"/><Relationship Id="rId3327" Type="http://schemas.openxmlformats.org/officeDocument/2006/relationships/slide" Target="slides/slide3321.xml"/><Relationship Id="rId3328" Type="http://schemas.openxmlformats.org/officeDocument/2006/relationships/slide" Target="slides/slide3322.xml"/><Relationship Id="rId3329" Type="http://schemas.openxmlformats.org/officeDocument/2006/relationships/slide" Target="slides/slide3323.xml"/><Relationship Id="rId3330" Type="http://schemas.openxmlformats.org/officeDocument/2006/relationships/slide" Target="slides/slide3324.xml"/><Relationship Id="rId3331" Type="http://schemas.openxmlformats.org/officeDocument/2006/relationships/slide" Target="slides/slide3325.xml"/><Relationship Id="rId3332" Type="http://schemas.openxmlformats.org/officeDocument/2006/relationships/slide" Target="slides/slide3326.xml"/><Relationship Id="rId3333" Type="http://schemas.openxmlformats.org/officeDocument/2006/relationships/slide" Target="slides/slide3327.xml"/><Relationship Id="rId3334" Type="http://schemas.openxmlformats.org/officeDocument/2006/relationships/slide" Target="slides/slide3328.xml"/><Relationship Id="rId3335" Type="http://schemas.openxmlformats.org/officeDocument/2006/relationships/slide" Target="slides/slide3329.xml"/><Relationship Id="rId3336" Type="http://schemas.openxmlformats.org/officeDocument/2006/relationships/slide" Target="slides/slide3330.xml"/><Relationship Id="rId3337" Type="http://schemas.openxmlformats.org/officeDocument/2006/relationships/slide" Target="slides/slide3331.xml"/><Relationship Id="rId3338" Type="http://schemas.openxmlformats.org/officeDocument/2006/relationships/slide" Target="slides/slide3332.xml"/><Relationship Id="rId3339" Type="http://schemas.openxmlformats.org/officeDocument/2006/relationships/slide" Target="slides/slide3333.xml"/><Relationship Id="rId3340" Type="http://schemas.openxmlformats.org/officeDocument/2006/relationships/slide" Target="slides/slide3334.xml"/><Relationship Id="rId3341" Type="http://schemas.openxmlformats.org/officeDocument/2006/relationships/slide" Target="slides/slide3335.xml"/><Relationship Id="rId3342" Type="http://schemas.openxmlformats.org/officeDocument/2006/relationships/slide" Target="slides/slide3336.xml"/><Relationship Id="rId3343" Type="http://schemas.openxmlformats.org/officeDocument/2006/relationships/slide" Target="slides/slide3337.xml"/><Relationship Id="rId3344" Type="http://schemas.openxmlformats.org/officeDocument/2006/relationships/slide" Target="slides/slide3338.xml"/><Relationship Id="rId3345" Type="http://schemas.openxmlformats.org/officeDocument/2006/relationships/slide" Target="slides/slide3339.xml"/><Relationship Id="rId3346" Type="http://schemas.openxmlformats.org/officeDocument/2006/relationships/slide" Target="slides/slide3340.xml"/><Relationship Id="rId3347" Type="http://schemas.openxmlformats.org/officeDocument/2006/relationships/slide" Target="slides/slide3341.xml"/><Relationship Id="rId3348" Type="http://schemas.openxmlformats.org/officeDocument/2006/relationships/slide" Target="slides/slide3342.xml"/><Relationship Id="rId3349" Type="http://schemas.openxmlformats.org/officeDocument/2006/relationships/slide" Target="slides/slide3343.xml"/><Relationship Id="rId3350" Type="http://schemas.openxmlformats.org/officeDocument/2006/relationships/slide" Target="slides/slide3344.xml"/><Relationship Id="rId3351" Type="http://schemas.openxmlformats.org/officeDocument/2006/relationships/slide" Target="slides/slide3345.xml"/><Relationship Id="rId3352" Type="http://schemas.openxmlformats.org/officeDocument/2006/relationships/slide" Target="slides/slide3346.xml"/><Relationship Id="rId3353" Type="http://schemas.openxmlformats.org/officeDocument/2006/relationships/slide" Target="slides/slide3347.xml"/><Relationship Id="rId3354" Type="http://schemas.openxmlformats.org/officeDocument/2006/relationships/slide" Target="slides/slide3348.xml"/><Relationship Id="rId3355" Type="http://schemas.openxmlformats.org/officeDocument/2006/relationships/slide" Target="slides/slide3349.xml"/><Relationship Id="rId3356" Type="http://schemas.openxmlformats.org/officeDocument/2006/relationships/slide" Target="slides/slide3350.xml"/><Relationship Id="rId3357" Type="http://schemas.openxmlformats.org/officeDocument/2006/relationships/slide" Target="slides/slide3351.xml"/><Relationship Id="rId3358" Type="http://schemas.openxmlformats.org/officeDocument/2006/relationships/slide" Target="slides/slide3352.xml"/><Relationship Id="rId3359" Type="http://schemas.openxmlformats.org/officeDocument/2006/relationships/slide" Target="slides/slide3353.xml"/><Relationship Id="rId3360" Type="http://schemas.openxmlformats.org/officeDocument/2006/relationships/slide" Target="slides/slide3354.xml"/><Relationship Id="rId3361" Type="http://schemas.openxmlformats.org/officeDocument/2006/relationships/slide" Target="slides/slide3355.xml"/><Relationship Id="rId3362" Type="http://schemas.openxmlformats.org/officeDocument/2006/relationships/slide" Target="slides/slide3356.xml"/><Relationship Id="rId3363" Type="http://schemas.openxmlformats.org/officeDocument/2006/relationships/slide" Target="slides/slide3357.xml"/><Relationship Id="rId3364" Type="http://schemas.openxmlformats.org/officeDocument/2006/relationships/slide" Target="slides/slide3358.xml"/><Relationship Id="rId3365" Type="http://schemas.openxmlformats.org/officeDocument/2006/relationships/slide" Target="slides/slide3359.xml"/><Relationship Id="rId3366" Type="http://schemas.openxmlformats.org/officeDocument/2006/relationships/slide" Target="slides/slide3360.xml"/><Relationship Id="rId3367" Type="http://schemas.openxmlformats.org/officeDocument/2006/relationships/slide" Target="slides/slide3361.xml"/><Relationship Id="rId3368" Type="http://schemas.openxmlformats.org/officeDocument/2006/relationships/slide" Target="slides/slide3362.xml"/><Relationship Id="rId3369" Type="http://schemas.openxmlformats.org/officeDocument/2006/relationships/slide" Target="slides/slide3363.xml"/><Relationship Id="rId3370" Type="http://schemas.openxmlformats.org/officeDocument/2006/relationships/slide" Target="slides/slide3364.xml"/><Relationship Id="rId3371" Type="http://schemas.openxmlformats.org/officeDocument/2006/relationships/slide" Target="slides/slide3365.xml"/><Relationship Id="rId3372" Type="http://schemas.openxmlformats.org/officeDocument/2006/relationships/slide" Target="slides/slide3366.xml"/><Relationship Id="rId3373" Type="http://schemas.openxmlformats.org/officeDocument/2006/relationships/slide" Target="slides/slide3367.xml"/><Relationship Id="rId3374" Type="http://schemas.openxmlformats.org/officeDocument/2006/relationships/slide" Target="slides/slide3368.xml"/><Relationship Id="rId3375" Type="http://schemas.openxmlformats.org/officeDocument/2006/relationships/slide" Target="slides/slide3369.xml"/><Relationship Id="rId3376" Type="http://schemas.openxmlformats.org/officeDocument/2006/relationships/slide" Target="slides/slide3370.xml"/><Relationship Id="rId3377" Type="http://schemas.openxmlformats.org/officeDocument/2006/relationships/slide" Target="slides/slide3371.xml"/><Relationship Id="rId3378" Type="http://schemas.openxmlformats.org/officeDocument/2006/relationships/slide" Target="slides/slide3372.xml"/><Relationship Id="rId3379" Type="http://schemas.openxmlformats.org/officeDocument/2006/relationships/slide" Target="slides/slide3373.xml"/><Relationship Id="rId3380" Type="http://schemas.openxmlformats.org/officeDocument/2006/relationships/slide" Target="slides/slide3374.xml"/><Relationship Id="rId3381" Type="http://schemas.openxmlformats.org/officeDocument/2006/relationships/slide" Target="slides/slide3375.xml"/><Relationship Id="rId3382" Type="http://schemas.openxmlformats.org/officeDocument/2006/relationships/slide" Target="slides/slide3376.xml"/><Relationship Id="rId3383" Type="http://schemas.openxmlformats.org/officeDocument/2006/relationships/slide" Target="slides/slide3377.xml"/><Relationship Id="rId3384" Type="http://schemas.openxmlformats.org/officeDocument/2006/relationships/slide" Target="slides/slide3378.xml"/><Relationship Id="rId3385" Type="http://schemas.openxmlformats.org/officeDocument/2006/relationships/slide" Target="slides/slide3379.xml"/><Relationship Id="rId3386" Type="http://schemas.openxmlformats.org/officeDocument/2006/relationships/slide" Target="slides/slide3380.xml"/><Relationship Id="rId3387" Type="http://schemas.openxmlformats.org/officeDocument/2006/relationships/slide" Target="slides/slide3381.xml"/><Relationship Id="rId3388" Type="http://schemas.openxmlformats.org/officeDocument/2006/relationships/slide" Target="slides/slide3382.xml"/><Relationship Id="rId3389" Type="http://schemas.openxmlformats.org/officeDocument/2006/relationships/slide" Target="slides/slide3383.xml"/><Relationship Id="rId3390" Type="http://schemas.openxmlformats.org/officeDocument/2006/relationships/slide" Target="slides/slide3384.xml"/><Relationship Id="rId3391" Type="http://schemas.openxmlformats.org/officeDocument/2006/relationships/slide" Target="slides/slide3385.xml"/><Relationship Id="rId3392" Type="http://schemas.openxmlformats.org/officeDocument/2006/relationships/slide" Target="slides/slide3386.xml"/><Relationship Id="rId3393" Type="http://schemas.openxmlformats.org/officeDocument/2006/relationships/slide" Target="slides/slide3387.xml"/><Relationship Id="rId3394" Type="http://schemas.openxmlformats.org/officeDocument/2006/relationships/slide" Target="slides/slide3388.xml"/><Relationship Id="rId3395" Type="http://schemas.openxmlformats.org/officeDocument/2006/relationships/slide" Target="slides/slide3389.xml"/><Relationship Id="rId3396" Type="http://schemas.openxmlformats.org/officeDocument/2006/relationships/slide" Target="slides/slide3390.xml"/><Relationship Id="rId3397" Type="http://schemas.openxmlformats.org/officeDocument/2006/relationships/slide" Target="slides/slide3391.xml"/><Relationship Id="rId3398" Type="http://schemas.openxmlformats.org/officeDocument/2006/relationships/slide" Target="slides/slide3392.xml"/><Relationship Id="rId3399" Type="http://schemas.openxmlformats.org/officeDocument/2006/relationships/slide" Target="slides/slide3393.xml"/><Relationship Id="rId3400" Type="http://schemas.openxmlformats.org/officeDocument/2006/relationships/slide" Target="slides/slide3394.xml"/><Relationship Id="rId3401" Type="http://schemas.openxmlformats.org/officeDocument/2006/relationships/slide" Target="slides/slide3395.xml"/><Relationship Id="rId3402" Type="http://schemas.openxmlformats.org/officeDocument/2006/relationships/slide" Target="slides/slide3396.xml"/><Relationship Id="rId3403" Type="http://schemas.openxmlformats.org/officeDocument/2006/relationships/slide" Target="slides/slide3397.xml"/><Relationship Id="rId3404" Type="http://schemas.openxmlformats.org/officeDocument/2006/relationships/slide" Target="slides/slide3398.xml"/><Relationship Id="rId3405" Type="http://schemas.openxmlformats.org/officeDocument/2006/relationships/slide" Target="slides/slide3399.xml"/><Relationship Id="rId3406" Type="http://schemas.openxmlformats.org/officeDocument/2006/relationships/slide" Target="slides/slide3400.xml"/><Relationship Id="rId3407" Type="http://schemas.openxmlformats.org/officeDocument/2006/relationships/slide" Target="slides/slide3401.xml"/><Relationship Id="rId3408" Type="http://schemas.openxmlformats.org/officeDocument/2006/relationships/slide" Target="slides/slide3402.xml"/><Relationship Id="rId3409" Type="http://schemas.openxmlformats.org/officeDocument/2006/relationships/slide" Target="slides/slide3403.xml"/><Relationship Id="rId3410" Type="http://schemas.openxmlformats.org/officeDocument/2006/relationships/slide" Target="slides/slide3404.xml"/><Relationship Id="rId3411" Type="http://schemas.openxmlformats.org/officeDocument/2006/relationships/slide" Target="slides/slide3405.xml"/><Relationship Id="rId3412" Type="http://schemas.openxmlformats.org/officeDocument/2006/relationships/slide" Target="slides/slide3406.xml"/><Relationship Id="rId3413" Type="http://schemas.openxmlformats.org/officeDocument/2006/relationships/slide" Target="slides/slide3407.xml"/><Relationship Id="rId3414" Type="http://schemas.openxmlformats.org/officeDocument/2006/relationships/slide" Target="slides/slide3408.xml"/><Relationship Id="rId3415" Type="http://schemas.openxmlformats.org/officeDocument/2006/relationships/slide" Target="slides/slide3409.xml"/><Relationship Id="rId3416" Type="http://schemas.openxmlformats.org/officeDocument/2006/relationships/slide" Target="slides/slide3410.xml"/><Relationship Id="rId3417" Type="http://schemas.openxmlformats.org/officeDocument/2006/relationships/slide" Target="slides/slide3411.xml"/><Relationship Id="rId3418" Type="http://schemas.openxmlformats.org/officeDocument/2006/relationships/slide" Target="slides/slide3412.xml"/><Relationship Id="rId3419" Type="http://schemas.openxmlformats.org/officeDocument/2006/relationships/slide" Target="slides/slide3413.xml"/><Relationship Id="rId3420" Type="http://schemas.openxmlformats.org/officeDocument/2006/relationships/slide" Target="slides/slide3414.xml"/><Relationship Id="rId3421" Type="http://schemas.openxmlformats.org/officeDocument/2006/relationships/slide" Target="slides/slide3415.xml"/><Relationship Id="rId3422" Type="http://schemas.openxmlformats.org/officeDocument/2006/relationships/slide" Target="slides/slide3416.xml"/><Relationship Id="rId3423" Type="http://schemas.openxmlformats.org/officeDocument/2006/relationships/slide" Target="slides/slide3417.xml"/><Relationship Id="rId3424" Type="http://schemas.openxmlformats.org/officeDocument/2006/relationships/slide" Target="slides/slide3418.xml"/><Relationship Id="rId3425" Type="http://schemas.openxmlformats.org/officeDocument/2006/relationships/slide" Target="slides/slide3419.xml"/><Relationship Id="rId3426" Type="http://schemas.openxmlformats.org/officeDocument/2006/relationships/slide" Target="slides/slide3420.xml"/><Relationship Id="rId3427" Type="http://schemas.openxmlformats.org/officeDocument/2006/relationships/slide" Target="slides/slide3421.xml"/><Relationship Id="rId3428" Type="http://schemas.openxmlformats.org/officeDocument/2006/relationships/slide" Target="slides/slide3422.xml"/><Relationship Id="rId3429" Type="http://schemas.openxmlformats.org/officeDocument/2006/relationships/slide" Target="slides/slide3423.xml"/><Relationship Id="rId3430" Type="http://schemas.openxmlformats.org/officeDocument/2006/relationships/slide" Target="slides/slide3424.xml"/><Relationship Id="rId3431" Type="http://schemas.openxmlformats.org/officeDocument/2006/relationships/slide" Target="slides/slide3425.xml"/><Relationship Id="rId3432" Type="http://schemas.openxmlformats.org/officeDocument/2006/relationships/slide" Target="slides/slide3426.xml"/><Relationship Id="rId3433" Type="http://schemas.openxmlformats.org/officeDocument/2006/relationships/slide" Target="slides/slide3427.xml"/><Relationship Id="rId3434" Type="http://schemas.openxmlformats.org/officeDocument/2006/relationships/slide" Target="slides/slide3428.xml"/><Relationship Id="rId3435" Type="http://schemas.openxmlformats.org/officeDocument/2006/relationships/slide" Target="slides/slide3429.xml"/><Relationship Id="rId3436" Type="http://schemas.openxmlformats.org/officeDocument/2006/relationships/slide" Target="slides/slide3430.xml"/><Relationship Id="rId3437" Type="http://schemas.openxmlformats.org/officeDocument/2006/relationships/slide" Target="slides/slide3431.xml"/><Relationship Id="rId3438" Type="http://schemas.openxmlformats.org/officeDocument/2006/relationships/slide" Target="slides/slide3432.xml"/><Relationship Id="rId3439" Type="http://schemas.openxmlformats.org/officeDocument/2006/relationships/slide" Target="slides/slide3433.xml"/><Relationship Id="rId3440" Type="http://schemas.openxmlformats.org/officeDocument/2006/relationships/slide" Target="slides/slide3434.xml"/><Relationship Id="rId3441" Type="http://schemas.openxmlformats.org/officeDocument/2006/relationships/slide" Target="slides/slide3435.xml"/><Relationship Id="rId3442" Type="http://schemas.openxmlformats.org/officeDocument/2006/relationships/slide" Target="slides/slide3436.xml"/><Relationship Id="rId3443" Type="http://schemas.openxmlformats.org/officeDocument/2006/relationships/slide" Target="slides/slide3437.xml"/><Relationship Id="rId3444" Type="http://schemas.openxmlformats.org/officeDocument/2006/relationships/slide" Target="slides/slide3438.xml"/><Relationship Id="rId3445" Type="http://schemas.openxmlformats.org/officeDocument/2006/relationships/slide" Target="slides/slide3439.xml"/><Relationship Id="rId3446" Type="http://schemas.openxmlformats.org/officeDocument/2006/relationships/slide" Target="slides/slide3440.xml"/><Relationship Id="rId3447" Type="http://schemas.openxmlformats.org/officeDocument/2006/relationships/slide" Target="slides/slide3441.xml"/><Relationship Id="rId3448" Type="http://schemas.openxmlformats.org/officeDocument/2006/relationships/slide" Target="slides/slide3442.xml"/><Relationship Id="rId3449" Type="http://schemas.openxmlformats.org/officeDocument/2006/relationships/slide" Target="slides/slide3443.xml"/><Relationship Id="rId3450" Type="http://schemas.openxmlformats.org/officeDocument/2006/relationships/slide" Target="slides/slide3444.xml"/><Relationship Id="rId3451" Type="http://schemas.openxmlformats.org/officeDocument/2006/relationships/slide" Target="slides/slide3445.xml"/><Relationship Id="rId3452" Type="http://schemas.openxmlformats.org/officeDocument/2006/relationships/slide" Target="slides/slide3446.xml"/><Relationship Id="rId3453" Type="http://schemas.openxmlformats.org/officeDocument/2006/relationships/slide" Target="slides/slide3447.xml"/><Relationship Id="rId3454" Type="http://schemas.openxmlformats.org/officeDocument/2006/relationships/slide" Target="slides/slide3448.xml"/><Relationship Id="rId3455" Type="http://schemas.openxmlformats.org/officeDocument/2006/relationships/slide" Target="slides/slide3449.xml"/><Relationship Id="rId3456" Type="http://schemas.openxmlformats.org/officeDocument/2006/relationships/slide" Target="slides/slide3450.xml"/><Relationship Id="rId3457" Type="http://schemas.openxmlformats.org/officeDocument/2006/relationships/slide" Target="slides/slide3451.xml"/><Relationship Id="rId3458" Type="http://schemas.openxmlformats.org/officeDocument/2006/relationships/slide" Target="slides/slide3452.xml"/><Relationship Id="rId3459" Type="http://schemas.openxmlformats.org/officeDocument/2006/relationships/slide" Target="slides/slide3453.xml"/><Relationship Id="rId3460" Type="http://schemas.openxmlformats.org/officeDocument/2006/relationships/slide" Target="slides/slide3454.xml"/><Relationship Id="rId3461" Type="http://schemas.openxmlformats.org/officeDocument/2006/relationships/slide" Target="slides/slide3455.xml"/><Relationship Id="rId3462" Type="http://schemas.openxmlformats.org/officeDocument/2006/relationships/slide" Target="slides/slide3456.xml"/><Relationship Id="rId3463" Type="http://schemas.openxmlformats.org/officeDocument/2006/relationships/slide" Target="slides/slide3457.xml"/><Relationship Id="rId3464" Type="http://schemas.openxmlformats.org/officeDocument/2006/relationships/slide" Target="slides/slide3458.xml"/><Relationship Id="rId3465" Type="http://schemas.openxmlformats.org/officeDocument/2006/relationships/slide" Target="slides/slide3459.xml"/><Relationship Id="rId3466" Type="http://schemas.openxmlformats.org/officeDocument/2006/relationships/slide" Target="slides/slide3460.xml"/><Relationship Id="rId3467" Type="http://schemas.openxmlformats.org/officeDocument/2006/relationships/slide" Target="slides/slide3461.xml"/><Relationship Id="rId3468" Type="http://schemas.openxmlformats.org/officeDocument/2006/relationships/slide" Target="slides/slide3462.xml"/><Relationship Id="rId3469" Type="http://schemas.openxmlformats.org/officeDocument/2006/relationships/slide" Target="slides/slide3463.xml"/><Relationship Id="rId3470" Type="http://schemas.openxmlformats.org/officeDocument/2006/relationships/slide" Target="slides/slide3464.xml"/><Relationship Id="rId3471" Type="http://schemas.openxmlformats.org/officeDocument/2006/relationships/slide" Target="slides/slide3465.xml"/><Relationship Id="rId3472" Type="http://schemas.openxmlformats.org/officeDocument/2006/relationships/slide" Target="slides/slide3466.xml"/><Relationship Id="rId3473" Type="http://schemas.openxmlformats.org/officeDocument/2006/relationships/slide" Target="slides/slide3467.xml"/><Relationship Id="rId3474" Type="http://schemas.openxmlformats.org/officeDocument/2006/relationships/slide" Target="slides/slide3468.xml"/><Relationship Id="rId3475" Type="http://schemas.openxmlformats.org/officeDocument/2006/relationships/slide" Target="slides/slide3469.xml"/><Relationship Id="rId3476" Type="http://schemas.openxmlformats.org/officeDocument/2006/relationships/slide" Target="slides/slide3470.xml"/><Relationship Id="rId3477" Type="http://schemas.openxmlformats.org/officeDocument/2006/relationships/slide" Target="slides/slide3471.xml"/><Relationship Id="rId3478" Type="http://schemas.openxmlformats.org/officeDocument/2006/relationships/slide" Target="slides/slide3472.xml"/><Relationship Id="rId3479" Type="http://schemas.openxmlformats.org/officeDocument/2006/relationships/slide" Target="slides/slide3473.xml"/><Relationship Id="rId3480" Type="http://schemas.openxmlformats.org/officeDocument/2006/relationships/slide" Target="slides/slide3474.xml"/><Relationship Id="rId3481" Type="http://schemas.openxmlformats.org/officeDocument/2006/relationships/slide" Target="slides/slide3475.xml"/><Relationship Id="rId3482" Type="http://schemas.openxmlformats.org/officeDocument/2006/relationships/slide" Target="slides/slide3476.xml"/><Relationship Id="rId3483" Type="http://schemas.openxmlformats.org/officeDocument/2006/relationships/slide" Target="slides/slide3477.xml"/><Relationship Id="rId3484" Type="http://schemas.openxmlformats.org/officeDocument/2006/relationships/slide" Target="slides/slide3478.xml"/><Relationship Id="rId3485" Type="http://schemas.openxmlformats.org/officeDocument/2006/relationships/slide" Target="slides/slide3479.xml"/><Relationship Id="rId3486" Type="http://schemas.openxmlformats.org/officeDocument/2006/relationships/slide" Target="slides/slide3480.xml"/><Relationship Id="rId3487" Type="http://schemas.openxmlformats.org/officeDocument/2006/relationships/slide" Target="slides/slide3481.xml"/><Relationship Id="rId3488" Type="http://schemas.openxmlformats.org/officeDocument/2006/relationships/slide" Target="slides/slide3482.xml"/><Relationship Id="rId3489" Type="http://schemas.openxmlformats.org/officeDocument/2006/relationships/slide" Target="slides/slide3483.xml"/><Relationship Id="rId3490" Type="http://schemas.openxmlformats.org/officeDocument/2006/relationships/slide" Target="slides/slide3484.xml"/><Relationship Id="rId3491" Type="http://schemas.openxmlformats.org/officeDocument/2006/relationships/slide" Target="slides/slide3485.xml"/><Relationship Id="rId3492" Type="http://schemas.openxmlformats.org/officeDocument/2006/relationships/slide" Target="slides/slide3486.xml"/><Relationship Id="rId3493" Type="http://schemas.openxmlformats.org/officeDocument/2006/relationships/slide" Target="slides/slide3487.xml"/><Relationship Id="rId3494" Type="http://schemas.openxmlformats.org/officeDocument/2006/relationships/slide" Target="slides/slide3488.xml"/><Relationship Id="rId3495" Type="http://schemas.openxmlformats.org/officeDocument/2006/relationships/slide" Target="slides/slide3489.xml"/><Relationship Id="rId3496" Type="http://schemas.openxmlformats.org/officeDocument/2006/relationships/slide" Target="slides/slide3490.xml"/><Relationship Id="rId3497" Type="http://schemas.openxmlformats.org/officeDocument/2006/relationships/slide" Target="slides/slide3491.xml"/><Relationship Id="rId3498" Type="http://schemas.openxmlformats.org/officeDocument/2006/relationships/slide" Target="slides/slide3492.xml"/><Relationship Id="rId3499" Type="http://schemas.openxmlformats.org/officeDocument/2006/relationships/slide" Target="slides/slide3493.xml"/><Relationship Id="rId3500" Type="http://schemas.openxmlformats.org/officeDocument/2006/relationships/slide" Target="slides/slide3494.xml"/><Relationship Id="rId3501" Type="http://schemas.openxmlformats.org/officeDocument/2006/relationships/slide" Target="slides/slide3495.xml"/><Relationship Id="rId3502" Type="http://schemas.openxmlformats.org/officeDocument/2006/relationships/slide" Target="slides/slide3496.xml"/><Relationship Id="rId3503" Type="http://schemas.openxmlformats.org/officeDocument/2006/relationships/slide" Target="slides/slide3497.xml"/><Relationship Id="rId3504" Type="http://schemas.openxmlformats.org/officeDocument/2006/relationships/slide" Target="slides/slide3498.xml"/><Relationship Id="rId3505" Type="http://schemas.openxmlformats.org/officeDocument/2006/relationships/slide" Target="slides/slide3499.xml"/><Relationship Id="rId3506" Type="http://schemas.openxmlformats.org/officeDocument/2006/relationships/slide" Target="slides/slide3500.xml"/><Relationship Id="rId3507" Type="http://schemas.openxmlformats.org/officeDocument/2006/relationships/slide" Target="slides/slide3501.xml"/><Relationship Id="rId3508" Type="http://schemas.openxmlformats.org/officeDocument/2006/relationships/slide" Target="slides/slide3502.xml"/><Relationship Id="rId3509" Type="http://schemas.openxmlformats.org/officeDocument/2006/relationships/slide" Target="slides/slide3503.xml"/><Relationship Id="rId3510" Type="http://schemas.openxmlformats.org/officeDocument/2006/relationships/slide" Target="slides/slide3504.xml"/><Relationship Id="rId3511" Type="http://schemas.openxmlformats.org/officeDocument/2006/relationships/slide" Target="slides/slide3505.xml"/><Relationship Id="rId3512" Type="http://schemas.openxmlformats.org/officeDocument/2006/relationships/slide" Target="slides/slide3506.xml"/><Relationship Id="rId3513" Type="http://schemas.openxmlformats.org/officeDocument/2006/relationships/slide" Target="slides/slide3507.xml"/><Relationship Id="rId3514" Type="http://schemas.openxmlformats.org/officeDocument/2006/relationships/slide" Target="slides/slide3508.xml"/><Relationship Id="rId3515" Type="http://schemas.openxmlformats.org/officeDocument/2006/relationships/slide" Target="slides/slide3509.xml"/><Relationship Id="rId3516" Type="http://schemas.openxmlformats.org/officeDocument/2006/relationships/slide" Target="slides/slide3510.xml"/><Relationship Id="rId3517" Type="http://schemas.openxmlformats.org/officeDocument/2006/relationships/slide" Target="slides/slide3511.xml"/><Relationship Id="rId3518" Type="http://schemas.openxmlformats.org/officeDocument/2006/relationships/slide" Target="slides/slide3512.xml"/><Relationship Id="rId3519" Type="http://schemas.openxmlformats.org/officeDocument/2006/relationships/slide" Target="slides/slide3513.xml"/><Relationship Id="rId3520" Type="http://schemas.openxmlformats.org/officeDocument/2006/relationships/slide" Target="slides/slide3514.xml"/><Relationship Id="rId3521" Type="http://schemas.openxmlformats.org/officeDocument/2006/relationships/slide" Target="slides/slide3515.xml"/><Relationship Id="rId3522" Type="http://schemas.openxmlformats.org/officeDocument/2006/relationships/slide" Target="slides/slide3516.xml"/><Relationship Id="rId3523" Type="http://schemas.openxmlformats.org/officeDocument/2006/relationships/slide" Target="slides/slide3517.xml"/><Relationship Id="rId3524" Type="http://schemas.openxmlformats.org/officeDocument/2006/relationships/slide" Target="slides/slide3518.xml"/><Relationship Id="rId3525" Type="http://schemas.openxmlformats.org/officeDocument/2006/relationships/slide" Target="slides/slide3519.xml"/><Relationship Id="rId3526" Type="http://schemas.openxmlformats.org/officeDocument/2006/relationships/slide" Target="slides/slide3520.xml"/><Relationship Id="rId3527" Type="http://schemas.openxmlformats.org/officeDocument/2006/relationships/slide" Target="slides/slide3521.xml"/><Relationship Id="rId3528" Type="http://schemas.openxmlformats.org/officeDocument/2006/relationships/slide" Target="slides/slide3522.xml"/><Relationship Id="rId3529" Type="http://schemas.openxmlformats.org/officeDocument/2006/relationships/slide" Target="slides/slide3523.xml"/><Relationship Id="rId3530" Type="http://schemas.openxmlformats.org/officeDocument/2006/relationships/slide" Target="slides/slide3524.xml"/><Relationship Id="rId3531" Type="http://schemas.openxmlformats.org/officeDocument/2006/relationships/slide" Target="slides/slide3525.xml"/><Relationship Id="rId3532" Type="http://schemas.openxmlformats.org/officeDocument/2006/relationships/slide" Target="slides/slide3526.xml"/><Relationship Id="rId3533" Type="http://schemas.openxmlformats.org/officeDocument/2006/relationships/slide" Target="slides/slide3527.xml"/><Relationship Id="rId3534" Type="http://schemas.openxmlformats.org/officeDocument/2006/relationships/slide" Target="slides/slide3528.xml"/><Relationship Id="rId3535" Type="http://schemas.openxmlformats.org/officeDocument/2006/relationships/slide" Target="slides/slide3529.xml"/><Relationship Id="rId3536" Type="http://schemas.openxmlformats.org/officeDocument/2006/relationships/slide" Target="slides/slide3530.xml"/><Relationship Id="rId3537" Type="http://schemas.openxmlformats.org/officeDocument/2006/relationships/slide" Target="slides/slide3531.xml"/><Relationship Id="rId3538" Type="http://schemas.openxmlformats.org/officeDocument/2006/relationships/slide" Target="slides/slide3532.xml"/><Relationship Id="rId3539" Type="http://schemas.openxmlformats.org/officeDocument/2006/relationships/slide" Target="slides/slide3533.xml"/><Relationship Id="rId3540" Type="http://schemas.openxmlformats.org/officeDocument/2006/relationships/slide" Target="slides/slide3534.xml"/><Relationship Id="rId3541" Type="http://schemas.openxmlformats.org/officeDocument/2006/relationships/slide" Target="slides/slide3535.xml"/><Relationship Id="rId3542" Type="http://schemas.openxmlformats.org/officeDocument/2006/relationships/slide" Target="slides/slide3536.xml"/><Relationship Id="rId3543" Type="http://schemas.openxmlformats.org/officeDocument/2006/relationships/slide" Target="slides/slide3537.xml"/><Relationship Id="rId3544" Type="http://schemas.openxmlformats.org/officeDocument/2006/relationships/slide" Target="slides/slide3538.xml"/><Relationship Id="rId3545" Type="http://schemas.openxmlformats.org/officeDocument/2006/relationships/slide" Target="slides/slide3539.xml"/><Relationship Id="rId3546" Type="http://schemas.openxmlformats.org/officeDocument/2006/relationships/slide" Target="slides/slide3540.xml"/><Relationship Id="rId3547" Type="http://schemas.openxmlformats.org/officeDocument/2006/relationships/slide" Target="slides/slide3541.xml"/><Relationship Id="rId3548" Type="http://schemas.openxmlformats.org/officeDocument/2006/relationships/slide" Target="slides/slide3542.xml"/><Relationship Id="rId3549" Type="http://schemas.openxmlformats.org/officeDocument/2006/relationships/slide" Target="slides/slide3543.xml"/><Relationship Id="rId3550" Type="http://schemas.openxmlformats.org/officeDocument/2006/relationships/slide" Target="slides/slide3544.xml"/><Relationship Id="rId3551" Type="http://schemas.openxmlformats.org/officeDocument/2006/relationships/slide" Target="slides/slide3545.xml"/><Relationship Id="rId3552" Type="http://schemas.openxmlformats.org/officeDocument/2006/relationships/slide" Target="slides/slide3546.xml"/><Relationship Id="rId3553" Type="http://schemas.openxmlformats.org/officeDocument/2006/relationships/slide" Target="slides/slide3547.xml"/><Relationship Id="rId3554" Type="http://schemas.openxmlformats.org/officeDocument/2006/relationships/slide" Target="slides/slide3548.xml"/><Relationship Id="rId3555" Type="http://schemas.openxmlformats.org/officeDocument/2006/relationships/slide" Target="slides/slide3549.xml"/><Relationship Id="rId3556" Type="http://schemas.openxmlformats.org/officeDocument/2006/relationships/slide" Target="slides/slide3550.xml"/><Relationship Id="rId3557" Type="http://schemas.openxmlformats.org/officeDocument/2006/relationships/slide" Target="slides/slide3551.xml"/><Relationship Id="rId3558" Type="http://schemas.openxmlformats.org/officeDocument/2006/relationships/slide" Target="slides/slide3552.xml"/><Relationship Id="rId3559" Type="http://schemas.openxmlformats.org/officeDocument/2006/relationships/slide" Target="slides/slide3553.xml"/><Relationship Id="rId3560" Type="http://schemas.openxmlformats.org/officeDocument/2006/relationships/slide" Target="slides/slide3554.xml"/><Relationship Id="rId3561" Type="http://schemas.openxmlformats.org/officeDocument/2006/relationships/slide" Target="slides/slide3555.xml"/><Relationship Id="rId3562" Type="http://schemas.openxmlformats.org/officeDocument/2006/relationships/slide" Target="slides/slide3556.xml"/><Relationship Id="rId3563" Type="http://schemas.openxmlformats.org/officeDocument/2006/relationships/slide" Target="slides/slide3557.xml"/><Relationship Id="rId3564" Type="http://schemas.openxmlformats.org/officeDocument/2006/relationships/slide" Target="slides/slide3558.xml"/><Relationship Id="rId3565" Type="http://schemas.openxmlformats.org/officeDocument/2006/relationships/slide" Target="slides/slide3559.xml"/><Relationship Id="rId3566" Type="http://schemas.openxmlformats.org/officeDocument/2006/relationships/slide" Target="slides/slide3560.xml"/><Relationship Id="rId3567" Type="http://schemas.openxmlformats.org/officeDocument/2006/relationships/slide" Target="slides/slide3561.xml"/><Relationship Id="rId3568" Type="http://schemas.openxmlformats.org/officeDocument/2006/relationships/slide" Target="slides/slide3562.xml"/><Relationship Id="rId3569" Type="http://schemas.openxmlformats.org/officeDocument/2006/relationships/slide" Target="slides/slide3563.xml"/><Relationship Id="rId3570" Type="http://schemas.openxmlformats.org/officeDocument/2006/relationships/slide" Target="slides/slide3564.xml"/><Relationship Id="rId3571" Type="http://schemas.openxmlformats.org/officeDocument/2006/relationships/slide" Target="slides/slide3565.xml"/><Relationship Id="rId3572" Type="http://schemas.openxmlformats.org/officeDocument/2006/relationships/slide" Target="slides/slide3566.xml"/><Relationship Id="rId3573" Type="http://schemas.openxmlformats.org/officeDocument/2006/relationships/slide" Target="slides/slide3567.xml"/><Relationship Id="rId3574" Type="http://schemas.openxmlformats.org/officeDocument/2006/relationships/slide" Target="slides/slide3568.xml"/><Relationship Id="rId3575" Type="http://schemas.openxmlformats.org/officeDocument/2006/relationships/slide" Target="slides/slide3569.xml"/><Relationship Id="rId3576" Type="http://schemas.openxmlformats.org/officeDocument/2006/relationships/slide" Target="slides/slide3570.xml"/><Relationship Id="rId3577" Type="http://schemas.openxmlformats.org/officeDocument/2006/relationships/slide" Target="slides/slide3571.xml"/><Relationship Id="rId3578" Type="http://schemas.openxmlformats.org/officeDocument/2006/relationships/slide" Target="slides/slide3572.xml"/><Relationship Id="rId3579" Type="http://schemas.openxmlformats.org/officeDocument/2006/relationships/slide" Target="slides/slide3573.xml"/><Relationship Id="rId3580" Type="http://schemas.openxmlformats.org/officeDocument/2006/relationships/slide" Target="slides/slide3574.xml"/><Relationship Id="rId3581" Type="http://schemas.openxmlformats.org/officeDocument/2006/relationships/slide" Target="slides/slide3575.xml"/><Relationship Id="rId3582" Type="http://schemas.openxmlformats.org/officeDocument/2006/relationships/slide" Target="slides/slide3576.xml"/><Relationship Id="rId3583" Type="http://schemas.openxmlformats.org/officeDocument/2006/relationships/slide" Target="slides/slide3577.xml"/><Relationship Id="rId3584" Type="http://schemas.openxmlformats.org/officeDocument/2006/relationships/slide" Target="slides/slide3578.xml"/><Relationship Id="rId3585" Type="http://schemas.openxmlformats.org/officeDocument/2006/relationships/slide" Target="slides/slide3579.xml"/><Relationship Id="rId3586" Type="http://schemas.openxmlformats.org/officeDocument/2006/relationships/slide" Target="slides/slide3580.xml"/><Relationship Id="rId3587" Type="http://schemas.openxmlformats.org/officeDocument/2006/relationships/slide" Target="slides/slide3581.xml"/><Relationship Id="rId3588" Type="http://schemas.openxmlformats.org/officeDocument/2006/relationships/slide" Target="slides/slide3582.xml"/><Relationship Id="rId3589" Type="http://schemas.openxmlformats.org/officeDocument/2006/relationships/slide" Target="slides/slide3583.xml"/><Relationship Id="rId3590" Type="http://schemas.openxmlformats.org/officeDocument/2006/relationships/slide" Target="slides/slide3584.xml"/><Relationship Id="rId3591" Type="http://schemas.openxmlformats.org/officeDocument/2006/relationships/slide" Target="slides/slide3585.xml"/><Relationship Id="rId3592" Type="http://schemas.openxmlformats.org/officeDocument/2006/relationships/slide" Target="slides/slide3586.xml"/><Relationship Id="rId3593" Type="http://schemas.openxmlformats.org/officeDocument/2006/relationships/slide" Target="slides/slide3587.xml"/><Relationship Id="rId3594" Type="http://schemas.openxmlformats.org/officeDocument/2006/relationships/slide" Target="slides/slide3588.xml"/><Relationship Id="rId3595" Type="http://schemas.openxmlformats.org/officeDocument/2006/relationships/slide" Target="slides/slide3589.xml"/><Relationship Id="rId3596" Type="http://schemas.openxmlformats.org/officeDocument/2006/relationships/slide" Target="slides/slide3590.xml"/><Relationship Id="rId3597" Type="http://schemas.openxmlformats.org/officeDocument/2006/relationships/slide" Target="slides/slide3591.xml"/><Relationship Id="rId3598" Type="http://schemas.openxmlformats.org/officeDocument/2006/relationships/slide" Target="slides/slide3592.xml"/><Relationship Id="rId3599" Type="http://schemas.openxmlformats.org/officeDocument/2006/relationships/slide" Target="slides/slide3593.xml"/><Relationship Id="rId3600" Type="http://schemas.openxmlformats.org/officeDocument/2006/relationships/slide" Target="slides/slide3594.xml"/><Relationship Id="rId3601" Type="http://schemas.openxmlformats.org/officeDocument/2006/relationships/slide" Target="slides/slide3595.xml"/><Relationship Id="rId3602" Type="http://schemas.openxmlformats.org/officeDocument/2006/relationships/slide" Target="slides/slide3596.xml"/><Relationship Id="rId3603" Type="http://schemas.openxmlformats.org/officeDocument/2006/relationships/slide" Target="slides/slide3597.xml"/><Relationship Id="rId3604" Type="http://schemas.openxmlformats.org/officeDocument/2006/relationships/slide" Target="slides/slide3598.xml"/><Relationship Id="rId3605" Type="http://schemas.openxmlformats.org/officeDocument/2006/relationships/slide" Target="slides/slide3599.xml"/><Relationship Id="rId3606" Type="http://schemas.openxmlformats.org/officeDocument/2006/relationships/slide" Target="slides/slide3600.xml"/><Relationship Id="rId3607" Type="http://schemas.openxmlformats.org/officeDocument/2006/relationships/slide" Target="slides/slide3601.xml"/><Relationship Id="rId3608" Type="http://schemas.openxmlformats.org/officeDocument/2006/relationships/slide" Target="slides/slide3602.xml"/><Relationship Id="rId3609" Type="http://schemas.openxmlformats.org/officeDocument/2006/relationships/slide" Target="slides/slide3603.xml"/><Relationship Id="rId3610" Type="http://schemas.openxmlformats.org/officeDocument/2006/relationships/slide" Target="slides/slide3604.xml"/><Relationship Id="rId3611" Type="http://schemas.openxmlformats.org/officeDocument/2006/relationships/slide" Target="slides/slide3605.xml"/><Relationship Id="rId3612" Type="http://schemas.openxmlformats.org/officeDocument/2006/relationships/slide" Target="slides/slide3606.xml"/><Relationship Id="rId3613" Type="http://schemas.openxmlformats.org/officeDocument/2006/relationships/slide" Target="slides/slide3607.xml"/><Relationship Id="rId3614" Type="http://schemas.openxmlformats.org/officeDocument/2006/relationships/slide" Target="slides/slide3608.xml"/><Relationship Id="rId3615" Type="http://schemas.openxmlformats.org/officeDocument/2006/relationships/slide" Target="slides/slide3609.xml"/><Relationship Id="rId3616" Type="http://schemas.openxmlformats.org/officeDocument/2006/relationships/slide" Target="slides/slide3610.xml"/><Relationship Id="rId3617" Type="http://schemas.openxmlformats.org/officeDocument/2006/relationships/slide" Target="slides/slide3611.xml"/><Relationship Id="rId3618" Type="http://schemas.openxmlformats.org/officeDocument/2006/relationships/slide" Target="slides/slide3612.xml"/><Relationship Id="rId3619" Type="http://schemas.openxmlformats.org/officeDocument/2006/relationships/slide" Target="slides/slide3613.xml"/><Relationship Id="rId3620" Type="http://schemas.openxmlformats.org/officeDocument/2006/relationships/slide" Target="slides/slide3614.xml"/><Relationship Id="rId3621" Type="http://schemas.openxmlformats.org/officeDocument/2006/relationships/slide" Target="slides/slide3615.xml"/><Relationship Id="rId3622" Type="http://schemas.openxmlformats.org/officeDocument/2006/relationships/slide" Target="slides/slide3616.xml"/><Relationship Id="rId3623" Type="http://schemas.openxmlformats.org/officeDocument/2006/relationships/slide" Target="slides/slide3617.xml"/><Relationship Id="rId3624" Type="http://schemas.openxmlformats.org/officeDocument/2006/relationships/slide" Target="slides/slide3618.xml"/><Relationship Id="rId3625" Type="http://schemas.openxmlformats.org/officeDocument/2006/relationships/slide" Target="slides/slide3619.xml"/><Relationship Id="rId3626" Type="http://schemas.openxmlformats.org/officeDocument/2006/relationships/slide" Target="slides/slide3620.xml"/><Relationship Id="rId3627" Type="http://schemas.openxmlformats.org/officeDocument/2006/relationships/slide" Target="slides/slide3621.xml"/><Relationship Id="rId3628" Type="http://schemas.openxmlformats.org/officeDocument/2006/relationships/slide" Target="slides/slide3622.xml"/><Relationship Id="rId3629" Type="http://schemas.openxmlformats.org/officeDocument/2006/relationships/slide" Target="slides/slide3623.xml"/><Relationship Id="rId3630" Type="http://schemas.openxmlformats.org/officeDocument/2006/relationships/slide" Target="slides/slide3624.xml"/><Relationship Id="rId3631" Type="http://schemas.openxmlformats.org/officeDocument/2006/relationships/slide" Target="slides/slide3625.xml"/><Relationship Id="rId3632" Type="http://schemas.openxmlformats.org/officeDocument/2006/relationships/slide" Target="slides/slide3626.xml"/><Relationship Id="rId3633" Type="http://schemas.openxmlformats.org/officeDocument/2006/relationships/slide" Target="slides/slide3627.xml"/><Relationship Id="rId3634" Type="http://schemas.openxmlformats.org/officeDocument/2006/relationships/slide" Target="slides/slide3628.xml"/><Relationship Id="rId3635" Type="http://schemas.openxmlformats.org/officeDocument/2006/relationships/slide" Target="slides/slide3629.xml"/><Relationship Id="rId3636" Type="http://schemas.openxmlformats.org/officeDocument/2006/relationships/slide" Target="slides/slide3630.xml"/><Relationship Id="rId3637" Type="http://schemas.openxmlformats.org/officeDocument/2006/relationships/slide" Target="slides/slide3631.xml"/><Relationship Id="rId3638" Type="http://schemas.openxmlformats.org/officeDocument/2006/relationships/slide" Target="slides/slide3632.xml"/><Relationship Id="rId3639" Type="http://schemas.openxmlformats.org/officeDocument/2006/relationships/slide" Target="slides/slide3633.xml"/><Relationship Id="rId3640" Type="http://schemas.openxmlformats.org/officeDocument/2006/relationships/slide" Target="slides/slide3634.xml"/><Relationship Id="rId3641" Type="http://schemas.openxmlformats.org/officeDocument/2006/relationships/slide" Target="slides/slide3635.xml"/><Relationship Id="rId3642" Type="http://schemas.openxmlformats.org/officeDocument/2006/relationships/slide" Target="slides/slide3636.xml"/><Relationship Id="rId3643" Type="http://schemas.openxmlformats.org/officeDocument/2006/relationships/slide" Target="slides/slide3637.xml"/><Relationship Id="rId3644" Type="http://schemas.openxmlformats.org/officeDocument/2006/relationships/slide" Target="slides/slide3638.xml"/><Relationship Id="rId3645" Type="http://schemas.openxmlformats.org/officeDocument/2006/relationships/slide" Target="slides/slide3639.xml"/><Relationship Id="rId3646" Type="http://schemas.openxmlformats.org/officeDocument/2006/relationships/slide" Target="slides/slide3640.xml"/><Relationship Id="rId3647" Type="http://schemas.openxmlformats.org/officeDocument/2006/relationships/slide" Target="slides/slide3641.xml"/><Relationship Id="rId3648" Type="http://schemas.openxmlformats.org/officeDocument/2006/relationships/slide" Target="slides/slide3642.xml"/><Relationship Id="rId3649" Type="http://schemas.openxmlformats.org/officeDocument/2006/relationships/slide" Target="slides/slide3643.xml"/><Relationship Id="rId3650" Type="http://schemas.openxmlformats.org/officeDocument/2006/relationships/slide" Target="slides/slide3644.xml"/><Relationship Id="rId3651" Type="http://schemas.openxmlformats.org/officeDocument/2006/relationships/slide" Target="slides/slide3645.xml"/><Relationship Id="rId3652" Type="http://schemas.openxmlformats.org/officeDocument/2006/relationships/slide" Target="slides/slide3646.xml"/><Relationship Id="rId3653" Type="http://schemas.openxmlformats.org/officeDocument/2006/relationships/slide" Target="slides/slide3647.xml"/><Relationship Id="rId3654" Type="http://schemas.openxmlformats.org/officeDocument/2006/relationships/slide" Target="slides/slide3648.xml"/><Relationship Id="rId3655" Type="http://schemas.openxmlformats.org/officeDocument/2006/relationships/slide" Target="slides/slide3649.xml"/><Relationship Id="rId3656" Type="http://schemas.openxmlformats.org/officeDocument/2006/relationships/slide" Target="slides/slide3650.xml"/><Relationship Id="rId3657" Type="http://schemas.openxmlformats.org/officeDocument/2006/relationships/slide" Target="slides/slide3651.xml"/><Relationship Id="rId3658" Type="http://schemas.openxmlformats.org/officeDocument/2006/relationships/slide" Target="slides/slide3652.xml"/><Relationship Id="rId3659" Type="http://schemas.openxmlformats.org/officeDocument/2006/relationships/slide" Target="slides/slide3653.xml"/><Relationship Id="rId3660" Type="http://schemas.openxmlformats.org/officeDocument/2006/relationships/slide" Target="slides/slide3654.xml"/><Relationship Id="rId3661" Type="http://schemas.openxmlformats.org/officeDocument/2006/relationships/slide" Target="slides/slide3655.xml"/><Relationship Id="rId3662" Type="http://schemas.openxmlformats.org/officeDocument/2006/relationships/slide" Target="slides/slide3656.xml"/><Relationship Id="rId3663" Type="http://schemas.openxmlformats.org/officeDocument/2006/relationships/slide" Target="slides/slide3657.xml"/><Relationship Id="rId3664" Type="http://schemas.openxmlformats.org/officeDocument/2006/relationships/slide" Target="slides/slide3658.xml"/><Relationship Id="rId3665" Type="http://schemas.openxmlformats.org/officeDocument/2006/relationships/slide" Target="slides/slide3659.xml"/><Relationship Id="rId3666" Type="http://schemas.openxmlformats.org/officeDocument/2006/relationships/slide" Target="slides/slide3660.xml"/><Relationship Id="rId3667" Type="http://schemas.openxmlformats.org/officeDocument/2006/relationships/slide" Target="slides/slide3661.xml"/><Relationship Id="rId3668" Type="http://schemas.openxmlformats.org/officeDocument/2006/relationships/slide" Target="slides/slide3662.xml"/><Relationship Id="rId3669" Type="http://schemas.openxmlformats.org/officeDocument/2006/relationships/slide" Target="slides/slide3663.xml"/><Relationship Id="rId3670" Type="http://schemas.openxmlformats.org/officeDocument/2006/relationships/slide" Target="slides/slide3664.xml"/><Relationship Id="rId3671" Type="http://schemas.openxmlformats.org/officeDocument/2006/relationships/slide" Target="slides/slide3665.xml"/><Relationship Id="rId3672" Type="http://schemas.openxmlformats.org/officeDocument/2006/relationships/slide" Target="slides/slide3666.xml"/><Relationship Id="rId3673" Type="http://schemas.openxmlformats.org/officeDocument/2006/relationships/slide" Target="slides/slide3667.xml"/><Relationship Id="rId3674" Type="http://schemas.openxmlformats.org/officeDocument/2006/relationships/slide" Target="slides/slide3668.xml"/><Relationship Id="rId3675" Type="http://schemas.openxmlformats.org/officeDocument/2006/relationships/slide" Target="slides/slide3669.xml"/><Relationship Id="rId3676" Type="http://schemas.openxmlformats.org/officeDocument/2006/relationships/slide" Target="slides/slide3670.xml"/><Relationship Id="rId3677" Type="http://schemas.openxmlformats.org/officeDocument/2006/relationships/slide" Target="slides/slide3671.xml"/><Relationship Id="rId3678" Type="http://schemas.openxmlformats.org/officeDocument/2006/relationships/slide" Target="slides/slide3672.xml"/><Relationship Id="rId3679" Type="http://schemas.openxmlformats.org/officeDocument/2006/relationships/slide" Target="slides/slide3673.xml"/><Relationship Id="rId3680" Type="http://schemas.openxmlformats.org/officeDocument/2006/relationships/slide" Target="slides/slide3674.xml"/><Relationship Id="rId3681" Type="http://schemas.openxmlformats.org/officeDocument/2006/relationships/slide" Target="slides/slide3675.xml"/><Relationship Id="rId3682" Type="http://schemas.openxmlformats.org/officeDocument/2006/relationships/slide" Target="slides/slide3676.xml"/><Relationship Id="rId3683" Type="http://schemas.openxmlformats.org/officeDocument/2006/relationships/slide" Target="slides/slide3677.xml"/><Relationship Id="rId3684" Type="http://schemas.openxmlformats.org/officeDocument/2006/relationships/slide" Target="slides/slide3678.xml"/><Relationship Id="rId3685" Type="http://schemas.openxmlformats.org/officeDocument/2006/relationships/slide" Target="slides/slide3679.xml"/><Relationship Id="rId3686" Type="http://schemas.openxmlformats.org/officeDocument/2006/relationships/slide" Target="slides/slide3680.xml"/><Relationship Id="rId3687" Type="http://schemas.openxmlformats.org/officeDocument/2006/relationships/slide" Target="slides/slide3681.xml"/><Relationship Id="rId3688" Type="http://schemas.openxmlformats.org/officeDocument/2006/relationships/slide" Target="slides/slide3682.xml"/><Relationship Id="rId3689" Type="http://schemas.openxmlformats.org/officeDocument/2006/relationships/slide" Target="slides/slide3683.xml"/><Relationship Id="rId3690" Type="http://schemas.openxmlformats.org/officeDocument/2006/relationships/slide" Target="slides/slide3684.xml"/><Relationship Id="rId3691" Type="http://schemas.openxmlformats.org/officeDocument/2006/relationships/slide" Target="slides/slide3685.xml"/><Relationship Id="rId3692" Type="http://schemas.openxmlformats.org/officeDocument/2006/relationships/slide" Target="slides/slide3686.xml"/><Relationship Id="rId3693" Type="http://schemas.openxmlformats.org/officeDocument/2006/relationships/slide" Target="slides/slide3687.xml"/><Relationship Id="rId3694" Type="http://schemas.openxmlformats.org/officeDocument/2006/relationships/slide" Target="slides/slide3688.xml"/><Relationship Id="rId3695" Type="http://schemas.openxmlformats.org/officeDocument/2006/relationships/slide" Target="slides/slide3689.xml"/><Relationship Id="rId3696" Type="http://schemas.openxmlformats.org/officeDocument/2006/relationships/slide" Target="slides/slide3690.xml"/><Relationship Id="rId3697" Type="http://schemas.openxmlformats.org/officeDocument/2006/relationships/slide" Target="slides/slide3691.xml"/><Relationship Id="rId3698" Type="http://schemas.openxmlformats.org/officeDocument/2006/relationships/slide" Target="slides/slide3692.xml"/><Relationship Id="rId3699" Type="http://schemas.openxmlformats.org/officeDocument/2006/relationships/slide" Target="slides/slide3693.xml"/><Relationship Id="rId3700" Type="http://schemas.openxmlformats.org/officeDocument/2006/relationships/slide" Target="slides/slide3694.xml"/><Relationship Id="rId3701" Type="http://schemas.openxmlformats.org/officeDocument/2006/relationships/slide" Target="slides/slide3695.xml"/><Relationship Id="rId3702" Type="http://schemas.openxmlformats.org/officeDocument/2006/relationships/slide" Target="slides/slide3696.xml"/><Relationship Id="rId3703" Type="http://schemas.openxmlformats.org/officeDocument/2006/relationships/slide" Target="slides/slide3697.xml"/><Relationship Id="rId3704" Type="http://schemas.openxmlformats.org/officeDocument/2006/relationships/slide" Target="slides/slide3698.xml"/><Relationship Id="rId3705" Type="http://schemas.openxmlformats.org/officeDocument/2006/relationships/slide" Target="slides/slide3699.xml"/><Relationship Id="rId3706" Type="http://schemas.openxmlformats.org/officeDocument/2006/relationships/slide" Target="slides/slide3700.xml"/><Relationship Id="rId3707" Type="http://schemas.openxmlformats.org/officeDocument/2006/relationships/slide" Target="slides/slide3701.xml"/><Relationship Id="rId3708" Type="http://schemas.openxmlformats.org/officeDocument/2006/relationships/slide" Target="slides/slide3702.xml"/><Relationship Id="rId3709" Type="http://schemas.openxmlformats.org/officeDocument/2006/relationships/slide" Target="slides/slide3703.xml"/><Relationship Id="rId3710" Type="http://schemas.openxmlformats.org/officeDocument/2006/relationships/slide" Target="slides/slide3704.xml"/><Relationship Id="rId3711" Type="http://schemas.openxmlformats.org/officeDocument/2006/relationships/slide" Target="slides/slide3705.xml"/><Relationship Id="rId3712" Type="http://schemas.openxmlformats.org/officeDocument/2006/relationships/slide" Target="slides/slide3706.xml"/><Relationship Id="rId3713" Type="http://schemas.openxmlformats.org/officeDocument/2006/relationships/slide" Target="slides/slide3707.xml"/><Relationship Id="rId3714" Type="http://schemas.openxmlformats.org/officeDocument/2006/relationships/slide" Target="slides/slide3708.xml"/><Relationship Id="rId3715" Type="http://schemas.openxmlformats.org/officeDocument/2006/relationships/slide" Target="slides/slide3709.xml"/><Relationship Id="rId3716" Type="http://schemas.openxmlformats.org/officeDocument/2006/relationships/slide" Target="slides/slide3710.xml"/><Relationship Id="rId3717" Type="http://schemas.openxmlformats.org/officeDocument/2006/relationships/slide" Target="slides/slide3711.xml"/><Relationship Id="rId3718" Type="http://schemas.openxmlformats.org/officeDocument/2006/relationships/slide" Target="slides/slide3712.xml"/><Relationship Id="rId3719" Type="http://schemas.openxmlformats.org/officeDocument/2006/relationships/slide" Target="slides/slide3713.xml"/><Relationship Id="rId3720" Type="http://schemas.openxmlformats.org/officeDocument/2006/relationships/slide" Target="slides/slide3714.xml"/><Relationship Id="rId3721" Type="http://schemas.openxmlformats.org/officeDocument/2006/relationships/slide" Target="slides/slide3715.xml"/><Relationship Id="rId3722" Type="http://schemas.openxmlformats.org/officeDocument/2006/relationships/slide" Target="slides/slide3716.xml"/><Relationship Id="rId3723" Type="http://schemas.openxmlformats.org/officeDocument/2006/relationships/slide" Target="slides/slide3717.xml"/><Relationship Id="rId3724" Type="http://schemas.openxmlformats.org/officeDocument/2006/relationships/slide" Target="slides/slide3718.xml"/><Relationship Id="rId3725" Type="http://schemas.openxmlformats.org/officeDocument/2006/relationships/slide" Target="slides/slide3719.xml"/><Relationship Id="rId3726" Type="http://schemas.openxmlformats.org/officeDocument/2006/relationships/slide" Target="slides/slide3720.xml"/><Relationship Id="rId3727" Type="http://schemas.openxmlformats.org/officeDocument/2006/relationships/slide" Target="slides/slide3721.xml"/><Relationship Id="rId3728" Type="http://schemas.openxmlformats.org/officeDocument/2006/relationships/slide" Target="slides/slide3722.xml"/><Relationship Id="rId3729" Type="http://schemas.openxmlformats.org/officeDocument/2006/relationships/slide" Target="slides/slide3723.xml"/><Relationship Id="rId3730" Type="http://schemas.openxmlformats.org/officeDocument/2006/relationships/slide" Target="slides/slide3724.xml"/><Relationship Id="rId3731" Type="http://schemas.openxmlformats.org/officeDocument/2006/relationships/slide" Target="slides/slide3725.xml"/><Relationship Id="rId3732" Type="http://schemas.openxmlformats.org/officeDocument/2006/relationships/slide" Target="slides/slide3726.xml"/><Relationship Id="rId3733" Type="http://schemas.openxmlformats.org/officeDocument/2006/relationships/slide" Target="slides/slide3727.xml"/><Relationship Id="rId3734" Type="http://schemas.openxmlformats.org/officeDocument/2006/relationships/slide" Target="slides/slide3728.xml"/><Relationship Id="rId3735" Type="http://schemas.openxmlformats.org/officeDocument/2006/relationships/slide" Target="slides/slide3729.xml"/><Relationship Id="rId3736" Type="http://schemas.openxmlformats.org/officeDocument/2006/relationships/slide" Target="slides/slide3730.xml"/><Relationship Id="rId3737" Type="http://schemas.openxmlformats.org/officeDocument/2006/relationships/slide" Target="slides/slide3731.xml"/><Relationship Id="rId3738" Type="http://schemas.openxmlformats.org/officeDocument/2006/relationships/slide" Target="slides/slide3732.xml"/><Relationship Id="rId3739" Type="http://schemas.openxmlformats.org/officeDocument/2006/relationships/slide" Target="slides/slide3733.xml"/><Relationship Id="rId3740" Type="http://schemas.openxmlformats.org/officeDocument/2006/relationships/slide" Target="slides/slide3734.xml"/><Relationship Id="rId3741" Type="http://schemas.openxmlformats.org/officeDocument/2006/relationships/slide" Target="slides/slide3735.xml"/><Relationship Id="rId3742" Type="http://schemas.openxmlformats.org/officeDocument/2006/relationships/slide" Target="slides/slide3736.xml"/><Relationship Id="rId3743" Type="http://schemas.openxmlformats.org/officeDocument/2006/relationships/slide" Target="slides/slide3737.xml"/><Relationship Id="rId3744" Type="http://schemas.openxmlformats.org/officeDocument/2006/relationships/slide" Target="slides/slide3738.xml"/><Relationship Id="rId3745" Type="http://schemas.openxmlformats.org/officeDocument/2006/relationships/slide" Target="slides/slide3739.xml"/><Relationship Id="rId3746" Type="http://schemas.openxmlformats.org/officeDocument/2006/relationships/slide" Target="slides/slide3740.xml"/><Relationship Id="rId3747" Type="http://schemas.openxmlformats.org/officeDocument/2006/relationships/slide" Target="slides/slide3741.xml"/><Relationship Id="rId3748" Type="http://schemas.openxmlformats.org/officeDocument/2006/relationships/slide" Target="slides/slide3742.xml"/><Relationship Id="rId3749" Type="http://schemas.openxmlformats.org/officeDocument/2006/relationships/slide" Target="slides/slide3743.xml"/><Relationship Id="rId3750" Type="http://schemas.openxmlformats.org/officeDocument/2006/relationships/slide" Target="slides/slide3744.xml"/><Relationship Id="rId3751" Type="http://schemas.openxmlformats.org/officeDocument/2006/relationships/slide" Target="slides/slide3745.xml"/><Relationship Id="rId3752" Type="http://schemas.openxmlformats.org/officeDocument/2006/relationships/slide" Target="slides/slide3746.xml"/><Relationship Id="rId3753" Type="http://schemas.openxmlformats.org/officeDocument/2006/relationships/slide" Target="slides/slide3747.xml"/><Relationship Id="rId3754" Type="http://schemas.openxmlformats.org/officeDocument/2006/relationships/slide" Target="slides/slide3748.xml"/><Relationship Id="rId3755" Type="http://schemas.openxmlformats.org/officeDocument/2006/relationships/slide" Target="slides/slide3749.xml"/><Relationship Id="rId3756" Type="http://schemas.openxmlformats.org/officeDocument/2006/relationships/slide" Target="slides/slide3750.xml"/><Relationship Id="rId3757" Type="http://schemas.openxmlformats.org/officeDocument/2006/relationships/slide" Target="slides/slide3751.xml"/><Relationship Id="rId3758" Type="http://schemas.openxmlformats.org/officeDocument/2006/relationships/slide" Target="slides/slide3752.xml"/><Relationship Id="rId3759" Type="http://schemas.openxmlformats.org/officeDocument/2006/relationships/slide" Target="slides/slide3753.xml"/><Relationship Id="rId3760" Type="http://schemas.openxmlformats.org/officeDocument/2006/relationships/slide" Target="slides/slide3754.xml"/><Relationship Id="rId3761" Type="http://schemas.openxmlformats.org/officeDocument/2006/relationships/slide" Target="slides/slide3755.xml"/><Relationship Id="rId3762" Type="http://schemas.openxmlformats.org/officeDocument/2006/relationships/slide" Target="slides/slide3756.xml"/><Relationship Id="rId3763" Type="http://schemas.openxmlformats.org/officeDocument/2006/relationships/slide" Target="slides/slide3757.xml"/><Relationship Id="rId3764" Type="http://schemas.openxmlformats.org/officeDocument/2006/relationships/slide" Target="slides/slide3758.xml"/><Relationship Id="rId3765" Type="http://schemas.openxmlformats.org/officeDocument/2006/relationships/slide" Target="slides/slide3759.xml"/><Relationship Id="rId3766" Type="http://schemas.openxmlformats.org/officeDocument/2006/relationships/slide" Target="slides/slide3760.xml"/><Relationship Id="rId3767" Type="http://schemas.openxmlformats.org/officeDocument/2006/relationships/slide" Target="slides/slide3761.xml"/><Relationship Id="rId3768" Type="http://schemas.openxmlformats.org/officeDocument/2006/relationships/slide" Target="slides/slide3762.xml"/><Relationship Id="rId3769" Type="http://schemas.openxmlformats.org/officeDocument/2006/relationships/slide" Target="slides/slide3763.xml"/><Relationship Id="rId3770" Type="http://schemas.openxmlformats.org/officeDocument/2006/relationships/slide" Target="slides/slide3764.xml"/><Relationship Id="rId3771" Type="http://schemas.openxmlformats.org/officeDocument/2006/relationships/slide" Target="slides/slide3765.xml"/><Relationship Id="rId3772" Type="http://schemas.openxmlformats.org/officeDocument/2006/relationships/slide" Target="slides/slide3766.xml"/><Relationship Id="rId3773" Type="http://schemas.openxmlformats.org/officeDocument/2006/relationships/slide" Target="slides/slide3767.xml"/><Relationship Id="rId3774" Type="http://schemas.openxmlformats.org/officeDocument/2006/relationships/slide" Target="slides/slide3768.xml"/><Relationship Id="rId3775" Type="http://schemas.openxmlformats.org/officeDocument/2006/relationships/slide" Target="slides/slide3769.xml"/><Relationship Id="rId3776" Type="http://schemas.openxmlformats.org/officeDocument/2006/relationships/slide" Target="slides/slide3770.xml"/><Relationship Id="rId3777" Type="http://schemas.openxmlformats.org/officeDocument/2006/relationships/slide" Target="slides/slide3771.xml"/><Relationship Id="rId3778" Type="http://schemas.openxmlformats.org/officeDocument/2006/relationships/slide" Target="slides/slide3772.xml"/><Relationship Id="rId3779" Type="http://schemas.openxmlformats.org/officeDocument/2006/relationships/slide" Target="slides/slide3773.xml"/><Relationship Id="rId3780" Type="http://schemas.openxmlformats.org/officeDocument/2006/relationships/slide" Target="slides/slide3774.xml"/><Relationship Id="rId3781" Type="http://schemas.openxmlformats.org/officeDocument/2006/relationships/slide" Target="slides/slide3775.xml"/><Relationship Id="rId3782" Type="http://schemas.openxmlformats.org/officeDocument/2006/relationships/slide" Target="slides/slide3776.xml"/><Relationship Id="rId3783" Type="http://schemas.openxmlformats.org/officeDocument/2006/relationships/slide" Target="slides/slide3777.xml"/><Relationship Id="rId3784" Type="http://schemas.openxmlformats.org/officeDocument/2006/relationships/slide" Target="slides/slide3778.xml"/><Relationship Id="rId3785" Type="http://schemas.openxmlformats.org/officeDocument/2006/relationships/slide" Target="slides/slide3779.xml"/><Relationship Id="rId3786" Type="http://schemas.openxmlformats.org/officeDocument/2006/relationships/slide" Target="slides/slide3780.xml"/><Relationship Id="rId3787" Type="http://schemas.openxmlformats.org/officeDocument/2006/relationships/slide" Target="slides/slide3781.xml"/><Relationship Id="rId3788" Type="http://schemas.openxmlformats.org/officeDocument/2006/relationships/slide" Target="slides/slide3782.xml"/><Relationship Id="rId3789" Type="http://schemas.openxmlformats.org/officeDocument/2006/relationships/slide" Target="slides/slide3783.xml"/><Relationship Id="rId3790" Type="http://schemas.openxmlformats.org/officeDocument/2006/relationships/slide" Target="slides/slide3784.xml"/><Relationship Id="rId3791" Type="http://schemas.openxmlformats.org/officeDocument/2006/relationships/slide" Target="slides/slide3785.xml"/><Relationship Id="rId3792" Type="http://schemas.openxmlformats.org/officeDocument/2006/relationships/slide" Target="slides/slide3786.xml"/><Relationship Id="rId3793" Type="http://schemas.openxmlformats.org/officeDocument/2006/relationships/slide" Target="slides/slide3787.xml"/><Relationship Id="rId3794" Type="http://schemas.openxmlformats.org/officeDocument/2006/relationships/slide" Target="slides/slide3788.xml"/><Relationship Id="rId3795" Type="http://schemas.openxmlformats.org/officeDocument/2006/relationships/slide" Target="slides/slide3789.xml"/><Relationship Id="rId3796" Type="http://schemas.openxmlformats.org/officeDocument/2006/relationships/slide" Target="slides/slide3790.xml"/><Relationship Id="rId3797" Type="http://schemas.openxmlformats.org/officeDocument/2006/relationships/slide" Target="slides/slide3791.xml"/><Relationship Id="rId3798" Type="http://schemas.openxmlformats.org/officeDocument/2006/relationships/slide" Target="slides/slide3792.xml"/><Relationship Id="rId3799" Type="http://schemas.openxmlformats.org/officeDocument/2006/relationships/slide" Target="slides/slide3793.xml"/><Relationship Id="rId3800" Type="http://schemas.openxmlformats.org/officeDocument/2006/relationships/slide" Target="slides/slide3794.xml"/><Relationship Id="rId3801" Type="http://schemas.openxmlformats.org/officeDocument/2006/relationships/slide" Target="slides/slide3795.xml"/><Relationship Id="rId3802" Type="http://schemas.openxmlformats.org/officeDocument/2006/relationships/slide" Target="slides/slide3796.xml"/><Relationship Id="rId3803" Type="http://schemas.openxmlformats.org/officeDocument/2006/relationships/slide" Target="slides/slide3797.xml"/><Relationship Id="rId3804" Type="http://schemas.openxmlformats.org/officeDocument/2006/relationships/slide" Target="slides/slide3798.xml"/><Relationship Id="rId3805" Type="http://schemas.openxmlformats.org/officeDocument/2006/relationships/slide" Target="slides/slide3799.xml"/><Relationship Id="rId3806" Type="http://schemas.openxmlformats.org/officeDocument/2006/relationships/slide" Target="slides/slide3800.xml"/><Relationship Id="rId3807" Type="http://schemas.openxmlformats.org/officeDocument/2006/relationships/slide" Target="slides/slide3801.xml"/><Relationship Id="rId3808" Type="http://schemas.openxmlformats.org/officeDocument/2006/relationships/slide" Target="slides/slide3802.xml"/><Relationship Id="rId3809" Type="http://schemas.openxmlformats.org/officeDocument/2006/relationships/slide" Target="slides/slide3803.xml"/><Relationship Id="rId3810" Type="http://schemas.openxmlformats.org/officeDocument/2006/relationships/slide" Target="slides/slide3804.xml"/><Relationship Id="rId3811" Type="http://schemas.openxmlformats.org/officeDocument/2006/relationships/slide" Target="slides/slide3805.xml"/><Relationship Id="rId3812" Type="http://schemas.openxmlformats.org/officeDocument/2006/relationships/slide" Target="slides/slide3806.xml"/><Relationship Id="rId3813" Type="http://schemas.openxmlformats.org/officeDocument/2006/relationships/slide" Target="slides/slide3807.xml"/><Relationship Id="rId3814" Type="http://schemas.openxmlformats.org/officeDocument/2006/relationships/slide" Target="slides/slide3808.xml"/><Relationship Id="rId3815" Type="http://schemas.openxmlformats.org/officeDocument/2006/relationships/slide" Target="slides/slide3809.xml"/><Relationship Id="rId3816" Type="http://schemas.openxmlformats.org/officeDocument/2006/relationships/slide" Target="slides/slide3810.xml"/><Relationship Id="rId3817" Type="http://schemas.openxmlformats.org/officeDocument/2006/relationships/slide" Target="slides/slide3811.xml"/><Relationship Id="rId3818" Type="http://schemas.openxmlformats.org/officeDocument/2006/relationships/slide" Target="slides/slide3812.xml"/><Relationship Id="rId3819" Type="http://schemas.openxmlformats.org/officeDocument/2006/relationships/slide" Target="slides/slide3813.xml"/><Relationship Id="rId3820" Type="http://schemas.openxmlformats.org/officeDocument/2006/relationships/slide" Target="slides/slide3814.xml"/><Relationship Id="rId3821" Type="http://schemas.openxmlformats.org/officeDocument/2006/relationships/slide" Target="slides/slide3815.xml"/><Relationship Id="rId3822" Type="http://schemas.openxmlformats.org/officeDocument/2006/relationships/slide" Target="slides/slide3816.xml"/><Relationship Id="rId3823" Type="http://schemas.openxmlformats.org/officeDocument/2006/relationships/slide" Target="slides/slide3817.xml"/><Relationship Id="rId3824" Type="http://schemas.openxmlformats.org/officeDocument/2006/relationships/slide" Target="slides/slide3818.xml"/><Relationship Id="rId3825" Type="http://schemas.openxmlformats.org/officeDocument/2006/relationships/slide" Target="slides/slide3819.xml"/><Relationship Id="rId3826" Type="http://schemas.openxmlformats.org/officeDocument/2006/relationships/slide" Target="slides/slide3820.xml"/><Relationship Id="rId3827" Type="http://schemas.openxmlformats.org/officeDocument/2006/relationships/slide" Target="slides/slide3821.xml"/><Relationship Id="rId3828" Type="http://schemas.openxmlformats.org/officeDocument/2006/relationships/slide" Target="slides/slide3822.xml"/><Relationship Id="rId3829" Type="http://schemas.openxmlformats.org/officeDocument/2006/relationships/slide" Target="slides/slide3823.xml"/><Relationship Id="rId3830" Type="http://schemas.openxmlformats.org/officeDocument/2006/relationships/slide" Target="slides/slide3824.xml"/><Relationship Id="rId3831" Type="http://schemas.openxmlformats.org/officeDocument/2006/relationships/slide" Target="slides/slide3825.xml"/><Relationship Id="rId3832" Type="http://schemas.openxmlformats.org/officeDocument/2006/relationships/slide" Target="slides/slide3826.xml"/><Relationship Id="rId3833" Type="http://schemas.openxmlformats.org/officeDocument/2006/relationships/slide" Target="slides/slide3827.xml"/><Relationship Id="rId3834" Type="http://schemas.openxmlformats.org/officeDocument/2006/relationships/slide" Target="slides/slide3828.xml"/><Relationship Id="rId3835" Type="http://schemas.openxmlformats.org/officeDocument/2006/relationships/slide" Target="slides/slide3829.xml"/><Relationship Id="rId3836" Type="http://schemas.openxmlformats.org/officeDocument/2006/relationships/slide" Target="slides/slide3830.xml"/><Relationship Id="rId3837" Type="http://schemas.openxmlformats.org/officeDocument/2006/relationships/slide" Target="slides/slide3831.xml"/><Relationship Id="rId3838" Type="http://schemas.openxmlformats.org/officeDocument/2006/relationships/slide" Target="slides/slide3832.xml"/><Relationship Id="rId3839" Type="http://schemas.openxmlformats.org/officeDocument/2006/relationships/slide" Target="slides/slide3833.xml"/><Relationship Id="rId3840" Type="http://schemas.openxmlformats.org/officeDocument/2006/relationships/slide" Target="slides/slide3834.xml"/><Relationship Id="rId3841" Type="http://schemas.openxmlformats.org/officeDocument/2006/relationships/slide" Target="slides/slide3835.xml"/><Relationship Id="rId3842" Type="http://schemas.openxmlformats.org/officeDocument/2006/relationships/slide" Target="slides/slide3836.xml"/><Relationship Id="rId3843" Type="http://schemas.openxmlformats.org/officeDocument/2006/relationships/slide" Target="slides/slide3837.xml"/><Relationship Id="rId3844" Type="http://schemas.openxmlformats.org/officeDocument/2006/relationships/slide" Target="slides/slide3838.xml"/><Relationship Id="rId3845" Type="http://schemas.openxmlformats.org/officeDocument/2006/relationships/slide" Target="slides/slide3839.xml"/><Relationship Id="rId3846" Type="http://schemas.openxmlformats.org/officeDocument/2006/relationships/slide" Target="slides/slide3840.xml"/><Relationship Id="rId3847" Type="http://schemas.openxmlformats.org/officeDocument/2006/relationships/slide" Target="slides/slide3841.xml"/><Relationship Id="rId3848" Type="http://schemas.openxmlformats.org/officeDocument/2006/relationships/slide" Target="slides/slide3842.xml"/><Relationship Id="rId3849" Type="http://schemas.openxmlformats.org/officeDocument/2006/relationships/slide" Target="slides/slide3843.xml"/><Relationship Id="rId3850" Type="http://schemas.openxmlformats.org/officeDocument/2006/relationships/slide" Target="slides/slide3844.xml"/><Relationship Id="rId3851" Type="http://schemas.openxmlformats.org/officeDocument/2006/relationships/slide" Target="slides/slide3845.xml"/><Relationship Id="rId3852" Type="http://schemas.openxmlformats.org/officeDocument/2006/relationships/slide" Target="slides/slide3846.xml"/><Relationship Id="rId3853" Type="http://schemas.openxmlformats.org/officeDocument/2006/relationships/slide" Target="slides/slide3847.xml"/><Relationship Id="rId3854" Type="http://schemas.openxmlformats.org/officeDocument/2006/relationships/slide" Target="slides/slide3848.xml"/><Relationship Id="rId3855" Type="http://schemas.openxmlformats.org/officeDocument/2006/relationships/slide" Target="slides/slide3849.xml"/><Relationship Id="rId3856" Type="http://schemas.openxmlformats.org/officeDocument/2006/relationships/slide" Target="slides/slide3850.xml"/><Relationship Id="rId3857" Type="http://schemas.openxmlformats.org/officeDocument/2006/relationships/slide" Target="slides/slide3851.xml"/><Relationship Id="rId3858" Type="http://schemas.openxmlformats.org/officeDocument/2006/relationships/slide" Target="slides/slide3852.xml"/><Relationship Id="rId3859" Type="http://schemas.openxmlformats.org/officeDocument/2006/relationships/slide" Target="slides/slide3853.xml"/><Relationship Id="rId3860" Type="http://schemas.openxmlformats.org/officeDocument/2006/relationships/slide" Target="slides/slide3854.xml"/><Relationship Id="rId3861" Type="http://schemas.openxmlformats.org/officeDocument/2006/relationships/slide" Target="slides/slide3855.xml"/><Relationship Id="rId3862" Type="http://schemas.openxmlformats.org/officeDocument/2006/relationships/slide" Target="slides/slide3856.xml"/><Relationship Id="rId3863" Type="http://schemas.openxmlformats.org/officeDocument/2006/relationships/slide" Target="slides/slide3857.xml"/><Relationship Id="rId3864" Type="http://schemas.openxmlformats.org/officeDocument/2006/relationships/slide" Target="slides/slide3858.xml"/><Relationship Id="rId3865" Type="http://schemas.openxmlformats.org/officeDocument/2006/relationships/slide" Target="slides/slide3859.xml"/><Relationship Id="rId3866" Type="http://schemas.openxmlformats.org/officeDocument/2006/relationships/slide" Target="slides/slide3860.xml"/><Relationship Id="rId3867" Type="http://schemas.openxmlformats.org/officeDocument/2006/relationships/slide" Target="slides/slide3861.xml"/><Relationship Id="rId3868" Type="http://schemas.openxmlformats.org/officeDocument/2006/relationships/slide" Target="slides/slide3862.xml"/><Relationship Id="rId3869" Type="http://schemas.openxmlformats.org/officeDocument/2006/relationships/slide" Target="slides/slide3863.xml"/><Relationship Id="rId3870" Type="http://schemas.openxmlformats.org/officeDocument/2006/relationships/slide" Target="slides/slide3864.xml"/><Relationship Id="rId3871" Type="http://schemas.openxmlformats.org/officeDocument/2006/relationships/slide" Target="slides/slide3865.xml"/><Relationship Id="rId3872" Type="http://schemas.openxmlformats.org/officeDocument/2006/relationships/slide" Target="slides/slide3866.xml"/><Relationship Id="rId3873" Type="http://schemas.openxmlformats.org/officeDocument/2006/relationships/slide" Target="slides/slide3867.xml"/><Relationship Id="rId3874" Type="http://schemas.openxmlformats.org/officeDocument/2006/relationships/slide" Target="slides/slide3868.xml"/><Relationship Id="rId3875" Type="http://schemas.openxmlformats.org/officeDocument/2006/relationships/slide" Target="slides/slide3869.xml"/><Relationship Id="rId3876" Type="http://schemas.openxmlformats.org/officeDocument/2006/relationships/slide" Target="slides/slide3870.xml"/><Relationship Id="rId3877" Type="http://schemas.openxmlformats.org/officeDocument/2006/relationships/slide" Target="slides/slide3871.xml"/><Relationship Id="rId3878" Type="http://schemas.openxmlformats.org/officeDocument/2006/relationships/slide" Target="slides/slide3872.xml"/><Relationship Id="rId3879" Type="http://schemas.openxmlformats.org/officeDocument/2006/relationships/slide" Target="slides/slide3873.xml"/><Relationship Id="rId3880" Type="http://schemas.openxmlformats.org/officeDocument/2006/relationships/slide" Target="slides/slide3874.xml"/><Relationship Id="rId3881" Type="http://schemas.openxmlformats.org/officeDocument/2006/relationships/slide" Target="slides/slide3875.xml"/><Relationship Id="rId3882" Type="http://schemas.openxmlformats.org/officeDocument/2006/relationships/slide" Target="slides/slide3876.xml"/><Relationship Id="rId3883" Type="http://schemas.openxmlformats.org/officeDocument/2006/relationships/slide" Target="slides/slide3877.xml"/><Relationship Id="rId3884" Type="http://schemas.openxmlformats.org/officeDocument/2006/relationships/slide" Target="slides/slide3878.xml"/><Relationship Id="rId3885" Type="http://schemas.openxmlformats.org/officeDocument/2006/relationships/slide" Target="slides/slide3879.xml"/><Relationship Id="rId3886" Type="http://schemas.openxmlformats.org/officeDocument/2006/relationships/slide" Target="slides/slide3880.xml"/><Relationship Id="rId3887" Type="http://schemas.openxmlformats.org/officeDocument/2006/relationships/slide" Target="slides/slide3881.xml"/><Relationship Id="rId3888" Type="http://schemas.openxmlformats.org/officeDocument/2006/relationships/slide" Target="slides/slide3882.xml"/><Relationship Id="rId3889" Type="http://schemas.openxmlformats.org/officeDocument/2006/relationships/slide" Target="slides/slide3883.xml"/><Relationship Id="rId3890" Type="http://schemas.openxmlformats.org/officeDocument/2006/relationships/slide" Target="slides/slide3884.xml"/><Relationship Id="rId3891" Type="http://schemas.openxmlformats.org/officeDocument/2006/relationships/slide" Target="slides/slide3885.xml"/><Relationship Id="rId3892" Type="http://schemas.openxmlformats.org/officeDocument/2006/relationships/slide" Target="slides/slide3886.xml"/><Relationship Id="rId3893" Type="http://schemas.openxmlformats.org/officeDocument/2006/relationships/slide" Target="slides/slide3887.xml"/><Relationship Id="rId3894" Type="http://schemas.openxmlformats.org/officeDocument/2006/relationships/slide" Target="slides/slide3888.xml"/><Relationship Id="rId3895" Type="http://schemas.openxmlformats.org/officeDocument/2006/relationships/slide" Target="slides/slide3889.xml"/><Relationship Id="rId3896" Type="http://schemas.openxmlformats.org/officeDocument/2006/relationships/slide" Target="slides/slide3890.xml"/><Relationship Id="rId3897" Type="http://schemas.openxmlformats.org/officeDocument/2006/relationships/slide" Target="slides/slide3891.xml"/><Relationship Id="rId3898" Type="http://schemas.openxmlformats.org/officeDocument/2006/relationships/slide" Target="slides/slide3892.xml"/><Relationship Id="rId3899" Type="http://schemas.openxmlformats.org/officeDocument/2006/relationships/slide" Target="slides/slide3893.xml"/><Relationship Id="rId3900" Type="http://schemas.openxmlformats.org/officeDocument/2006/relationships/slide" Target="slides/slide3894.xml"/><Relationship Id="rId3901" Type="http://schemas.openxmlformats.org/officeDocument/2006/relationships/slide" Target="slides/slide3895.xml"/><Relationship Id="rId3902" Type="http://schemas.openxmlformats.org/officeDocument/2006/relationships/slide" Target="slides/slide3896.xml"/><Relationship Id="rId3903" Type="http://schemas.openxmlformats.org/officeDocument/2006/relationships/slide" Target="slides/slide3897.xml"/><Relationship Id="rId3904" Type="http://schemas.openxmlformats.org/officeDocument/2006/relationships/slide" Target="slides/slide3898.xml"/><Relationship Id="rId3905" Type="http://schemas.openxmlformats.org/officeDocument/2006/relationships/slide" Target="slides/slide3899.xml"/><Relationship Id="rId3906" Type="http://schemas.openxmlformats.org/officeDocument/2006/relationships/slide" Target="slides/slide3900.xml"/><Relationship Id="rId3907" Type="http://schemas.openxmlformats.org/officeDocument/2006/relationships/slide" Target="slides/slide3901.xml"/><Relationship Id="rId3908" Type="http://schemas.openxmlformats.org/officeDocument/2006/relationships/slide" Target="slides/slide3902.xml"/><Relationship Id="rId3909" Type="http://schemas.openxmlformats.org/officeDocument/2006/relationships/slide" Target="slides/slide3903.xml"/><Relationship Id="rId3910" Type="http://schemas.openxmlformats.org/officeDocument/2006/relationships/slide" Target="slides/slide3904.xml"/><Relationship Id="rId3911" Type="http://schemas.openxmlformats.org/officeDocument/2006/relationships/slide" Target="slides/slide3905.xml"/><Relationship Id="rId3912" Type="http://schemas.openxmlformats.org/officeDocument/2006/relationships/slide" Target="slides/slide3906.xml"/><Relationship Id="rId3913" Type="http://schemas.openxmlformats.org/officeDocument/2006/relationships/slide" Target="slides/slide3907.xml"/><Relationship Id="rId3914" Type="http://schemas.openxmlformats.org/officeDocument/2006/relationships/slide" Target="slides/slide3908.xml"/><Relationship Id="rId3915" Type="http://schemas.openxmlformats.org/officeDocument/2006/relationships/slide" Target="slides/slide3909.xml"/><Relationship Id="rId3916" Type="http://schemas.openxmlformats.org/officeDocument/2006/relationships/slide" Target="slides/slide3910.xml"/><Relationship Id="rId3917" Type="http://schemas.openxmlformats.org/officeDocument/2006/relationships/slide" Target="slides/slide3911.xml"/><Relationship Id="rId3918" Type="http://schemas.openxmlformats.org/officeDocument/2006/relationships/slide" Target="slides/slide3912.xml"/><Relationship Id="rId3919" Type="http://schemas.openxmlformats.org/officeDocument/2006/relationships/slide" Target="slides/slide3913.xml"/><Relationship Id="rId3920" Type="http://schemas.openxmlformats.org/officeDocument/2006/relationships/slide" Target="slides/slide3914.xml"/><Relationship Id="rId3921" Type="http://schemas.openxmlformats.org/officeDocument/2006/relationships/slide" Target="slides/slide3915.xml"/><Relationship Id="rId3922" Type="http://schemas.openxmlformats.org/officeDocument/2006/relationships/slide" Target="slides/slide3916.xml"/><Relationship Id="rId3923" Type="http://schemas.openxmlformats.org/officeDocument/2006/relationships/slide" Target="slides/slide3917.xml"/><Relationship Id="rId3924" Type="http://schemas.openxmlformats.org/officeDocument/2006/relationships/slide" Target="slides/slide3918.xml"/><Relationship Id="rId3925" Type="http://schemas.openxmlformats.org/officeDocument/2006/relationships/slide" Target="slides/slide3919.xml"/><Relationship Id="rId3926" Type="http://schemas.openxmlformats.org/officeDocument/2006/relationships/slide" Target="slides/slide3920.xml"/><Relationship Id="rId3927" Type="http://schemas.openxmlformats.org/officeDocument/2006/relationships/slide" Target="slides/slide3921.xml"/><Relationship Id="rId3928" Type="http://schemas.openxmlformats.org/officeDocument/2006/relationships/slide" Target="slides/slide3922.xml"/><Relationship Id="rId3929" Type="http://schemas.openxmlformats.org/officeDocument/2006/relationships/slide" Target="slides/slide3923.xml"/><Relationship Id="rId3930" Type="http://schemas.openxmlformats.org/officeDocument/2006/relationships/slide" Target="slides/slide3924.xml"/><Relationship Id="rId3931" Type="http://schemas.openxmlformats.org/officeDocument/2006/relationships/slide" Target="slides/slide3925.xml"/><Relationship Id="rId3932" Type="http://schemas.openxmlformats.org/officeDocument/2006/relationships/slide" Target="slides/slide3926.xml"/><Relationship Id="rId3933" Type="http://schemas.openxmlformats.org/officeDocument/2006/relationships/slide" Target="slides/slide3927.xml"/><Relationship Id="rId3934" Type="http://schemas.openxmlformats.org/officeDocument/2006/relationships/slide" Target="slides/slide3928.xml"/><Relationship Id="rId3935" Type="http://schemas.openxmlformats.org/officeDocument/2006/relationships/slide" Target="slides/slide3929.xml"/><Relationship Id="rId3936" Type="http://schemas.openxmlformats.org/officeDocument/2006/relationships/slide" Target="slides/slide3930.xml"/><Relationship Id="rId3937" Type="http://schemas.openxmlformats.org/officeDocument/2006/relationships/slide" Target="slides/slide3931.xml"/><Relationship Id="rId3938" Type="http://schemas.openxmlformats.org/officeDocument/2006/relationships/slide" Target="slides/slide3932.xml"/><Relationship Id="rId3939" Type="http://schemas.openxmlformats.org/officeDocument/2006/relationships/slide" Target="slides/slide3933.xml"/><Relationship Id="rId3940" Type="http://schemas.openxmlformats.org/officeDocument/2006/relationships/slide" Target="slides/slide3934.xml"/><Relationship Id="rId3941" Type="http://schemas.openxmlformats.org/officeDocument/2006/relationships/slide" Target="slides/slide3935.xml"/><Relationship Id="rId3942" Type="http://schemas.openxmlformats.org/officeDocument/2006/relationships/slide" Target="slides/slide3936.xml"/><Relationship Id="rId3943" Type="http://schemas.openxmlformats.org/officeDocument/2006/relationships/slide" Target="slides/slide3937.xml"/><Relationship Id="rId3944" Type="http://schemas.openxmlformats.org/officeDocument/2006/relationships/slide" Target="slides/slide3938.xml"/><Relationship Id="rId3945" Type="http://schemas.openxmlformats.org/officeDocument/2006/relationships/slide" Target="slides/slide3939.xml"/><Relationship Id="rId3946" Type="http://schemas.openxmlformats.org/officeDocument/2006/relationships/slide" Target="slides/slide3940.xml"/><Relationship Id="rId3947" Type="http://schemas.openxmlformats.org/officeDocument/2006/relationships/slide" Target="slides/slide3941.xml"/><Relationship Id="rId3948" Type="http://schemas.openxmlformats.org/officeDocument/2006/relationships/slide" Target="slides/slide3942.xml"/><Relationship Id="rId3949" Type="http://schemas.openxmlformats.org/officeDocument/2006/relationships/slide" Target="slides/slide3943.xml"/><Relationship Id="rId3950" Type="http://schemas.openxmlformats.org/officeDocument/2006/relationships/slide" Target="slides/slide3944.xml"/><Relationship Id="rId3951" Type="http://schemas.openxmlformats.org/officeDocument/2006/relationships/slide" Target="slides/slide3945.xml"/><Relationship Id="rId3952" Type="http://schemas.openxmlformats.org/officeDocument/2006/relationships/slide" Target="slides/slide3946.xml"/><Relationship Id="rId3953" Type="http://schemas.openxmlformats.org/officeDocument/2006/relationships/slide" Target="slides/slide3947.xml"/><Relationship Id="rId3954" Type="http://schemas.openxmlformats.org/officeDocument/2006/relationships/slide" Target="slides/slide3948.xml"/><Relationship Id="rId3955" Type="http://schemas.openxmlformats.org/officeDocument/2006/relationships/slide" Target="slides/slide3949.xml"/><Relationship Id="rId3956" Type="http://schemas.openxmlformats.org/officeDocument/2006/relationships/slide" Target="slides/slide3950.xml"/><Relationship Id="rId3957" Type="http://schemas.openxmlformats.org/officeDocument/2006/relationships/slide" Target="slides/slide3951.xml"/><Relationship Id="rId3958" Type="http://schemas.openxmlformats.org/officeDocument/2006/relationships/slide" Target="slides/slide3952.xml"/><Relationship Id="rId3959" Type="http://schemas.openxmlformats.org/officeDocument/2006/relationships/slide" Target="slides/slide3953.xml"/><Relationship Id="rId3960" Type="http://schemas.openxmlformats.org/officeDocument/2006/relationships/slide" Target="slides/slide3954.xml"/><Relationship Id="rId3961" Type="http://schemas.openxmlformats.org/officeDocument/2006/relationships/slide" Target="slides/slide3955.xml"/><Relationship Id="rId3962" Type="http://schemas.openxmlformats.org/officeDocument/2006/relationships/slide" Target="slides/slide3956.xml"/><Relationship Id="rId3963" Type="http://schemas.openxmlformats.org/officeDocument/2006/relationships/slide" Target="slides/slide3957.xml"/><Relationship Id="rId3964" Type="http://schemas.openxmlformats.org/officeDocument/2006/relationships/slide" Target="slides/slide3958.xml"/><Relationship Id="rId3965" Type="http://schemas.openxmlformats.org/officeDocument/2006/relationships/slide" Target="slides/slide3959.xml"/><Relationship Id="rId3966" Type="http://schemas.openxmlformats.org/officeDocument/2006/relationships/slide" Target="slides/slide3960.xml"/><Relationship Id="rId3967" Type="http://schemas.openxmlformats.org/officeDocument/2006/relationships/slide" Target="slides/slide3961.xml"/><Relationship Id="rId3968" Type="http://schemas.openxmlformats.org/officeDocument/2006/relationships/slide" Target="slides/slide3962.xml"/><Relationship Id="rId3969" Type="http://schemas.openxmlformats.org/officeDocument/2006/relationships/slide" Target="slides/slide3963.xml"/><Relationship Id="rId3970" Type="http://schemas.openxmlformats.org/officeDocument/2006/relationships/slide" Target="slides/slide3964.xml"/><Relationship Id="rId3971" Type="http://schemas.openxmlformats.org/officeDocument/2006/relationships/slide" Target="slides/slide3965.xml"/><Relationship Id="rId3972" Type="http://schemas.openxmlformats.org/officeDocument/2006/relationships/slide" Target="slides/slide3966.xml"/><Relationship Id="rId3973" Type="http://schemas.openxmlformats.org/officeDocument/2006/relationships/slide" Target="slides/slide3967.xml"/><Relationship Id="rId3974" Type="http://schemas.openxmlformats.org/officeDocument/2006/relationships/slide" Target="slides/slide3968.xml"/><Relationship Id="rId3975" Type="http://schemas.openxmlformats.org/officeDocument/2006/relationships/slide" Target="slides/slide3969.xml"/><Relationship Id="rId3976" Type="http://schemas.openxmlformats.org/officeDocument/2006/relationships/slide" Target="slides/slide3970.xml"/><Relationship Id="rId3977" Type="http://schemas.openxmlformats.org/officeDocument/2006/relationships/slide" Target="slides/slide3971.xml"/><Relationship Id="rId3978" Type="http://schemas.openxmlformats.org/officeDocument/2006/relationships/slide" Target="slides/slide3972.xml"/><Relationship Id="rId3979" Type="http://schemas.openxmlformats.org/officeDocument/2006/relationships/slide" Target="slides/slide3973.xml"/><Relationship Id="rId3980" Type="http://schemas.openxmlformats.org/officeDocument/2006/relationships/slide" Target="slides/slide3974.xml"/><Relationship Id="rId3981" Type="http://schemas.openxmlformats.org/officeDocument/2006/relationships/slide" Target="slides/slide3975.xml"/><Relationship Id="rId3982" Type="http://schemas.openxmlformats.org/officeDocument/2006/relationships/slide" Target="slides/slide3976.xml"/><Relationship Id="rId3983" Type="http://schemas.openxmlformats.org/officeDocument/2006/relationships/slide" Target="slides/slide3977.xml"/><Relationship Id="rId3984" Type="http://schemas.openxmlformats.org/officeDocument/2006/relationships/slide" Target="slides/slide3978.xml"/><Relationship Id="rId3985" Type="http://schemas.openxmlformats.org/officeDocument/2006/relationships/slide" Target="slides/slide3979.xml"/><Relationship Id="rId3986" Type="http://schemas.openxmlformats.org/officeDocument/2006/relationships/slide" Target="slides/slide3980.xml"/><Relationship Id="rId3987" Type="http://schemas.openxmlformats.org/officeDocument/2006/relationships/slide" Target="slides/slide3981.xml"/><Relationship Id="rId3988" Type="http://schemas.openxmlformats.org/officeDocument/2006/relationships/slide" Target="slides/slide3982.xml"/><Relationship Id="rId3989" Type="http://schemas.openxmlformats.org/officeDocument/2006/relationships/slide" Target="slides/slide3983.xml"/><Relationship Id="rId3990" Type="http://schemas.openxmlformats.org/officeDocument/2006/relationships/slide" Target="slides/slide3984.xml"/><Relationship Id="rId3991" Type="http://schemas.openxmlformats.org/officeDocument/2006/relationships/slide" Target="slides/slide3985.xml"/><Relationship Id="rId3992" Type="http://schemas.openxmlformats.org/officeDocument/2006/relationships/slide" Target="slides/slide3986.xml"/><Relationship Id="rId3993" Type="http://schemas.openxmlformats.org/officeDocument/2006/relationships/slide" Target="slides/slide3987.xml"/><Relationship Id="rId3994" Type="http://schemas.openxmlformats.org/officeDocument/2006/relationships/slide" Target="slides/slide3988.xml"/><Relationship Id="rId3995" Type="http://schemas.openxmlformats.org/officeDocument/2006/relationships/slide" Target="slides/slide3989.xml"/><Relationship Id="rId3996" Type="http://schemas.openxmlformats.org/officeDocument/2006/relationships/slide" Target="slides/slide3990.xml"/><Relationship Id="rId3997" Type="http://schemas.openxmlformats.org/officeDocument/2006/relationships/slide" Target="slides/slide3991.xml"/><Relationship Id="rId3998" Type="http://schemas.openxmlformats.org/officeDocument/2006/relationships/slide" Target="slides/slide3992.xml"/><Relationship Id="rId3999" Type="http://schemas.openxmlformats.org/officeDocument/2006/relationships/slide" Target="slides/slide3993.xml"/><Relationship Id="rId4000" Type="http://schemas.openxmlformats.org/officeDocument/2006/relationships/slide" Target="slides/slide3994.xml"/><Relationship Id="rId4001" Type="http://schemas.openxmlformats.org/officeDocument/2006/relationships/slide" Target="slides/slide3995.xml"/><Relationship Id="rId4002" Type="http://schemas.openxmlformats.org/officeDocument/2006/relationships/slide" Target="slides/slide3996.xml"/><Relationship Id="rId4003" Type="http://schemas.openxmlformats.org/officeDocument/2006/relationships/slide" Target="slides/slide3997.xml"/><Relationship Id="rId4004" Type="http://schemas.openxmlformats.org/officeDocument/2006/relationships/slide" Target="slides/slide3998.xml"/><Relationship Id="rId4005" Type="http://schemas.openxmlformats.org/officeDocument/2006/relationships/slide" Target="slides/slide3999.xml"/><Relationship Id="rId4006" Type="http://schemas.openxmlformats.org/officeDocument/2006/relationships/slide" Target="slides/slide4000.xml"/><Relationship Id="rId4007" Type="http://schemas.openxmlformats.org/officeDocument/2006/relationships/slide" Target="slides/slide4001.xml"/><Relationship Id="rId4008" Type="http://schemas.openxmlformats.org/officeDocument/2006/relationships/slide" Target="slides/slide4002.xml"/><Relationship Id="rId4009" Type="http://schemas.openxmlformats.org/officeDocument/2006/relationships/slide" Target="slides/slide4003.xml"/><Relationship Id="rId4010" Type="http://schemas.openxmlformats.org/officeDocument/2006/relationships/slide" Target="slides/slide4004.xml"/><Relationship Id="rId4011" Type="http://schemas.openxmlformats.org/officeDocument/2006/relationships/slide" Target="slides/slide4005.xml"/><Relationship Id="rId4012" Type="http://schemas.openxmlformats.org/officeDocument/2006/relationships/slide" Target="slides/slide4006.xml"/><Relationship Id="rId4013" Type="http://schemas.openxmlformats.org/officeDocument/2006/relationships/slide" Target="slides/slide4007.xml"/><Relationship Id="rId4014" Type="http://schemas.openxmlformats.org/officeDocument/2006/relationships/slide" Target="slides/slide4008.xml"/><Relationship Id="rId4015" Type="http://schemas.openxmlformats.org/officeDocument/2006/relationships/slide" Target="slides/slide4009.xml"/><Relationship Id="rId4016" Type="http://schemas.openxmlformats.org/officeDocument/2006/relationships/slide" Target="slides/slide4010.xml"/><Relationship Id="rId4017" Type="http://schemas.openxmlformats.org/officeDocument/2006/relationships/slide" Target="slides/slide4011.xml"/><Relationship Id="rId4018" Type="http://schemas.openxmlformats.org/officeDocument/2006/relationships/slide" Target="slides/slide4012.xml"/><Relationship Id="rId4019" Type="http://schemas.openxmlformats.org/officeDocument/2006/relationships/slide" Target="slides/slide4013.xml"/><Relationship Id="rId4020" Type="http://schemas.openxmlformats.org/officeDocument/2006/relationships/slide" Target="slides/slide4014.xml"/><Relationship Id="rId4021" Type="http://schemas.openxmlformats.org/officeDocument/2006/relationships/slide" Target="slides/slide4015.xml"/><Relationship Id="rId4022" Type="http://schemas.openxmlformats.org/officeDocument/2006/relationships/slide" Target="slides/slide4016.xml"/><Relationship Id="rId4023" Type="http://schemas.openxmlformats.org/officeDocument/2006/relationships/slide" Target="slides/slide4017.xml"/><Relationship Id="rId4024" Type="http://schemas.openxmlformats.org/officeDocument/2006/relationships/slide" Target="slides/slide4018.xml"/><Relationship Id="rId4025" Type="http://schemas.openxmlformats.org/officeDocument/2006/relationships/slide" Target="slides/slide4019.xml"/><Relationship Id="rId4026" Type="http://schemas.openxmlformats.org/officeDocument/2006/relationships/slide" Target="slides/slide4020.xml"/><Relationship Id="rId4027" Type="http://schemas.openxmlformats.org/officeDocument/2006/relationships/slide" Target="slides/slide4021.xml"/><Relationship Id="rId4028" Type="http://schemas.openxmlformats.org/officeDocument/2006/relationships/slide" Target="slides/slide4022.xml"/><Relationship Id="rId4029" Type="http://schemas.openxmlformats.org/officeDocument/2006/relationships/slide" Target="slides/slide4023.xml"/><Relationship Id="rId4030" Type="http://schemas.openxmlformats.org/officeDocument/2006/relationships/slide" Target="slides/slide4024.xml"/><Relationship Id="rId4031" Type="http://schemas.openxmlformats.org/officeDocument/2006/relationships/slide" Target="slides/slide4025.xml"/><Relationship Id="rId4032" Type="http://schemas.openxmlformats.org/officeDocument/2006/relationships/slide" Target="slides/slide4026.xml"/><Relationship Id="rId4033" Type="http://schemas.openxmlformats.org/officeDocument/2006/relationships/slide" Target="slides/slide4027.xml"/><Relationship Id="rId4034" Type="http://schemas.openxmlformats.org/officeDocument/2006/relationships/slide" Target="slides/slide4028.xml"/><Relationship Id="rId4035" Type="http://schemas.openxmlformats.org/officeDocument/2006/relationships/slide" Target="slides/slide4029.xml"/><Relationship Id="rId4036" Type="http://schemas.openxmlformats.org/officeDocument/2006/relationships/slide" Target="slides/slide4030.xml"/><Relationship Id="rId4037" Type="http://schemas.openxmlformats.org/officeDocument/2006/relationships/slide" Target="slides/slide4031.xml"/><Relationship Id="rId4038" Type="http://schemas.openxmlformats.org/officeDocument/2006/relationships/slide" Target="slides/slide4032.xml"/><Relationship Id="rId4039" Type="http://schemas.openxmlformats.org/officeDocument/2006/relationships/slide" Target="slides/slide4033.xml"/><Relationship Id="rId4040" Type="http://schemas.openxmlformats.org/officeDocument/2006/relationships/slide" Target="slides/slide4034.xml"/><Relationship Id="rId4041" Type="http://schemas.openxmlformats.org/officeDocument/2006/relationships/slide" Target="slides/slide4035.xml"/><Relationship Id="rId4042" Type="http://schemas.openxmlformats.org/officeDocument/2006/relationships/slide" Target="slides/slide4036.xml"/><Relationship Id="rId4043" Type="http://schemas.openxmlformats.org/officeDocument/2006/relationships/slide" Target="slides/slide4037.xml"/><Relationship Id="rId4044" Type="http://schemas.openxmlformats.org/officeDocument/2006/relationships/slide" Target="slides/slide4038.xml"/><Relationship Id="rId4045" Type="http://schemas.openxmlformats.org/officeDocument/2006/relationships/slide" Target="slides/slide4039.xml"/><Relationship Id="rId4046" Type="http://schemas.openxmlformats.org/officeDocument/2006/relationships/slide" Target="slides/slide4040.xml"/><Relationship Id="rId4047" Type="http://schemas.openxmlformats.org/officeDocument/2006/relationships/slide" Target="slides/slide4041.xml"/><Relationship Id="rId4048" Type="http://schemas.openxmlformats.org/officeDocument/2006/relationships/slide" Target="slides/slide4042.xml"/><Relationship Id="rId4049" Type="http://schemas.openxmlformats.org/officeDocument/2006/relationships/slide" Target="slides/slide4043.xml"/><Relationship Id="rId4050" Type="http://schemas.openxmlformats.org/officeDocument/2006/relationships/slide" Target="slides/slide4044.xml"/><Relationship Id="rId4051" Type="http://schemas.openxmlformats.org/officeDocument/2006/relationships/slide" Target="slides/slide4045.xml"/><Relationship Id="rId4052" Type="http://schemas.openxmlformats.org/officeDocument/2006/relationships/slide" Target="slides/slide4046.xml"/><Relationship Id="rId4053" Type="http://schemas.openxmlformats.org/officeDocument/2006/relationships/slide" Target="slides/slide4047.xml"/><Relationship Id="rId4054" Type="http://schemas.openxmlformats.org/officeDocument/2006/relationships/slide" Target="slides/slide4048.xml"/><Relationship Id="rId4055" Type="http://schemas.openxmlformats.org/officeDocument/2006/relationships/slide" Target="slides/slide4049.xml"/><Relationship Id="rId4056" Type="http://schemas.openxmlformats.org/officeDocument/2006/relationships/slide" Target="slides/slide4050.xml"/><Relationship Id="rId4057" Type="http://schemas.openxmlformats.org/officeDocument/2006/relationships/slide" Target="slides/slide4051.xml"/><Relationship Id="rId4058" Type="http://schemas.openxmlformats.org/officeDocument/2006/relationships/slide" Target="slides/slide4052.xml"/><Relationship Id="rId4059" Type="http://schemas.openxmlformats.org/officeDocument/2006/relationships/slide" Target="slides/slide4053.xml"/><Relationship Id="rId4060" Type="http://schemas.openxmlformats.org/officeDocument/2006/relationships/slide" Target="slides/slide4054.xml"/><Relationship Id="rId4061" Type="http://schemas.openxmlformats.org/officeDocument/2006/relationships/slide" Target="slides/slide4055.xml"/><Relationship Id="rId4062" Type="http://schemas.openxmlformats.org/officeDocument/2006/relationships/slide" Target="slides/slide4056.xml"/><Relationship Id="rId4063" Type="http://schemas.openxmlformats.org/officeDocument/2006/relationships/slide" Target="slides/slide4057.xml"/><Relationship Id="rId4064" Type="http://schemas.openxmlformats.org/officeDocument/2006/relationships/slide" Target="slides/slide4058.xml"/><Relationship Id="rId4065" Type="http://schemas.openxmlformats.org/officeDocument/2006/relationships/slide" Target="slides/slide4059.xml"/><Relationship Id="rId4066" Type="http://schemas.openxmlformats.org/officeDocument/2006/relationships/slide" Target="slides/slide4060.xml"/><Relationship Id="rId4067" Type="http://schemas.openxmlformats.org/officeDocument/2006/relationships/slide" Target="slides/slide4061.xml"/><Relationship Id="rId4068" Type="http://schemas.openxmlformats.org/officeDocument/2006/relationships/slide" Target="slides/slide4062.xml"/><Relationship Id="rId4069" Type="http://schemas.openxmlformats.org/officeDocument/2006/relationships/slide" Target="slides/slide4063.xml"/><Relationship Id="rId4070" Type="http://schemas.openxmlformats.org/officeDocument/2006/relationships/slide" Target="slides/slide4064.xml"/><Relationship Id="rId4071" Type="http://schemas.openxmlformats.org/officeDocument/2006/relationships/slide" Target="slides/slide4065.xml"/><Relationship Id="rId4072" Type="http://schemas.openxmlformats.org/officeDocument/2006/relationships/slide" Target="slides/slide4066.xml"/><Relationship Id="rId4073" Type="http://schemas.openxmlformats.org/officeDocument/2006/relationships/slide" Target="slides/slide4067.xml"/><Relationship Id="rId4074" Type="http://schemas.openxmlformats.org/officeDocument/2006/relationships/slide" Target="slides/slide4068.xml"/><Relationship Id="rId4075" Type="http://schemas.openxmlformats.org/officeDocument/2006/relationships/slide" Target="slides/slide4069.xml"/><Relationship Id="rId4076" Type="http://schemas.openxmlformats.org/officeDocument/2006/relationships/slide" Target="slides/slide4070.xml"/><Relationship Id="rId4077" Type="http://schemas.openxmlformats.org/officeDocument/2006/relationships/slide" Target="slides/slide4071.xml"/><Relationship Id="rId4078" Type="http://schemas.openxmlformats.org/officeDocument/2006/relationships/slide" Target="slides/slide4072.xml"/><Relationship Id="rId4079" Type="http://schemas.openxmlformats.org/officeDocument/2006/relationships/slide" Target="slides/slide4073.xml"/><Relationship Id="rId4080" Type="http://schemas.openxmlformats.org/officeDocument/2006/relationships/slide" Target="slides/slide4074.xml"/><Relationship Id="rId4081" Type="http://schemas.openxmlformats.org/officeDocument/2006/relationships/slide" Target="slides/slide4075.xml"/><Relationship Id="rId4082" Type="http://schemas.openxmlformats.org/officeDocument/2006/relationships/slide" Target="slides/slide4076.xml"/><Relationship Id="rId4083" Type="http://schemas.openxmlformats.org/officeDocument/2006/relationships/slide" Target="slides/slide4077.xml"/><Relationship Id="rId4084" Type="http://schemas.openxmlformats.org/officeDocument/2006/relationships/slide" Target="slides/slide4078.xml"/><Relationship Id="rId4085" Type="http://schemas.openxmlformats.org/officeDocument/2006/relationships/slide" Target="slides/slide4079.xml"/><Relationship Id="rId4086" Type="http://schemas.openxmlformats.org/officeDocument/2006/relationships/slide" Target="slides/slide4080.xml"/><Relationship Id="rId4087" Type="http://schemas.openxmlformats.org/officeDocument/2006/relationships/slide" Target="slides/slide4081.xml"/><Relationship Id="rId4088" Type="http://schemas.openxmlformats.org/officeDocument/2006/relationships/slide" Target="slides/slide4082.xml"/><Relationship Id="rId4089" Type="http://schemas.openxmlformats.org/officeDocument/2006/relationships/slide" Target="slides/slide4083.xml"/><Relationship Id="rId4090" Type="http://schemas.openxmlformats.org/officeDocument/2006/relationships/slide" Target="slides/slide4084.xml"/><Relationship Id="rId4091" Type="http://schemas.openxmlformats.org/officeDocument/2006/relationships/slide" Target="slides/slide4085.xml"/><Relationship Id="rId4092" Type="http://schemas.openxmlformats.org/officeDocument/2006/relationships/slide" Target="slides/slide4086.xml"/><Relationship Id="rId4093" Type="http://schemas.openxmlformats.org/officeDocument/2006/relationships/slide" Target="slides/slide4087.xml"/><Relationship Id="rId4094" Type="http://schemas.openxmlformats.org/officeDocument/2006/relationships/slide" Target="slides/slide4088.xml"/><Relationship Id="rId4095" Type="http://schemas.openxmlformats.org/officeDocument/2006/relationships/slide" Target="slides/slide4089.xml"/><Relationship Id="rId4096" Type="http://schemas.openxmlformats.org/officeDocument/2006/relationships/slide" Target="slides/slide4090.xml"/><Relationship Id="rId4097" Type="http://schemas.openxmlformats.org/officeDocument/2006/relationships/slide" Target="slides/slide4091.xml"/><Relationship Id="rId4098" Type="http://schemas.openxmlformats.org/officeDocument/2006/relationships/slide" Target="slides/slide4092.xml"/><Relationship Id="rId4099" Type="http://schemas.openxmlformats.org/officeDocument/2006/relationships/slide" Target="slides/slide4093.xml"/><Relationship Id="rId4100" Type="http://schemas.openxmlformats.org/officeDocument/2006/relationships/slide" Target="slides/slide4094.xml"/><Relationship Id="rId4101" Type="http://schemas.openxmlformats.org/officeDocument/2006/relationships/slide" Target="slides/slide4095.xml"/><Relationship Id="rId4102" Type="http://schemas.openxmlformats.org/officeDocument/2006/relationships/slide" Target="slides/slide4096.xml"/><Relationship Id="rId4103" Type="http://schemas.openxmlformats.org/officeDocument/2006/relationships/slide" Target="slides/slide4097.xml"/><Relationship Id="rId4104" Type="http://schemas.openxmlformats.org/officeDocument/2006/relationships/slide" Target="slides/slide4098.xml"/><Relationship Id="rId4105" Type="http://schemas.openxmlformats.org/officeDocument/2006/relationships/slide" Target="slides/slide4099.xml"/><Relationship Id="rId4106" Type="http://schemas.openxmlformats.org/officeDocument/2006/relationships/slide" Target="slides/slide4100.xml"/><Relationship Id="rId4107" Type="http://schemas.openxmlformats.org/officeDocument/2006/relationships/slide" Target="slides/slide4101.xml"/><Relationship Id="rId4108" Type="http://schemas.openxmlformats.org/officeDocument/2006/relationships/slide" Target="slides/slide4102.xml"/><Relationship Id="rId4109" Type="http://schemas.openxmlformats.org/officeDocument/2006/relationships/slide" Target="slides/slide4103.xml"/><Relationship Id="rId4110" Type="http://schemas.openxmlformats.org/officeDocument/2006/relationships/slide" Target="slides/slide4104.xml"/><Relationship Id="rId4111" Type="http://schemas.openxmlformats.org/officeDocument/2006/relationships/slide" Target="slides/slide4105.xml"/><Relationship Id="rId4112" Type="http://schemas.openxmlformats.org/officeDocument/2006/relationships/slide" Target="slides/slide4106.xml"/><Relationship Id="rId4113" Type="http://schemas.openxmlformats.org/officeDocument/2006/relationships/slide" Target="slides/slide4107.xml"/><Relationship Id="rId4114" Type="http://schemas.openxmlformats.org/officeDocument/2006/relationships/slide" Target="slides/slide4108.xml"/><Relationship Id="rId4115" Type="http://schemas.openxmlformats.org/officeDocument/2006/relationships/slide" Target="slides/slide4109.xml"/><Relationship Id="rId4116" Type="http://schemas.openxmlformats.org/officeDocument/2006/relationships/slide" Target="slides/slide4110.xml"/><Relationship Id="rId4117" Type="http://schemas.openxmlformats.org/officeDocument/2006/relationships/slide" Target="slides/slide4111.xml"/><Relationship Id="rId4118" Type="http://schemas.openxmlformats.org/officeDocument/2006/relationships/slide" Target="slides/slide4112.xml"/><Relationship Id="rId4119" Type="http://schemas.openxmlformats.org/officeDocument/2006/relationships/slide" Target="slides/slide4113.xml"/><Relationship Id="rId4120" Type="http://schemas.openxmlformats.org/officeDocument/2006/relationships/slide" Target="slides/slide4114.xml"/><Relationship Id="rId4121" Type="http://schemas.openxmlformats.org/officeDocument/2006/relationships/slide" Target="slides/slide4115.xml"/><Relationship Id="rId4122" Type="http://schemas.openxmlformats.org/officeDocument/2006/relationships/slide" Target="slides/slide4116.xml"/><Relationship Id="rId4123" Type="http://schemas.openxmlformats.org/officeDocument/2006/relationships/slide" Target="slides/slide4117.xml"/><Relationship Id="rId4124" Type="http://schemas.openxmlformats.org/officeDocument/2006/relationships/slide" Target="slides/slide4118.xml"/><Relationship Id="rId4125" Type="http://schemas.openxmlformats.org/officeDocument/2006/relationships/slide" Target="slides/slide4119.xml"/><Relationship Id="rId4126" Type="http://schemas.openxmlformats.org/officeDocument/2006/relationships/slide" Target="slides/slide4120.xml"/><Relationship Id="rId4127" Type="http://schemas.openxmlformats.org/officeDocument/2006/relationships/slide" Target="slides/slide4121.xml"/><Relationship Id="rId4128" Type="http://schemas.openxmlformats.org/officeDocument/2006/relationships/slide" Target="slides/slide4122.xml"/><Relationship Id="rId4129" Type="http://schemas.openxmlformats.org/officeDocument/2006/relationships/slide" Target="slides/slide4123.xml"/><Relationship Id="rId4130" Type="http://schemas.openxmlformats.org/officeDocument/2006/relationships/slide" Target="slides/slide4124.xml"/><Relationship Id="rId4131" Type="http://schemas.openxmlformats.org/officeDocument/2006/relationships/slide" Target="slides/slide4125.xml"/><Relationship Id="rId4132" Type="http://schemas.openxmlformats.org/officeDocument/2006/relationships/slide" Target="slides/slide4126.xml"/><Relationship Id="rId4133" Type="http://schemas.openxmlformats.org/officeDocument/2006/relationships/slide" Target="slides/slide4127.xml"/><Relationship Id="rId4134" Type="http://schemas.openxmlformats.org/officeDocument/2006/relationships/slide" Target="slides/slide4128.xml"/><Relationship Id="rId4135" Type="http://schemas.openxmlformats.org/officeDocument/2006/relationships/slide" Target="slides/slide4129.xml"/><Relationship Id="rId4136" Type="http://schemas.openxmlformats.org/officeDocument/2006/relationships/slide" Target="slides/slide4130.xml"/><Relationship Id="rId4137" Type="http://schemas.openxmlformats.org/officeDocument/2006/relationships/slide" Target="slides/slide4131.xml"/><Relationship Id="rId4138" Type="http://schemas.openxmlformats.org/officeDocument/2006/relationships/slide" Target="slides/slide4132.xml"/><Relationship Id="rId4139" Type="http://schemas.openxmlformats.org/officeDocument/2006/relationships/slide" Target="slides/slide4133.xml"/><Relationship Id="rId4140" Type="http://schemas.openxmlformats.org/officeDocument/2006/relationships/slide" Target="slides/slide4134.xml"/><Relationship Id="rId4141" Type="http://schemas.openxmlformats.org/officeDocument/2006/relationships/slide" Target="slides/slide4135.xml"/><Relationship Id="rId4142" Type="http://schemas.openxmlformats.org/officeDocument/2006/relationships/slide" Target="slides/slide4136.xml"/><Relationship Id="rId4143" Type="http://schemas.openxmlformats.org/officeDocument/2006/relationships/slide" Target="slides/slide4137.xml"/><Relationship Id="rId4144" Type="http://schemas.openxmlformats.org/officeDocument/2006/relationships/slide" Target="slides/slide4138.xml"/><Relationship Id="rId4145" Type="http://schemas.openxmlformats.org/officeDocument/2006/relationships/slide" Target="slides/slide4139.xml"/><Relationship Id="rId4146" Type="http://schemas.openxmlformats.org/officeDocument/2006/relationships/slide" Target="slides/slide4140.xml"/><Relationship Id="rId4147" Type="http://schemas.openxmlformats.org/officeDocument/2006/relationships/slide" Target="slides/slide4141.xml"/><Relationship Id="rId4148" Type="http://schemas.openxmlformats.org/officeDocument/2006/relationships/slide" Target="slides/slide4142.xml"/><Relationship Id="rId4149" Type="http://schemas.openxmlformats.org/officeDocument/2006/relationships/slide" Target="slides/slide4143.xml"/><Relationship Id="rId4150" Type="http://schemas.openxmlformats.org/officeDocument/2006/relationships/slide" Target="slides/slide4144.xml"/><Relationship Id="rId4151" Type="http://schemas.openxmlformats.org/officeDocument/2006/relationships/slide" Target="slides/slide4145.xml"/><Relationship Id="rId4152" Type="http://schemas.openxmlformats.org/officeDocument/2006/relationships/slide" Target="slides/slide4146.xml"/><Relationship Id="rId4153" Type="http://schemas.openxmlformats.org/officeDocument/2006/relationships/slide" Target="slides/slide4147.xml"/><Relationship Id="rId4154" Type="http://schemas.openxmlformats.org/officeDocument/2006/relationships/slide" Target="slides/slide4148.xml"/><Relationship Id="rId4155" Type="http://schemas.openxmlformats.org/officeDocument/2006/relationships/slide" Target="slides/slide4149.xml"/><Relationship Id="rId4156" Type="http://schemas.openxmlformats.org/officeDocument/2006/relationships/slide" Target="slides/slide4150.xml"/><Relationship Id="rId4157" Type="http://schemas.openxmlformats.org/officeDocument/2006/relationships/slide" Target="slides/slide4151.xml"/><Relationship Id="rId4158" Type="http://schemas.openxmlformats.org/officeDocument/2006/relationships/slide" Target="slides/slide4152.xml"/><Relationship Id="rId4159" Type="http://schemas.openxmlformats.org/officeDocument/2006/relationships/slide" Target="slides/slide4153.xml"/><Relationship Id="rId4160" Type="http://schemas.openxmlformats.org/officeDocument/2006/relationships/slide" Target="slides/slide4154.xml"/><Relationship Id="rId4161" Type="http://schemas.openxmlformats.org/officeDocument/2006/relationships/slide" Target="slides/slide4155.xml"/><Relationship Id="rId4162" Type="http://schemas.openxmlformats.org/officeDocument/2006/relationships/slide" Target="slides/slide4156.xml"/><Relationship Id="rId4163" Type="http://schemas.openxmlformats.org/officeDocument/2006/relationships/slide" Target="slides/slide4157.xml"/><Relationship Id="rId4164" Type="http://schemas.openxmlformats.org/officeDocument/2006/relationships/slide" Target="slides/slide4158.xml"/><Relationship Id="rId4165" Type="http://schemas.openxmlformats.org/officeDocument/2006/relationships/slide" Target="slides/slide4159.xml"/><Relationship Id="rId4166" Type="http://schemas.openxmlformats.org/officeDocument/2006/relationships/slide" Target="slides/slide4160.xml"/><Relationship Id="rId4167" Type="http://schemas.openxmlformats.org/officeDocument/2006/relationships/slide" Target="slides/slide4161.xml"/><Relationship Id="rId4168" Type="http://schemas.openxmlformats.org/officeDocument/2006/relationships/slide" Target="slides/slide4162.xml"/><Relationship Id="rId4169" Type="http://schemas.openxmlformats.org/officeDocument/2006/relationships/slide" Target="slides/slide4163.xml"/><Relationship Id="rId4170" Type="http://schemas.openxmlformats.org/officeDocument/2006/relationships/slide" Target="slides/slide4164.xml"/><Relationship Id="rId4171" Type="http://schemas.openxmlformats.org/officeDocument/2006/relationships/slide" Target="slides/slide4165.xml"/><Relationship Id="rId4172" Type="http://schemas.openxmlformats.org/officeDocument/2006/relationships/slide" Target="slides/slide4166.xml"/><Relationship Id="rId4173" Type="http://schemas.openxmlformats.org/officeDocument/2006/relationships/slide" Target="slides/slide4167.xml"/><Relationship Id="rId4174" Type="http://schemas.openxmlformats.org/officeDocument/2006/relationships/slide" Target="slides/slide4168.xml"/><Relationship Id="rId4175" Type="http://schemas.openxmlformats.org/officeDocument/2006/relationships/slide" Target="slides/slide4169.xml"/><Relationship Id="rId4176" Type="http://schemas.openxmlformats.org/officeDocument/2006/relationships/slide" Target="slides/slide4170.xml"/><Relationship Id="rId4177" Type="http://schemas.openxmlformats.org/officeDocument/2006/relationships/slide" Target="slides/slide4171.xml"/><Relationship Id="rId4178" Type="http://schemas.openxmlformats.org/officeDocument/2006/relationships/slide" Target="slides/slide4172.xml"/><Relationship Id="rId4179" Type="http://schemas.openxmlformats.org/officeDocument/2006/relationships/slide" Target="slides/slide4173.xml"/><Relationship Id="rId4180" Type="http://schemas.openxmlformats.org/officeDocument/2006/relationships/slide" Target="slides/slide4174.xml"/><Relationship Id="rId4181" Type="http://schemas.openxmlformats.org/officeDocument/2006/relationships/slide" Target="slides/slide4175.xml"/><Relationship Id="rId4182" Type="http://schemas.openxmlformats.org/officeDocument/2006/relationships/slide" Target="slides/slide4176.xml"/><Relationship Id="rId4183" Type="http://schemas.openxmlformats.org/officeDocument/2006/relationships/slide" Target="slides/slide4177.xml"/><Relationship Id="rId4184" Type="http://schemas.openxmlformats.org/officeDocument/2006/relationships/slide" Target="slides/slide4178.xml"/><Relationship Id="rId4185" Type="http://schemas.openxmlformats.org/officeDocument/2006/relationships/slide" Target="slides/slide4179.xml"/><Relationship Id="rId4186" Type="http://schemas.openxmlformats.org/officeDocument/2006/relationships/slide" Target="slides/slide4180.xml"/><Relationship Id="rId4187" Type="http://schemas.openxmlformats.org/officeDocument/2006/relationships/slide" Target="slides/slide4181.xml"/><Relationship Id="rId4188" Type="http://schemas.openxmlformats.org/officeDocument/2006/relationships/slide" Target="slides/slide4182.xml"/><Relationship Id="rId4189" Type="http://schemas.openxmlformats.org/officeDocument/2006/relationships/slide" Target="slides/slide4183.xml"/><Relationship Id="rId4190" Type="http://schemas.openxmlformats.org/officeDocument/2006/relationships/slide" Target="slides/slide4184.xml"/><Relationship Id="rId4191" Type="http://schemas.openxmlformats.org/officeDocument/2006/relationships/slide" Target="slides/slide4185.xml"/><Relationship Id="rId4192" Type="http://schemas.openxmlformats.org/officeDocument/2006/relationships/slide" Target="slides/slide4186.xml"/><Relationship Id="rId4193" Type="http://schemas.openxmlformats.org/officeDocument/2006/relationships/slide" Target="slides/slide4187.xml"/><Relationship Id="rId4194" Type="http://schemas.openxmlformats.org/officeDocument/2006/relationships/slide" Target="slides/slide4188.xml"/><Relationship Id="rId4195" Type="http://schemas.openxmlformats.org/officeDocument/2006/relationships/slide" Target="slides/slide4189.xml"/><Relationship Id="rId4196" Type="http://schemas.openxmlformats.org/officeDocument/2006/relationships/slide" Target="slides/slide4190.xml"/><Relationship Id="rId4197" Type="http://schemas.openxmlformats.org/officeDocument/2006/relationships/slide" Target="slides/slide4191.xml"/><Relationship Id="rId4198" Type="http://schemas.openxmlformats.org/officeDocument/2006/relationships/slide" Target="slides/slide4192.xml"/><Relationship Id="rId4199" Type="http://schemas.openxmlformats.org/officeDocument/2006/relationships/slide" Target="slides/slide4193.xml"/><Relationship Id="rId4200" Type="http://schemas.openxmlformats.org/officeDocument/2006/relationships/slide" Target="slides/slide4194.xml"/><Relationship Id="rId4201" Type="http://schemas.openxmlformats.org/officeDocument/2006/relationships/slide" Target="slides/slide4195.xml"/><Relationship Id="rId4202" Type="http://schemas.openxmlformats.org/officeDocument/2006/relationships/slide" Target="slides/slide4196.xml"/><Relationship Id="rId4203" Type="http://schemas.openxmlformats.org/officeDocument/2006/relationships/slide" Target="slides/slide4197.xml"/><Relationship Id="rId4204" Type="http://schemas.openxmlformats.org/officeDocument/2006/relationships/slide" Target="slides/slide4198.xml"/><Relationship Id="rId4205" Type="http://schemas.openxmlformats.org/officeDocument/2006/relationships/slide" Target="slides/slide4199.xml"/><Relationship Id="rId4206" Type="http://schemas.openxmlformats.org/officeDocument/2006/relationships/slide" Target="slides/slide4200.xml"/><Relationship Id="rId4207" Type="http://schemas.openxmlformats.org/officeDocument/2006/relationships/slide" Target="slides/slide4201.xml"/><Relationship Id="rId4208" Type="http://schemas.openxmlformats.org/officeDocument/2006/relationships/slide" Target="slides/slide4202.xml"/><Relationship Id="rId4209" Type="http://schemas.openxmlformats.org/officeDocument/2006/relationships/slide" Target="slides/slide4203.xml"/><Relationship Id="rId4210" Type="http://schemas.openxmlformats.org/officeDocument/2006/relationships/slide" Target="slides/slide4204.xml"/><Relationship Id="rId4211" Type="http://schemas.openxmlformats.org/officeDocument/2006/relationships/slide" Target="slides/slide4205.xml"/><Relationship Id="rId4212" Type="http://schemas.openxmlformats.org/officeDocument/2006/relationships/slide" Target="slides/slide4206.xml"/><Relationship Id="rId4213" Type="http://schemas.openxmlformats.org/officeDocument/2006/relationships/slide" Target="slides/slide4207.xml"/><Relationship Id="rId4214" Type="http://schemas.openxmlformats.org/officeDocument/2006/relationships/slide" Target="slides/slide4208.xml"/><Relationship Id="rId4215" Type="http://schemas.openxmlformats.org/officeDocument/2006/relationships/slide" Target="slides/slide4209.xml"/><Relationship Id="rId4216" Type="http://schemas.openxmlformats.org/officeDocument/2006/relationships/slide" Target="slides/slide4210.xml"/><Relationship Id="rId4217" Type="http://schemas.openxmlformats.org/officeDocument/2006/relationships/slide" Target="slides/slide4211.xml"/><Relationship Id="rId4218" Type="http://schemas.openxmlformats.org/officeDocument/2006/relationships/slide" Target="slides/slide4212.xml"/><Relationship Id="rId4219" Type="http://schemas.openxmlformats.org/officeDocument/2006/relationships/slide" Target="slides/slide4213.xml"/><Relationship Id="rId4220" Type="http://schemas.openxmlformats.org/officeDocument/2006/relationships/slide" Target="slides/slide4214.xml"/><Relationship Id="rId4221" Type="http://schemas.openxmlformats.org/officeDocument/2006/relationships/slide" Target="slides/slide4215.xml"/><Relationship Id="rId4222" Type="http://schemas.openxmlformats.org/officeDocument/2006/relationships/slide" Target="slides/slide4216.xml"/><Relationship Id="rId4223" Type="http://schemas.openxmlformats.org/officeDocument/2006/relationships/slide" Target="slides/slide4217.xml"/><Relationship Id="rId4224" Type="http://schemas.openxmlformats.org/officeDocument/2006/relationships/slide" Target="slides/slide4218.xml"/><Relationship Id="rId4225" Type="http://schemas.openxmlformats.org/officeDocument/2006/relationships/slide" Target="slides/slide4219.xml"/><Relationship Id="rId4226" Type="http://schemas.openxmlformats.org/officeDocument/2006/relationships/slide" Target="slides/slide4220.xml"/><Relationship Id="rId4227" Type="http://schemas.openxmlformats.org/officeDocument/2006/relationships/slide" Target="slides/slide4221.xml"/><Relationship Id="rId4228" Type="http://schemas.openxmlformats.org/officeDocument/2006/relationships/slide" Target="slides/slide4222.xml"/><Relationship Id="rId4229" Type="http://schemas.openxmlformats.org/officeDocument/2006/relationships/slide" Target="slides/slide4223.xml"/><Relationship Id="rId4230" Type="http://schemas.openxmlformats.org/officeDocument/2006/relationships/slide" Target="slides/slide4224.xml"/><Relationship Id="rId4231" Type="http://schemas.openxmlformats.org/officeDocument/2006/relationships/slide" Target="slides/slide4225.xml"/><Relationship Id="rId4232" Type="http://schemas.openxmlformats.org/officeDocument/2006/relationships/slide" Target="slides/slide4226.xml"/><Relationship Id="rId4233" Type="http://schemas.openxmlformats.org/officeDocument/2006/relationships/slide" Target="slides/slide4227.xml"/><Relationship Id="rId4234" Type="http://schemas.openxmlformats.org/officeDocument/2006/relationships/slide" Target="slides/slide4228.xml"/><Relationship Id="rId4235" Type="http://schemas.openxmlformats.org/officeDocument/2006/relationships/slide" Target="slides/slide4229.xml"/><Relationship Id="rId4236" Type="http://schemas.openxmlformats.org/officeDocument/2006/relationships/slide" Target="slides/slide4230.xml"/><Relationship Id="rId4237" Type="http://schemas.openxmlformats.org/officeDocument/2006/relationships/slide" Target="slides/slide4231.xml"/><Relationship Id="rId4238" Type="http://schemas.openxmlformats.org/officeDocument/2006/relationships/slide" Target="slides/slide4232.xml"/><Relationship Id="rId4239" Type="http://schemas.openxmlformats.org/officeDocument/2006/relationships/slide" Target="slides/slide4233.xml"/><Relationship Id="rId4240" Type="http://schemas.openxmlformats.org/officeDocument/2006/relationships/slide" Target="slides/slide4234.xml"/><Relationship Id="rId4241" Type="http://schemas.openxmlformats.org/officeDocument/2006/relationships/slide" Target="slides/slide4235.xml"/><Relationship Id="rId4242" Type="http://schemas.openxmlformats.org/officeDocument/2006/relationships/slide" Target="slides/slide4236.xml"/><Relationship Id="rId4243" Type="http://schemas.openxmlformats.org/officeDocument/2006/relationships/slide" Target="slides/slide4237.xml"/><Relationship Id="rId4244" Type="http://schemas.openxmlformats.org/officeDocument/2006/relationships/slide" Target="slides/slide4238.xml"/><Relationship Id="rId4245" Type="http://schemas.openxmlformats.org/officeDocument/2006/relationships/slide" Target="slides/slide4239.xml"/><Relationship Id="rId4246" Type="http://schemas.openxmlformats.org/officeDocument/2006/relationships/slide" Target="slides/slide4240.xml"/><Relationship Id="rId4247" Type="http://schemas.openxmlformats.org/officeDocument/2006/relationships/slide" Target="slides/slide4241.xml"/><Relationship Id="rId4248" Type="http://schemas.openxmlformats.org/officeDocument/2006/relationships/slide" Target="slides/slide4242.xml"/><Relationship Id="rId4249" Type="http://schemas.openxmlformats.org/officeDocument/2006/relationships/slide" Target="slides/slide4243.xml"/><Relationship Id="rId4250" Type="http://schemas.openxmlformats.org/officeDocument/2006/relationships/slide" Target="slides/slide4244.xml"/><Relationship Id="rId4251" Type="http://schemas.openxmlformats.org/officeDocument/2006/relationships/slide" Target="slides/slide4245.xml"/><Relationship Id="rId4252" Type="http://schemas.openxmlformats.org/officeDocument/2006/relationships/slide" Target="slides/slide4246.xml"/><Relationship Id="rId4253" Type="http://schemas.openxmlformats.org/officeDocument/2006/relationships/slide" Target="slides/slide4247.xml"/><Relationship Id="rId4254" Type="http://schemas.openxmlformats.org/officeDocument/2006/relationships/slide" Target="slides/slide4248.xml"/><Relationship Id="rId4255" Type="http://schemas.openxmlformats.org/officeDocument/2006/relationships/slide" Target="slides/slide4249.xml"/><Relationship Id="rId4256" Type="http://schemas.openxmlformats.org/officeDocument/2006/relationships/slide" Target="slides/slide4250.xml"/><Relationship Id="rId4257" Type="http://schemas.openxmlformats.org/officeDocument/2006/relationships/slide" Target="slides/slide4251.xml"/><Relationship Id="rId4258" Type="http://schemas.openxmlformats.org/officeDocument/2006/relationships/slide" Target="slides/slide4252.xml"/><Relationship Id="rId4259" Type="http://schemas.openxmlformats.org/officeDocument/2006/relationships/slide" Target="slides/slide4253.xml"/><Relationship Id="rId4260" Type="http://schemas.openxmlformats.org/officeDocument/2006/relationships/slide" Target="slides/slide4254.xml"/><Relationship Id="rId4261" Type="http://schemas.openxmlformats.org/officeDocument/2006/relationships/slide" Target="slides/slide4255.xml"/><Relationship Id="rId4262" Type="http://schemas.openxmlformats.org/officeDocument/2006/relationships/slide" Target="slides/slide4256.xml"/><Relationship Id="rId4263" Type="http://schemas.openxmlformats.org/officeDocument/2006/relationships/slide" Target="slides/slide4257.xml"/><Relationship Id="rId4264" Type="http://schemas.openxmlformats.org/officeDocument/2006/relationships/slide" Target="slides/slide4258.xml"/><Relationship Id="rId4265" Type="http://schemas.openxmlformats.org/officeDocument/2006/relationships/slide" Target="slides/slide4259.xml"/><Relationship Id="rId4266" Type="http://schemas.openxmlformats.org/officeDocument/2006/relationships/slide" Target="slides/slide4260.xml"/><Relationship Id="rId4267" Type="http://schemas.openxmlformats.org/officeDocument/2006/relationships/slide" Target="slides/slide4261.xml"/><Relationship Id="rId4268" Type="http://schemas.openxmlformats.org/officeDocument/2006/relationships/slide" Target="slides/slide4262.xml"/><Relationship Id="rId4269" Type="http://schemas.openxmlformats.org/officeDocument/2006/relationships/slide" Target="slides/slide4263.xml"/><Relationship Id="rId4270" Type="http://schemas.openxmlformats.org/officeDocument/2006/relationships/slide" Target="slides/slide4264.xml"/><Relationship Id="rId4271" Type="http://schemas.openxmlformats.org/officeDocument/2006/relationships/slide" Target="slides/slide4265.xml"/><Relationship Id="rId4272" Type="http://schemas.openxmlformats.org/officeDocument/2006/relationships/slide" Target="slides/slide4266.xml"/><Relationship Id="rId4273" Type="http://schemas.openxmlformats.org/officeDocument/2006/relationships/slide" Target="slides/slide4267.xml"/><Relationship Id="rId4274" Type="http://schemas.openxmlformats.org/officeDocument/2006/relationships/slide" Target="slides/slide4268.xml"/><Relationship Id="rId4275" Type="http://schemas.openxmlformats.org/officeDocument/2006/relationships/slide" Target="slides/slide4269.xml"/><Relationship Id="rId4276" Type="http://schemas.openxmlformats.org/officeDocument/2006/relationships/slide" Target="slides/slide4270.xml"/><Relationship Id="rId4277" Type="http://schemas.openxmlformats.org/officeDocument/2006/relationships/slide" Target="slides/slide4271.xml"/><Relationship Id="rId4278" Type="http://schemas.openxmlformats.org/officeDocument/2006/relationships/slide" Target="slides/slide4272.xml"/><Relationship Id="rId4279" Type="http://schemas.openxmlformats.org/officeDocument/2006/relationships/slide" Target="slides/slide4273.xml"/><Relationship Id="rId4280" Type="http://schemas.openxmlformats.org/officeDocument/2006/relationships/slide" Target="slides/slide4274.xml"/><Relationship Id="rId4281" Type="http://schemas.openxmlformats.org/officeDocument/2006/relationships/slide" Target="slides/slide4275.xml"/><Relationship Id="rId4282" Type="http://schemas.openxmlformats.org/officeDocument/2006/relationships/slide" Target="slides/slide4276.xml"/><Relationship Id="rId4283" Type="http://schemas.openxmlformats.org/officeDocument/2006/relationships/slide" Target="slides/slide4277.xml"/><Relationship Id="rId4284" Type="http://schemas.openxmlformats.org/officeDocument/2006/relationships/slide" Target="slides/slide4278.xml"/><Relationship Id="rId4285" Type="http://schemas.openxmlformats.org/officeDocument/2006/relationships/slide" Target="slides/slide4279.xml"/><Relationship Id="rId4286" Type="http://schemas.openxmlformats.org/officeDocument/2006/relationships/slide" Target="slides/slide4280.xml"/><Relationship Id="rId4287" Type="http://schemas.openxmlformats.org/officeDocument/2006/relationships/slide" Target="slides/slide4281.xml"/><Relationship Id="rId4288" Type="http://schemas.openxmlformats.org/officeDocument/2006/relationships/slide" Target="slides/slide4282.xml"/><Relationship Id="rId4289" Type="http://schemas.openxmlformats.org/officeDocument/2006/relationships/slide" Target="slides/slide4283.xml"/><Relationship Id="rId4290" Type="http://schemas.openxmlformats.org/officeDocument/2006/relationships/slide" Target="slides/slide4284.xml"/><Relationship Id="rId4291" Type="http://schemas.openxmlformats.org/officeDocument/2006/relationships/slide" Target="slides/slide4285.xml"/><Relationship Id="rId4292" Type="http://schemas.openxmlformats.org/officeDocument/2006/relationships/slide" Target="slides/slide4286.xml"/><Relationship Id="rId4293" Type="http://schemas.openxmlformats.org/officeDocument/2006/relationships/slide" Target="slides/slide4287.xml"/><Relationship Id="rId4294" Type="http://schemas.openxmlformats.org/officeDocument/2006/relationships/slide" Target="slides/slide4288.xml"/><Relationship Id="rId4295" Type="http://schemas.openxmlformats.org/officeDocument/2006/relationships/slide" Target="slides/slide4289.xml"/><Relationship Id="rId4296" Type="http://schemas.openxmlformats.org/officeDocument/2006/relationships/slide" Target="slides/slide4290.xml"/><Relationship Id="rId4297" Type="http://schemas.openxmlformats.org/officeDocument/2006/relationships/slide" Target="slides/slide4291.xml"/><Relationship Id="rId4298" Type="http://schemas.openxmlformats.org/officeDocument/2006/relationships/slide" Target="slides/slide4292.xml"/><Relationship Id="rId4299" Type="http://schemas.openxmlformats.org/officeDocument/2006/relationships/slide" Target="slides/slide4293.xml"/><Relationship Id="rId4300" Type="http://schemas.openxmlformats.org/officeDocument/2006/relationships/slide" Target="slides/slide4294.xml"/><Relationship Id="rId4301" Type="http://schemas.openxmlformats.org/officeDocument/2006/relationships/slide" Target="slides/slide4295.xml"/><Relationship Id="rId4302" Type="http://schemas.openxmlformats.org/officeDocument/2006/relationships/slide" Target="slides/slide4296.xml"/><Relationship Id="rId4303" Type="http://schemas.openxmlformats.org/officeDocument/2006/relationships/slide" Target="slides/slide4297.xml"/><Relationship Id="rId4304" Type="http://schemas.openxmlformats.org/officeDocument/2006/relationships/slide" Target="slides/slide4298.xml"/><Relationship Id="rId4305" Type="http://schemas.openxmlformats.org/officeDocument/2006/relationships/slide" Target="slides/slide4299.xml"/><Relationship Id="rId4306" Type="http://schemas.openxmlformats.org/officeDocument/2006/relationships/slide" Target="slides/slide4300.xml"/><Relationship Id="rId4307" Type="http://schemas.openxmlformats.org/officeDocument/2006/relationships/slide" Target="slides/slide4301.xml"/><Relationship Id="rId4308" Type="http://schemas.openxmlformats.org/officeDocument/2006/relationships/slide" Target="slides/slide4302.xml"/><Relationship Id="rId4309" Type="http://schemas.openxmlformats.org/officeDocument/2006/relationships/slide" Target="slides/slide4303.xml"/><Relationship Id="rId4310" Type="http://schemas.openxmlformats.org/officeDocument/2006/relationships/slide" Target="slides/slide4304.xml"/><Relationship Id="rId4311" Type="http://schemas.openxmlformats.org/officeDocument/2006/relationships/slide" Target="slides/slide4305.xml"/><Relationship Id="rId4312" Type="http://schemas.openxmlformats.org/officeDocument/2006/relationships/slide" Target="slides/slide4306.xml"/><Relationship Id="rId4313" Type="http://schemas.openxmlformats.org/officeDocument/2006/relationships/slide" Target="slides/slide4307.xml"/><Relationship Id="rId4314" Type="http://schemas.openxmlformats.org/officeDocument/2006/relationships/slide" Target="slides/slide4308.xml"/><Relationship Id="rId4315" Type="http://schemas.openxmlformats.org/officeDocument/2006/relationships/slide" Target="slides/slide4309.xml"/><Relationship Id="rId4316" Type="http://schemas.openxmlformats.org/officeDocument/2006/relationships/slide" Target="slides/slide4310.xml"/><Relationship Id="rId4317" Type="http://schemas.openxmlformats.org/officeDocument/2006/relationships/slide" Target="slides/slide4311.xml"/><Relationship Id="rId4318" Type="http://schemas.openxmlformats.org/officeDocument/2006/relationships/slide" Target="slides/slide4312.xml"/><Relationship Id="rId4319" Type="http://schemas.openxmlformats.org/officeDocument/2006/relationships/slide" Target="slides/slide4313.xml"/><Relationship Id="rId4320" Type="http://schemas.openxmlformats.org/officeDocument/2006/relationships/slide" Target="slides/slide4314.xml"/><Relationship Id="rId4321" Type="http://schemas.openxmlformats.org/officeDocument/2006/relationships/slide" Target="slides/slide4315.xml"/><Relationship Id="rId4322" Type="http://schemas.openxmlformats.org/officeDocument/2006/relationships/slide" Target="slides/slide4316.xml"/><Relationship Id="rId4323" Type="http://schemas.openxmlformats.org/officeDocument/2006/relationships/slide" Target="slides/slide4317.xml"/><Relationship Id="rId4324" Type="http://schemas.openxmlformats.org/officeDocument/2006/relationships/slide" Target="slides/slide4318.xml"/><Relationship Id="rId4325" Type="http://schemas.openxmlformats.org/officeDocument/2006/relationships/slide" Target="slides/slide4319.xml"/><Relationship Id="rId4326" Type="http://schemas.openxmlformats.org/officeDocument/2006/relationships/slide" Target="slides/slide4320.xml"/><Relationship Id="rId4327" Type="http://schemas.openxmlformats.org/officeDocument/2006/relationships/slide" Target="slides/slide4321.xml"/><Relationship Id="rId4328" Type="http://schemas.openxmlformats.org/officeDocument/2006/relationships/slide" Target="slides/slide4322.xml"/><Relationship Id="rId4329" Type="http://schemas.openxmlformats.org/officeDocument/2006/relationships/slide" Target="slides/slide4323.xml"/><Relationship Id="rId4330" Type="http://schemas.openxmlformats.org/officeDocument/2006/relationships/slide" Target="slides/slide4324.xml"/><Relationship Id="rId4331" Type="http://schemas.openxmlformats.org/officeDocument/2006/relationships/slide" Target="slides/slide4325.xml"/><Relationship Id="rId4332" Type="http://schemas.openxmlformats.org/officeDocument/2006/relationships/slide" Target="slides/slide4326.xml"/><Relationship Id="rId4333" Type="http://schemas.openxmlformats.org/officeDocument/2006/relationships/slide" Target="slides/slide4327.xml"/><Relationship Id="rId4334" Type="http://schemas.openxmlformats.org/officeDocument/2006/relationships/slide" Target="slides/slide4328.xml"/><Relationship Id="rId4335" Type="http://schemas.openxmlformats.org/officeDocument/2006/relationships/slide" Target="slides/slide4329.xml"/><Relationship Id="rId4336" Type="http://schemas.openxmlformats.org/officeDocument/2006/relationships/slide" Target="slides/slide4330.xml"/><Relationship Id="rId4337" Type="http://schemas.openxmlformats.org/officeDocument/2006/relationships/slide" Target="slides/slide4331.xml"/><Relationship Id="rId4338" Type="http://schemas.openxmlformats.org/officeDocument/2006/relationships/slide" Target="slides/slide4332.xml"/><Relationship Id="rId4339" Type="http://schemas.openxmlformats.org/officeDocument/2006/relationships/slide" Target="slides/slide4333.xml"/><Relationship Id="rId4340" Type="http://schemas.openxmlformats.org/officeDocument/2006/relationships/slide" Target="slides/slide4334.xml"/><Relationship Id="rId4341" Type="http://schemas.openxmlformats.org/officeDocument/2006/relationships/slide" Target="slides/slide4335.xml"/><Relationship Id="rId4342" Type="http://schemas.openxmlformats.org/officeDocument/2006/relationships/slide" Target="slides/slide4336.xml"/><Relationship Id="rId4343" Type="http://schemas.openxmlformats.org/officeDocument/2006/relationships/slide" Target="slides/slide4337.xml"/><Relationship Id="rId4344" Type="http://schemas.openxmlformats.org/officeDocument/2006/relationships/slide" Target="slides/slide4338.xml"/><Relationship Id="rId4345" Type="http://schemas.openxmlformats.org/officeDocument/2006/relationships/slide" Target="slides/slide4339.xml"/><Relationship Id="rId4346" Type="http://schemas.openxmlformats.org/officeDocument/2006/relationships/slide" Target="slides/slide4340.xml"/><Relationship Id="rId4347" Type="http://schemas.openxmlformats.org/officeDocument/2006/relationships/slide" Target="slides/slide4341.xml"/><Relationship Id="rId4348" Type="http://schemas.openxmlformats.org/officeDocument/2006/relationships/slide" Target="slides/slide4342.xml"/><Relationship Id="rId4349" Type="http://schemas.openxmlformats.org/officeDocument/2006/relationships/slide" Target="slides/slide4343.xml"/><Relationship Id="rId4350" Type="http://schemas.openxmlformats.org/officeDocument/2006/relationships/slide" Target="slides/slide4344.xml"/><Relationship Id="rId4351" Type="http://schemas.openxmlformats.org/officeDocument/2006/relationships/slide" Target="slides/slide4345.xml"/><Relationship Id="rId4352" Type="http://schemas.openxmlformats.org/officeDocument/2006/relationships/slide" Target="slides/slide4346.xml"/><Relationship Id="rId4353" Type="http://schemas.openxmlformats.org/officeDocument/2006/relationships/slide" Target="slides/slide4347.xml"/><Relationship Id="rId4354" Type="http://schemas.openxmlformats.org/officeDocument/2006/relationships/slide" Target="slides/slide4348.xml"/><Relationship Id="rId4355" Type="http://schemas.openxmlformats.org/officeDocument/2006/relationships/slide" Target="slides/slide4349.xml"/><Relationship Id="rId4356" Type="http://schemas.openxmlformats.org/officeDocument/2006/relationships/slide" Target="slides/slide4350.xml"/><Relationship Id="rId4357" Type="http://schemas.openxmlformats.org/officeDocument/2006/relationships/slide" Target="slides/slide4351.xml"/><Relationship Id="rId4358" Type="http://schemas.openxmlformats.org/officeDocument/2006/relationships/slide" Target="slides/slide4352.xml"/><Relationship Id="rId4359" Type="http://schemas.openxmlformats.org/officeDocument/2006/relationships/slide" Target="slides/slide4353.xml"/><Relationship Id="rId4360" Type="http://schemas.openxmlformats.org/officeDocument/2006/relationships/slide" Target="slides/slide4354.xml"/><Relationship Id="rId4361" Type="http://schemas.openxmlformats.org/officeDocument/2006/relationships/slide" Target="slides/slide4355.xml"/><Relationship Id="rId4362" Type="http://schemas.openxmlformats.org/officeDocument/2006/relationships/slide" Target="slides/slide4356.xml"/><Relationship Id="rId4363" Type="http://schemas.openxmlformats.org/officeDocument/2006/relationships/slide" Target="slides/slide4357.xml"/><Relationship Id="rId4364" Type="http://schemas.openxmlformats.org/officeDocument/2006/relationships/slide" Target="slides/slide4358.xml"/><Relationship Id="rId4365" Type="http://schemas.openxmlformats.org/officeDocument/2006/relationships/slide" Target="slides/slide4359.xml"/><Relationship Id="rId4366" Type="http://schemas.openxmlformats.org/officeDocument/2006/relationships/slide" Target="slides/slide4360.xml"/><Relationship Id="rId4367" Type="http://schemas.openxmlformats.org/officeDocument/2006/relationships/slide" Target="slides/slide4361.xml"/><Relationship Id="rId4368" Type="http://schemas.openxmlformats.org/officeDocument/2006/relationships/slide" Target="slides/slide4362.xml"/><Relationship Id="rId4369" Type="http://schemas.openxmlformats.org/officeDocument/2006/relationships/slide" Target="slides/slide4363.xml"/><Relationship Id="rId4370" Type="http://schemas.openxmlformats.org/officeDocument/2006/relationships/slide" Target="slides/slide4364.xml"/><Relationship Id="rId4371" Type="http://schemas.openxmlformats.org/officeDocument/2006/relationships/slide" Target="slides/slide4365.xml"/><Relationship Id="rId4372" Type="http://schemas.openxmlformats.org/officeDocument/2006/relationships/slide" Target="slides/slide4366.xml"/><Relationship Id="rId4373" Type="http://schemas.openxmlformats.org/officeDocument/2006/relationships/slide" Target="slides/slide4367.xml"/><Relationship Id="rId4374" Type="http://schemas.openxmlformats.org/officeDocument/2006/relationships/slide" Target="slides/slide4368.xml"/><Relationship Id="rId4375" Type="http://schemas.openxmlformats.org/officeDocument/2006/relationships/slide" Target="slides/slide4369.xml"/><Relationship Id="rId4376" Type="http://schemas.openxmlformats.org/officeDocument/2006/relationships/slide" Target="slides/slide4370.xml"/><Relationship Id="rId4377" Type="http://schemas.openxmlformats.org/officeDocument/2006/relationships/slide" Target="slides/slide4371.xml"/><Relationship Id="rId4378" Type="http://schemas.openxmlformats.org/officeDocument/2006/relationships/slide" Target="slides/slide4372.xml"/><Relationship Id="rId4379" Type="http://schemas.openxmlformats.org/officeDocument/2006/relationships/slide" Target="slides/slide4373.xml"/><Relationship Id="rId4380" Type="http://schemas.openxmlformats.org/officeDocument/2006/relationships/slide" Target="slides/slide4374.xml"/><Relationship Id="rId4381" Type="http://schemas.openxmlformats.org/officeDocument/2006/relationships/slide" Target="slides/slide4375.xml"/><Relationship Id="rId4382" Type="http://schemas.openxmlformats.org/officeDocument/2006/relationships/slide" Target="slides/slide4376.xml"/><Relationship Id="rId4383" Type="http://schemas.openxmlformats.org/officeDocument/2006/relationships/slide" Target="slides/slide4377.xml"/><Relationship Id="rId4384" Type="http://schemas.openxmlformats.org/officeDocument/2006/relationships/slide" Target="slides/slide4378.xml"/><Relationship Id="rId4385" Type="http://schemas.openxmlformats.org/officeDocument/2006/relationships/slide" Target="slides/slide4379.xml"/><Relationship Id="rId4386" Type="http://schemas.openxmlformats.org/officeDocument/2006/relationships/slide" Target="slides/slide4380.xml"/><Relationship Id="rId4387" Type="http://schemas.openxmlformats.org/officeDocument/2006/relationships/slide" Target="slides/slide4381.xml"/><Relationship Id="rId4388" Type="http://schemas.openxmlformats.org/officeDocument/2006/relationships/slide" Target="slides/slide4382.xml"/><Relationship Id="rId4389" Type="http://schemas.openxmlformats.org/officeDocument/2006/relationships/slide" Target="slides/slide4383.xml"/><Relationship Id="rId4390" Type="http://schemas.openxmlformats.org/officeDocument/2006/relationships/slide" Target="slides/slide4384.xml"/><Relationship Id="rId4391" Type="http://schemas.openxmlformats.org/officeDocument/2006/relationships/slide" Target="slides/slide4385.xml"/><Relationship Id="rId4392" Type="http://schemas.openxmlformats.org/officeDocument/2006/relationships/slide" Target="slides/slide4386.xml"/><Relationship Id="rId4393" Type="http://schemas.openxmlformats.org/officeDocument/2006/relationships/slide" Target="slides/slide4387.xml"/><Relationship Id="rId4394" Type="http://schemas.openxmlformats.org/officeDocument/2006/relationships/slide" Target="slides/slide4388.xml"/><Relationship Id="rId4395" Type="http://schemas.openxmlformats.org/officeDocument/2006/relationships/slide" Target="slides/slide4389.xml"/><Relationship Id="rId4396" Type="http://schemas.openxmlformats.org/officeDocument/2006/relationships/slide" Target="slides/slide4390.xml"/><Relationship Id="rId4397" Type="http://schemas.openxmlformats.org/officeDocument/2006/relationships/slide" Target="slides/slide4391.xml"/><Relationship Id="rId4398" Type="http://schemas.openxmlformats.org/officeDocument/2006/relationships/slide" Target="slides/slide4392.xml"/><Relationship Id="rId4399" Type="http://schemas.openxmlformats.org/officeDocument/2006/relationships/slide" Target="slides/slide4393.xml"/><Relationship Id="rId4400" Type="http://schemas.openxmlformats.org/officeDocument/2006/relationships/slide" Target="slides/slide4394.xml"/><Relationship Id="rId4401" Type="http://schemas.openxmlformats.org/officeDocument/2006/relationships/slide" Target="slides/slide4395.xml"/><Relationship Id="rId4402" Type="http://schemas.openxmlformats.org/officeDocument/2006/relationships/slide" Target="slides/slide4396.xml"/><Relationship Id="rId4403" Type="http://schemas.openxmlformats.org/officeDocument/2006/relationships/slide" Target="slides/slide4397.xml"/><Relationship Id="rId4404" Type="http://schemas.openxmlformats.org/officeDocument/2006/relationships/slide" Target="slides/slide4398.xml"/><Relationship Id="rId4405" Type="http://schemas.openxmlformats.org/officeDocument/2006/relationships/slide" Target="slides/slide4399.xml"/><Relationship Id="rId4406" Type="http://schemas.openxmlformats.org/officeDocument/2006/relationships/slide" Target="slides/slide4400.xml"/><Relationship Id="rId4407" Type="http://schemas.openxmlformats.org/officeDocument/2006/relationships/slide" Target="slides/slide4401.xml"/><Relationship Id="rId4408" Type="http://schemas.openxmlformats.org/officeDocument/2006/relationships/slide" Target="slides/slide4402.xml"/><Relationship Id="rId4409" Type="http://schemas.openxmlformats.org/officeDocument/2006/relationships/slide" Target="slides/slide4403.xml"/><Relationship Id="rId4410" Type="http://schemas.openxmlformats.org/officeDocument/2006/relationships/slide" Target="slides/slide4404.xml"/><Relationship Id="rId4411" Type="http://schemas.openxmlformats.org/officeDocument/2006/relationships/slide" Target="slides/slide4405.xml"/><Relationship Id="rId4412" Type="http://schemas.openxmlformats.org/officeDocument/2006/relationships/slide" Target="slides/slide4406.xml"/><Relationship Id="rId4413" Type="http://schemas.openxmlformats.org/officeDocument/2006/relationships/slide" Target="slides/slide4407.xml"/><Relationship Id="rId4414" Type="http://schemas.openxmlformats.org/officeDocument/2006/relationships/slide" Target="slides/slide4408.xml"/><Relationship Id="rId4415" Type="http://schemas.openxmlformats.org/officeDocument/2006/relationships/slide" Target="slides/slide4409.xml"/><Relationship Id="rId4416" Type="http://schemas.openxmlformats.org/officeDocument/2006/relationships/slide" Target="slides/slide4410.xml"/><Relationship Id="rId4417" Type="http://schemas.openxmlformats.org/officeDocument/2006/relationships/slide" Target="slides/slide4411.xml"/><Relationship Id="rId4418" Type="http://schemas.openxmlformats.org/officeDocument/2006/relationships/slide" Target="slides/slide4412.xml"/><Relationship Id="rId4419" Type="http://schemas.openxmlformats.org/officeDocument/2006/relationships/slide" Target="slides/slide4413.xml"/><Relationship Id="rId4420" Type="http://schemas.openxmlformats.org/officeDocument/2006/relationships/slide" Target="slides/slide4414.xml"/><Relationship Id="rId4421" Type="http://schemas.openxmlformats.org/officeDocument/2006/relationships/slide" Target="slides/slide4415.xml"/><Relationship Id="rId4422" Type="http://schemas.openxmlformats.org/officeDocument/2006/relationships/slide" Target="slides/slide4416.xml"/><Relationship Id="rId4423" Type="http://schemas.openxmlformats.org/officeDocument/2006/relationships/slide" Target="slides/slide4417.xml"/><Relationship Id="rId4424" Type="http://schemas.openxmlformats.org/officeDocument/2006/relationships/slide" Target="slides/slide4418.xml"/><Relationship Id="rId4425" Type="http://schemas.openxmlformats.org/officeDocument/2006/relationships/slide" Target="slides/slide4419.xml"/><Relationship Id="rId4426" Type="http://schemas.openxmlformats.org/officeDocument/2006/relationships/slide" Target="slides/slide4420.xml"/><Relationship Id="rId4427" Type="http://schemas.openxmlformats.org/officeDocument/2006/relationships/slide" Target="slides/slide4421.xml"/><Relationship Id="rId4428" Type="http://schemas.openxmlformats.org/officeDocument/2006/relationships/slide" Target="slides/slide4422.xml"/><Relationship Id="rId4429" Type="http://schemas.openxmlformats.org/officeDocument/2006/relationships/slide" Target="slides/slide4423.xml"/><Relationship Id="rId4430" Type="http://schemas.openxmlformats.org/officeDocument/2006/relationships/slide" Target="slides/slide4424.xml"/><Relationship Id="rId4431" Type="http://schemas.openxmlformats.org/officeDocument/2006/relationships/slide" Target="slides/slide4425.xml"/><Relationship Id="rId4432" Type="http://schemas.openxmlformats.org/officeDocument/2006/relationships/slide" Target="slides/slide4426.xml"/><Relationship Id="rId4433" Type="http://schemas.openxmlformats.org/officeDocument/2006/relationships/slide" Target="slides/slide4427.xml"/><Relationship Id="rId4434" Type="http://schemas.openxmlformats.org/officeDocument/2006/relationships/slide" Target="slides/slide4428.xml"/><Relationship Id="rId4435" Type="http://schemas.openxmlformats.org/officeDocument/2006/relationships/slide" Target="slides/slide4429.xml"/><Relationship Id="rId4436" Type="http://schemas.openxmlformats.org/officeDocument/2006/relationships/slide" Target="slides/slide4430.xml"/><Relationship Id="rId4437" Type="http://schemas.openxmlformats.org/officeDocument/2006/relationships/slide" Target="slides/slide4431.xml"/><Relationship Id="rId4438" Type="http://schemas.openxmlformats.org/officeDocument/2006/relationships/slide" Target="slides/slide4432.xml"/><Relationship Id="rId4439" Type="http://schemas.openxmlformats.org/officeDocument/2006/relationships/slide" Target="slides/slide4433.xml"/><Relationship Id="rId4440" Type="http://schemas.openxmlformats.org/officeDocument/2006/relationships/slide" Target="slides/slide4434.xml"/><Relationship Id="rId4441" Type="http://schemas.openxmlformats.org/officeDocument/2006/relationships/slide" Target="slides/slide4435.xml"/><Relationship Id="rId4442" Type="http://schemas.openxmlformats.org/officeDocument/2006/relationships/slide" Target="slides/slide4436.xml"/><Relationship Id="rId4443" Type="http://schemas.openxmlformats.org/officeDocument/2006/relationships/slide" Target="slides/slide4437.xml"/><Relationship Id="rId4444" Type="http://schemas.openxmlformats.org/officeDocument/2006/relationships/slide" Target="slides/slide4438.xml"/><Relationship Id="rId4445" Type="http://schemas.openxmlformats.org/officeDocument/2006/relationships/slide" Target="slides/slide4439.xml"/><Relationship Id="rId4446" Type="http://schemas.openxmlformats.org/officeDocument/2006/relationships/slide" Target="slides/slide4440.xml"/><Relationship Id="rId4447" Type="http://schemas.openxmlformats.org/officeDocument/2006/relationships/slide" Target="slides/slide4441.xml"/><Relationship Id="rId4448" Type="http://schemas.openxmlformats.org/officeDocument/2006/relationships/slide" Target="slides/slide4442.xml"/><Relationship Id="rId4449" Type="http://schemas.openxmlformats.org/officeDocument/2006/relationships/slide" Target="slides/slide4443.xml"/><Relationship Id="rId4450" Type="http://schemas.openxmlformats.org/officeDocument/2006/relationships/slide" Target="slides/slide4444.xml"/><Relationship Id="rId4451" Type="http://schemas.openxmlformats.org/officeDocument/2006/relationships/slide" Target="slides/slide4445.xml"/><Relationship Id="rId4452" Type="http://schemas.openxmlformats.org/officeDocument/2006/relationships/slide" Target="slides/slide4446.xml"/><Relationship Id="rId4453" Type="http://schemas.openxmlformats.org/officeDocument/2006/relationships/slide" Target="slides/slide4447.xml"/><Relationship Id="rId4454" Type="http://schemas.openxmlformats.org/officeDocument/2006/relationships/slide" Target="slides/slide4448.xml"/><Relationship Id="rId4455" Type="http://schemas.openxmlformats.org/officeDocument/2006/relationships/slide" Target="slides/slide4449.xml"/><Relationship Id="rId4456" Type="http://schemas.openxmlformats.org/officeDocument/2006/relationships/slide" Target="slides/slide4450.xml"/><Relationship Id="rId4457" Type="http://schemas.openxmlformats.org/officeDocument/2006/relationships/slide" Target="slides/slide4451.xml"/><Relationship Id="rId4458" Type="http://schemas.openxmlformats.org/officeDocument/2006/relationships/slide" Target="slides/slide4452.xml"/><Relationship Id="rId4459" Type="http://schemas.openxmlformats.org/officeDocument/2006/relationships/slide" Target="slides/slide4453.xml"/><Relationship Id="rId4460" Type="http://schemas.openxmlformats.org/officeDocument/2006/relationships/slide" Target="slides/slide4454.xml"/><Relationship Id="rId4461" Type="http://schemas.openxmlformats.org/officeDocument/2006/relationships/slide" Target="slides/slide4455.xml"/><Relationship Id="rId4462" Type="http://schemas.openxmlformats.org/officeDocument/2006/relationships/slide" Target="slides/slide4456.xml"/><Relationship Id="rId4463" Type="http://schemas.openxmlformats.org/officeDocument/2006/relationships/slide" Target="slides/slide4457.xml"/><Relationship Id="rId4464" Type="http://schemas.openxmlformats.org/officeDocument/2006/relationships/slide" Target="slides/slide4458.xml"/><Relationship Id="rId4465" Type="http://schemas.openxmlformats.org/officeDocument/2006/relationships/slide" Target="slides/slide4459.xml"/><Relationship Id="rId4466" Type="http://schemas.openxmlformats.org/officeDocument/2006/relationships/slide" Target="slides/slide4460.xml"/><Relationship Id="rId4467" Type="http://schemas.openxmlformats.org/officeDocument/2006/relationships/slide" Target="slides/slide4461.xml"/><Relationship Id="rId4468" Type="http://schemas.openxmlformats.org/officeDocument/2006/relationships/slide" Target="slides/slide4462.xml"/><Relationship Id="rId4469" Type="http://schemas.openxmlformats.org/officeDocument/2006/relationships/slide" Target="slides/slide4463.xml"/><Relationship Id="rId4470" Type="http://schemas.openxmlformats.org/officeDocument/2006/relationships/slide" Target="slides/slide4464.xml"/><Relationship Id="rId4471" Type="http://schemas.openxmlformats.org/officeDocument/2006/relationships/slide" Target="slides/slide4465.xml"/><Relationship Id="rId4472" Type="http://schemas.openxmlformats.org/officeDocument/2006/relationships/slide" Target="slides/slide4466.xml"/><Relationship Id="rId4473" Type="http://schemas.openxmlformats.org/officeDocument/2006/relationships/slide" Target="slides/slide4467.xml"/><Relationship Id="rId4474" Type="http://schemas.openxmlformats.org/officeDocument/2006/relationships/slide" Target="slides/slide4468.xml"/><Relationship Id="rId4475" Type="http://schemas.openxmlformats.org/officeDocument/2006/relationships/slide" Target="slides/slide4469.xml"/><Relationship Id="rId4476" Type="http://schemas.openxmlformats.org/officeDocument/2006/relationships/slide" Target="slides/slide4470.xml"/><Relationship Id="rId4477" Type="http://schemas.openxmlformats.org/officeDocument/2006/relationships/slide" Target="slides/slide4471.xml"/><Relationship Id="rId4478" Type="http://schemas.openxmlformats.org/officeDocument/2006/relationships/slide" Target="slides/slide4472.xml"/><Relationship Id="rId4479" Type="http://schemas.openxmlformats.org/officeDocument/2006/relationships/slide" Target="slides/slide4473.xml"/><Relationship Id="rId4480" Type="http://schemas.openxmlformats.org/officeDocument/2006/relationships/slide" Target="slides/slide4474.xml"/><Relationship Id="rId4481" Type="http://schemas.openxmlformats.org/officeDocument/2006/relationships/slide" Target="slides/slide4475.xml"/><Relationship Id="rId4482" Type="http://schemas.openxmlformats.org/officeDocument/2006/relationships/slide" Target="slides/slide4476.xml"/><Relationship Id="rId4483" Type="http://schemas.openxmlformats.org/officeDocument/2006/relationships/slide" Target="slides/slide4477.xml"/><Relationship Id="rId4484" Type="http://schemas.openxmlformats.org/officeDocument/2006/relationships/slide" Target="slides/slide4478.xml"/><Relationship Id="rId4485" Type="http://schemas.openxmlformats.org/officeDocument/2006/relationships/slide" Target="slides/slide4479.xml"/><Relationship Id="rId4486" Type="http://schemas.openxmlformats.org/officeDocument/2006/relationships/slide" Target="slides/slide4480.xml"/><Relationship Id="rId4487" Type="http://schemas.openxmlformats.org/officeDocument/2006/relationships/slide" Target="slides/slide4481.xml"/><Relationship Id="rId4488" Type="http://schemas.openxmlformats.org/officeDocument/2006/relationships/slide" Target="slides/slide4482.xml"/><Relationship Id="rId4489" Type="http://schemas.openxmlformats.org/officeDocument/2006/relationships/slide" Target="slides/slide4483.xml"/><Relationship Id="rId4490" Type="http://schemas.openxmlformats.org/officeDocument/2006/relationships/slide" Target="slides/slide4484.xml"/><Relationship Id="rId4491" Type="http://schemas.openxmlformats.org/officeDocument/2006/relationships/slide" Target="slides/slide4485.xml"/><Relationship Id="rId4492" Type="http://schemas.openxmlformats.org/officeDocument/2006/relationships/slide" Target="slides/slide4486.xml"/><Relationship Id="rId4493" Type="http://schemas.openxmlformats.org/officeDocument/2006/relationships/slide" Target="slides/slide4487.xml"/><Relationship Id="rId4494" Type="http://schemas.openxmlformats.org/officeDocument/2006/relationships/slide" Target="slides/slide4488.xml"/><Relationship Id="rId4495" Type="http://schemas.openxmlformats.org/officeDocument/2006/relationships/slide" Target="slides/slide4489.xml"/><Relationship Id="rId4496" Type="http://schemas.openxmlformats.org/officeDocument/2006/relationships/slide" Target="slides/slide4490.xml"/><Relationship Id="rId4497" Type="http://schemas.openxmlformats.org/officeDocument/2006/relationships/slide" Target="slides/slide4491.xml"/><Relationship Id="rId4498" Type="http://schemas.openxmlformats.org/officeDocument/2006/relationships/slide" Target="slides/slide4492.xml"/><Relationship Id="rId4499" Type="http://schemas.openxmlformats.org/officeDocument/2006/relationships/slide" Target="slides/slide4493.xml"/><Relationship Id="rId4500" Type="http://schemas.openxmlformats.org/officeDocument/2006/relationships/slide" Target="slides/slide4494.xml"/><Relationship Id="rId4501" Type="http://schemas.openxmlformats.org/officeDocument/2006/relationships/slide" Target="slides/slide4495.xml"/><Relationship Id="rId4502" Type="http://schemas.openxmlformats.org/officeDocument/2006/relationships/slide" Target="slides/slide4496.xml"/><Relationship Id="rId4503" Type="http://schemas.openxmlformats.org/officeDocument/2006/relationships/slide" Target="slides/slide4497.xml"/><Relationship Id="rId4504" Type="http://schemas.openxmlformats.org/officeDocument/2006/relationships/slide" Target="slides/slide4498.xml"/><Relationship Id="rId4505" Type="http://schemas.openxmlformats.org/officeDocument/2006/relationships/slide" Target="slides/slide4499.xml"/><Relationship Id="rId4506" Type="http://schemas.openxmlformats.org/officeDocument/2006/relationships/slide" Target="slides/slide4500.xml"/><Relationship Id="rId4507" Type="http://schemas.openxmlformats.org/officeDocument/2006/relationships/slide" Target="slides/slide4501.xml"/><Relationship Id="rId4508" Type="http://schemas.openxmlformats.org/officeDocument/2006/relationships/slide" Target="slides/slide4502.xml"/><Relationship Id="rId4509" Type="http://schemas.openxmlformats.org/officeDocument/2006/relationships/slide" Target="slides/slide4503.xml"/><Relationship Id="rId4510" Type="http://schemas.openxmlformats.org/officeDocument/2006/relationships/slide" Target="slides/slide4504.xml"/><Relationship Id="rId4511" Type="http://schemas.openxmlformats.org/officeDocument/2006/relationships/slide" Target="slides/slide4505.xml"/><Relationship Id="rId4512" Type="http://schemas.openxmlformats.org/officeDocument/2006/relationships/slide" Target="slides/slide4506.xml"/><Relationship Id="rId4513" Type="http://schemas.openxmlformats.org/officeDocument/2006/relationships/slide" Target="slides/slide4507.xml"/><Relationship Id="rId4514" Type="http://schemas.openxmlformats.org/officeDocument/2006/relationships/slide" Target="slides/slide4508.xml"/><Relationship Id="rId4515" Type="http://schemas.openxmlformats.org/officeDocument/2006/relationships/slide" Target="slides/slide4509.xml"/><Relationship Id="rId4516" Type="http://schemas.openxmlformats.org/officeDocument/2006/relationships/slide" Target="slides/slide4510.xml"/><Relationship Id="rId4517" Type="http://schemas.openxmlformats.org/officeDocument/2006/relationships/slide" Target="slides/slide4511.xml"/><Relationship Id="rId4518" Type="http://schemas.openxmlformats.org/officeDocument/2006/relationships/slide" Target="slides/slide4512.xml"/><Relationship Id="rId4519" Type="http://schemas.openxmlformats.org/officeDocument/2006/relationships/slide" Target="slides/slide4513.xml"/><Relationship Id="rId4520" Type="http://schemas.openxmlformats.org/officeDocument/2006/relationships/slide" Target="slides/slide4514.xml"/><Relationship Id="rId4521" Type="http://schemas.openxmlformats.org/officeDocument/2006/relationships/slide" Target="slides/slide4515.xml"/><Relationship Id="rId4522" Type="http://schemas.openxmlformats.org/officeDocument/2006/relationships/slide" Target="slides/slide4516.xml"/><Relationship Id="rId4523" Type="http://schemas.openxmlformats.org/officeDocument/2006/relationships/slide" Target="slides/slide4517.xml"/><Relationship Id="rId4524" Type="http://schemas.openxmlformats.org/officeDocument/2006/relationships/slide" Target="slides/slide4518.xml"/><Relationship Id="rId4525" Type="http://schemas.openxmlformats.org/officeDocument/2006/relationships/slide" Target="slides/slide4519.xml"/><Relationship Id="rId4526" Type="http://schemas.openxmlformats.org/officeDocument/2006/relationships/slide" Target="slides/slide4520.xml"/><Relationship Id="rId4527" Type="http://schemas.openxmlformats.org/officeDocument/2006/relationships/slide" Target="slides/slide4521.xml"/><Relationship Id="rId4528" Type="http://schemas.openxmlformats.org/officeDocument/2006/relationships/slide" Target="slides/slide4522.xml"/><Relationship Id="rId4529" Type="http://schemas.openxmlformats.org/officeDocument/2006/relationships/slide" Target="slides/slide4523.xml"/><Relationship Id="rId4530" Type="http://schemas.openxmlformats.org/officeDocument/2006/relationships/slide" Target="slides/slide4524.xml"/><Relationship Id="rId4531" Type="http://schemas.openxmlformats.org/officeDocument/2006/relationships/slide" Target="slides/slide4525.xml"/><Relationship Id="rId4532" Type="http://schemas.openxmlformats.org/officeDocument/2006/relationships/slide" Target="slides/slide4526.xml"/><Relationship Id="rId4533" Type="http://schemas.openxmlformats.org/officeDocument/2006/relationships/slide" Target="slides/slide4527.xml"/><Relationship Id="rId4534" Type="http://schemas.openxmlformats.org/officeDocument/2006/relationships/slide" Target="slides/slide4528.xml"/><Relationship Id="rId4535" Type="http://schemas.openxmlformats.org/officeDocument/2006/relationships/slide" Target="slides/slide4529.xml"/><Relationship Id="rId4536" Type="http://schemas.openxmlformats.org/officeDocument/2006/relationships/slide" Target="slides/slide4530.xml"/><Relationship Id="rId4537" Type="http://schemas.openxmlformats.org/officeDocument/2006/relationships/slide" Target="slides/slide4531.xml"/><Relationship Id="rId4538" Type="http://schemas.openxmlformats.org/officeDocument/2006/relationships/slide" Target="slides/slide4532.xml"/><Relationship Id="rId4539" Type="http://schemas.openxmlformats.org/officeDocument/2006/relationships/slide" Target="slides/slide4533.xml"/><Relationship Id="rId4540" Type="http://schemas.openxmlformats.org/officeDocument/2006/relationships/slide" Target="slides/slide4534.xml"/><Relationship Id="rId4541" Type="http://schemas.openxmlformats.org/officeDocument/2006/relationships/slide" Target="slides/slide4535.xml"/><Relationship Id="rId4542" Type="http://schemas.openxmlformats.org/officeDocument/2006/relationships/slide" Target="slides/slide4536.xml"/><Relationship Id="rId4543" Type="http://schemas.openxmlformats.org/officeDocument/2006/relationships/slide" Target="slides/slide4537.xml"/><Relationship Id="rId4544" Type="http://schemas.openxmlformats.org/officeDocument/2006/relationships/slide" Target="slides/slide4538.xml"/><Relationship Id="rId4545" Type="http://schemas.openxmlformats.org/officeDocument/2006/relationships/slide" Target="slides/slide4539.xml"/><Relationship Id="rId4546" Type="http://schemas.openxmlformats.org/officeDocument/2006/relationships/slide" Target="slides/slide4540.xml"/><Relationship Id="rId4547" Type="http://schemas.openxmlformats.org/officeDocument/2006/relationships/slide" Target="slides/slide4541.xml"/><Relationship Id="rId4548" Type="http://schemas.openxmlformats.org/officeDocument/2006/relationships/slide" Target="slides/slide4542.xml"/><Relationship Id="rId4549" Type="http://schemas.openxmlformats.org/officeDocument/2006/relationships/slide" Target="slides/slide4543.xml"/><Relationship Id="rId4550" Type="http://schemas.openxmlformats.org/officeDocument/2006/relationships/slide" Target="slides/slide4544.xml"/><Relationship Id="rId4551" Type="http://schemas.openxmlformats.org/officeDocument/2006/relationships/slide" Target="slides/slide4545.xml"/><Relationship Id="rId4552" Type="http://schemas.openxmlformats.org/officeDocument/2006/relationships/slide" Target="slides/slide4546.xml"/><Relationship Id="rId4553" Type="http://schemas.openxmlformats.org/officeDocument/2006/relationships/slide" Target="slides/slide4547.xml"/><Relationship Id="rId4554" Type="http://schemas.openxmlformats.org/officeDocument/2006/relationships/slide" Target="slides/slide4548.xml"/><Relationship Id="rId4555" Type="http://schemas.openxmlformats.org/officeDocument/2006/relationships/slide" Target="slides/slide4549.xml"/><Relationship Id="rId4556" Type="http://schemas.openxmlformats.org/officeDocument/2006/relationships/slide" Target="slides/slide4550.xml"/><Relationship Id="rId4557" Type="http://schemas.openxmlformats.org/officeDocument/2006/relationships/slide" Target="slides/slide4551.xml"/><Relationship Id="rId4558" Type="http://schemas.openxmlformats.org/officeDocument/2006/relationships/slide" Target="slides/slide4552.xml"/><Relationship Id="rId4559" Type="http://schemas.openxmlformats.org/officeDocument/2006/relationships/slide" Target="slides/slide4553.xml"/><Relationship Id="rId4560" Type="http://schemas.openxmlformats.org/officeDocument/2006/relationships/slide" Target="slides/slide4554.xml"/><Relationship Id="rId4561" Type="http://schemas.openxmlformats.org/officeDocument/2006/relationships/slide" Target="slides/slide4555.xml"/><Relationship Id="rId4562" Type="http://schemas.openxmlformats.org/officeDocument/2006/relationships/slide" Target="slides/slide4556.xml"/><Relationship Id="rId4563" Type="http://schemas.openxmlformats.org/officeDocument/2006/relationships/slide" Target="slides/slide4557.xml"/><Relationship Id="rId4564" Type="http://schemas.openxmlformats.org/officeDocument/2006/relationships/slide" Target="slides/slide4558.xml"/><Relationship Id="rId4565" Type="http://schemas.openxmlformats.org/officeDocument/2006/relationships/slide" Target="slides/slide4559.xml"/><Relationship Id="rId4566" Type="http://schemas.openxmlformats.org/officeDocument/2006/relationships/slide" Target="slides/slide4560.xml"/><Relationship Id="rId4567" Type="http://schemas.openxmlformats.org/officeDocument/2006/relationships/slide" Target="slides/slide4561.xml"/><Relationship Id="rId4568" Type="http://schemas.openxmlformats.org/officeDocument/2006/relationships/slide" Target="slides/slide4562.xml"/><Relationship Id="rId4569" Type="http://schemas.openxmlformats.org/officeDocument/2006/relationships/slide" Target="slides/slide4563.xml"/><Relationship Id="rId4570" Type="http://schemas.openxmlformats.org/officeDocument/2006/relationships/slide" Target="slides/slide4564.xml"/><Relationship Id="rId4571" Type="http://schemas.openxmlformats.org/officeDocument/2006/relationships/slide" Target="slides/slide4565.xml"/><Relationship Id="rId4572" Type="http://schemas.openxmlformats.org/officeDocument/2006/relationships/slide" Target="slides/slide4566.xml"/><Relationship Id="rId4573" Type="http://schemas.openxmlformats.org/officeDocument/2006/relationships/slide" Target="slides/slide4567.xml"/><Relationship Id="rId4574" Type="http://schemas.openxmlformats.org/officeDocument/2006/relationships/slide" Target="slides/slide4568.xml"/><Relationship Id="rId4575" Type="http://schemas.openxmlformats.org/officeDocument/2006/relationships/slide" Target="slides/slide4569.xml"/><Relationship Id="rId4576" Type="http://schemas.openxmlformats.org/officeDocument/2006/relationships/slide" Target="slides/slide4570.xml"/><Relationship Id="rId4577" Type="http://schemas.openxmlformats.org/officeDocument/2006/relationships/slide" Target="slides/slide4571.xml"/><Relationship Id="rId4578" Type="http://schemas.openxmlformats.org/officeDocument/2006/relationships/slide" Target="slides/slide4572.xml"/><Relationship Id="rId4579" Type="http://schemas.openxmlformats.org/officeDocument/2006/relationships/slide" Target="slides/slide4573.xml"/><Relationship Id="rId4580" Type="http://schemas.openxmlformats.org/officeDocument/2006/relationships/slide" Target="slides/slide4574.xml"/><Relationship Id="rId4581" Type="http://schemas.openxmlformats.org/officeDocument/2006/relationships/slide" Target="slides/slide4575.xml"/><Relationship Id="rId4582" Type="http://schemas.openxmlformats.org/officeDocument/2006/relationships/slide" Target="slides/slide4576.xml"/><Relationship Id="rId4583" Type="http://schemas.openxmlformats.org/officeDocument/2006/relationships/slide" Target="slides/slide4577.xml"/><Relationship Id="rId4584" Type="http://schemas.openxmlformats.org/officeDocument/2006/relationships/slide" Target="slides/slide4578.xml"/><Relationship Id="rId4585" Type="http://schemas.openxmlformats.org/officeDocument/2006/relationships/slide" Target="slides/slide4579.xml"/><Relationship Id="rId4586" Type="http://schemas.openxmlformats.org/officeDocument/2006/relationships/slide" Target="slides/slide4580.xml"/><Relationship Id="rId4587" Type="http://schemas.openxmlformats.org/officeDocument/2006/relationships/slide" Target="slides/slide4581.xml"/><Relationship Id="rId4588" Type="http://schemas.openxmlformats.org/officeDocument/2006/relationships/slide" Target="slides/slide4582.xml"/><Relationship Id="rId4589" Type="http://schemas.openxmlformats.org/officeDocument/2006/relationships/slide" Target="slides/slide4583.xml"/><Relationship Id="rId4590" Type="http://schemas.openxmlformats.org/officeDocument/2006/relationships/slide" Target="slides/slide4584.xml"/><Relationship Id="rId4591" Type="http://schemas.openxmlformats.org/officeDocument/2006/relationships/slide" Target="slides/slide4585.xml"/><Relationship Id="rId4592" Type="http://schemas.openxmlformats.org/officeDocument/2006/relationships/slide" Target="slides/slide4586.xml"/><Relationship Id="rId4593" Type="http://schemas.openxmlformats.org/officeDocument/2006/relationships/slide" Target="slides/slide4587.xml"/><Relationship Id="rId4594" Type="http://schemas.openxmlformats.org/officeDocument/2006/relationships/slide" Target="slides/slide4588.xml"/><Relationship Id="rId4595" Type="http://schemas.openxmlformats.org/officeDocument/2006/relationships/slide" Target="slides/slide4589.xml"/><Relationship Id="rId4596" Type="http://schemas.openxmlformats.org/officeDocument/2006/relationships/slide" Target="slides/slide4590.xml"/><Relationship Id="rId4597" Type="http://schemas.openxmlformats.org/officeDocument/2006/relationships/slide" Target="slides/slide4591.xml"/><Relationship Id="rId4598" Type="http://schemas.openxmlformats.org/officeDocument/2006/relationships/slide" Target="slides/slide4592.xml"/><Relationship Id="rId4599" Type="http://schemas.openxmlformats.org/officeDocument/2006/relationships/slide" Target="slides/slide4593.xml"/><Relationship Id="rId4600" Type="http://schemas.openxmlformats.org/officeDocument/2006/relationships/slide" Target="slides/slide4594.xml"/><Relationship Id="rId4601" Type="http://schemas.openxmlformats.org/officeDocument/2006/relationships/slide" Target="slides/slide4595.xml"/><Relationship Id="rId4602" Type="http://schemas.openxmlformats.org/officeDocument/2006/relationships/slide" Target="slides/slide4596.xml"/><Relationship Id="rId4603" Type="http://schemas.openxmlformats.org/officeDocument/2006/relationships/slide" Target="slides/slide4597.xml"/><Relationship Id="rId4604" Type="http://schemas.openxmlformats.org/officeDocument/2006/relationships/slide" Target="slides/slide4598.xml"/><Relationship Id="rId4605" Type="http://schemas.openxmlformats.org/officeDocument/2006/relationships/slide" Target="slides/slide4599.xml"/><Relationship Id="rId4606" Type="http://schemas.openxmlformats.org/officeDocument/2006/relationships/slide" Target="slides/slide4600.xml"/><Relationship Id="rId4607" Type="http://schemas.openxmlformats.org/officeDocument/2006/relationships/slide" Target="slides/slide4601.xml"/><Relationship Id="rId4608" Type="http://schemas.openxmlformats.org/officeDocument/2006/relationships/slide" Target="slides/slide4602.xml"/><Relationship Id="rId4609" Type="http://schemas.openxmlformats.org/officeDocument/2006/relationships/slide" Target="slides/slide4603.xml"/><Relationship Id="rId4610" Type="http://schemas.openxmlformats.org/officeDocument/2006/relationships/slide" Target="slides/slide4604.xml"/><Relationship Id="rId4611" Type="http://schemas.openxmlformats.org/officeDocument/2006/relationships/slide" Target="slides/slide4605.xml"/><Relationship Id="rId4612" Type="http://schemas.openxmlformats.org/officeDocument/2006/relationships/slide" Target="slides/slide4606.xml"/><Relationship Id="rId4613" Type="http://schemas.openxmlformats.org/officeDocument/2006/relationships/slide" Target="slides/slide4607.xml"/><Relationship Id="rId4614" Type="http://schemas.openxmlformats.org/officeDocument/2006/relationships/slide" Target="slides/slide4608.xml"/><Relationship Id="rId4615" Type="http://schemas.openxmlformats.org/officeDocument/2006/relationships/slide" Target="slides/slide4609.xml"/><Relationship Id="rId4616" Type="http://schemas.openxmlformats.org/officeDocument/2006/relationships/slide" Target="slides/slide4610.xml"/><Relationship Id="rId4617" Type="http://schemas.openxmlformats.org/officeDocument/2006/relationships/slide" Target="slides/slide4611.xml"/><Relationship Id="rId4618" Type="http://schemas.openxmlformats.org/officeDocument/2006/relationships/slide" Target="slides/slide4612.xml"/><Relationship Id="rId4619" Type="http://schemas.openxmlformats.org/officeDocument/2006/relationships/slide" Target="slides/slide4613.xml"/><Relationship Id="rId4620" Type="http://schemas.openxmlformats.org/officeDocument/2006/relationships/slide" Target="slides/slide4614.xml"/><Relationship Id="rId4621" Type="http://schemas.openxmlformats.org/officeDocument/2006/relationships/slide" Target="slides/slide4615.xml"/><Relationship Id="rId4622" Type="http://schemas.openxmlformats.org/officeDocument/2006/relationships/slide" Target="slides/slide4616.xml"/><Relationship Id="rId4623" Type="http://schemas.openxmlformats.org/officeDocument/2006/relationships/slide" Target="slides/slide4617.xml"/><Relationship Id="rId4624" Type="http://schemas.openxmlformats.org/officeDocument/2006/relationships/slide" Target="slides/slide4618.xml"/><Relationship Id="rId4625" Type="http://schemas.openxmlformats.org/officeDocument/2006/relationships/slide" Target="slides/slide4619.xml"/><Relationship Id="rId4626" Type="http://schemas.openxmlformats.org/officeDocument/2006/relationships/slide" Target="slides/slide4620.xml"/><Relationship Id="rId4627" Type="http://schemas.openxmlformats.org/officeDocument/2006/relationships/slide" Target="slides/slide4621.xml"/><Relationship Id="rId4628" Type="http://schemas.openxmlformats.org/officeDocument/2006/relationships/slide" Target="slides/slide4622.xml"/><Relationship Id="rId4629" Type="http://schemas.openxmlformats.org/officeDocument/2006/relationships/slide" Target="slides/slide4623.xml"/><Relationship Id="rId4630" Type="http://schemas.openxmlformats.org/officeDocument/2006/relationships/slide" Target="slides/slide4624.xml"/><Relationship Id="rId4631" Type="http://schemas.openxmlformats.org/officeDocument/2006/relationships/slide" Target="slides/slide4625.xml"/><Relationship Id="rId4632" Type="http://schemas.openxmlformats.org/officeDocument/2006/relationships/slide" Target="slides/slide4626.xml"/><Relationship Id="rId4633" Type="http://schemas.openxmlformats.org/officeDocument/2006/relationships/slide" Target="slides/slide4627.xml"/><Relationship Id="rId4634" Type="http://schemas.openxmlformats.org/officeDocument/2006/relationships/slide" Target="slides/slide4628.xml"/><Relationship Id="rId4635" Type="http://schemas.openxmlformats.org/officeDocument/2006/relationships/slide" Target="slides/slide4629.xml"/><Relationship Id="rId4636" Type="http://schemas.openxmlformats.org/officeDocument/2006/relationships/slide" Target="slides/slide4630.xml"/><Relationship Id="rId4637" Type="http://schemas.openxmlformats.org/officeDocument/2006/relationships/slide" Target="slides/slide4631.xml"/><Relationship Id="rId4638" Type="http://schemas.openxmlformats.org/officeDocument/2006/relationships/slide" Target="slides/slide4632.xml"/><Relationship Id="rId4639" Type="http://schemas.openxmlformats.org/officeDocument/2006/relationships/slide" Target="slides/slide4633.xml"/><Relationship Id="rId4640" Type="http://schemas.openxmlformats.org/officeDocument/2006/relationships/slide" Target="slides/slide4634.xml"/><Relationship Id="rId4641" Type="http://schemas.openxmlformats.org/officeDocument/2006/relationships/slide" Target="slides/slide4635.xml"/><Relationship Id="rId4642" Type="http://schemas.openxmlformats.org/officeDocument/2006/relationships/slide" Target="slides/slide4636.xml"/><Relationship Id="rId4643" Type="http://schemas.openxmlformats.org/officeDocument/2006/relationships/slide" Target="slides/slide4637.xml"/><Relationship Id="rId4644" Type="http://schemas.openxmlformats.org/officeDocument/2006/relationships/slide" Target="slides/slide4638.xml"/><Relationship Id="rId4645" Type="http://schemas.openxmlformats.org/officeDocument/2006/relationships/slide" Target="slides/slide4639.xml"/><Relationship Id="rId4646" Type="http://schemas.openxmlformats.org/officeDocument/2006/relationships/slide" Target="slides/slide4640.xml"/><Relationship Id="rId4647" Type="http://schemas.openxmlformats.org/officeDocument/2006/relationships/slide" Target="slides/slide4641.xml"/><Relationship Id="rId4648" Type="http://schemas.openxmlformats.org/officeDocument/2006/relationships/slide" Target="slides/slide4642.xml"/><Relationship Id="rId4649" Type="http://schemas.openxmlformats.org/officeDocument/2006/relationships/slide" Target="slides/slide4643.xml"/><Relationship Id="rId4650" Type="http://schemas.openxmlformats.org/officeDocument/2006/relationships/slide" Target="slides/slide4644.xml"/><Relationship Id="rId4651" Type="http://schemas.openxmlformats.org/officeDocument/2006/relationships/slide" Target="slides/slide4645.xml"/><Relationship Id="rId4652" Type="http://schemas.openxmlformats.org/officeDocument/2006/relationships/slide" Target="slides/slide4646.xml"/><Relationship Id="rId4653" Type="http://schemas.openxmlformats.org/officeDocument/2006/relationships/slide" Target="slides/slide4647.xml"/><Relationship Id="rId4654" Type="http://schemas.openxmlformats.org/officeDocument/2006/relationships/slide" Target="slides/slide4648.xml"/><Relationship Id="rId4655" Type="http://schemas.openxmlformats.org/officeDocument/2006/relationships/slide" Target="slides/slide4649.xml"/><Relationship Id="rId4656" Type="http://schemas.openxmlformats.org/officeDocument/2006/relationships/slide" Target="slides/slide4650.xml"/><Relationship Id="rId4657" Type="http://schemas.openxmlformats.org/officeDocument/2006/relationships/slide" Target="slides/slide4651.xml"/><Relationship Id="rId4658" Type="http://schemas.openxmlformats.org/officeDocument/2006/relationships/slide" Target="slides/slide4652.xml"/><Relationship Id="rId4659" Type="http://schemas.openxmlformats.org/officeDocument/2006/relationships/slide" Target="slides/slide4653.xml"/><Relationship Id="rId4660" Type="http://schemas.openxmlformats.org/officeDocument/2006/relationships/slide" Target="slides/slide4654.xml"/><Relationship Id="rId4661" Type="http://schemas.openxmlformats.org/officeDocument/2006/relationships/slide" Target="slides/slide4655.xml"/><Relationship Id="rId4662" Type="http://schemas.openxmlformats.org/officeDocument/2006/relationships/slide" Target="slides/slide4656.xml"/><Relationship Id="rId4663" Type="http://schemas.openxmlformats.org/officeDocument/2006/relationships/slide" Target="slides/slide4657.xml"/><Relationship Id="rId4664" Type="http://schemas.openxmlformats.org/officeDocument/2006/relationships/slide" Target="slides/slide4658.xml"/><Relationship Id="rId4665" Type="http://schemas.openxmlformats.org/officeDocument/2006/relationships/slide" Target="slides/slide4659.xml"/><Relationship Id="rId4666" Type="http://schemas.openxmlformats.org/officeDocument/2006/relationships/slide" Target="slides/slide4660.xml"/><Relationship Id="rId4667" Type="http://schemas.openxmlformats.org/officeDocument/2006/relationships/slide" Target="slides/slide4661.xml"/><Relationship Id="rId4668" Type="http://schemas.openxmlformats.org/officeDocument/2006/relationships/slide" Target="slides/slide4662.xml"/><Relationship Id="rId4669" Type="http://schemas.openxmlformats.org/officeDocument/2006/relationships/slide" Target="slides/slide4663.xml"/><Relationship Id="rId4670" Type="http://schemas.openxmlformats.org/officeDocument/2006/relationships/slide" Target="slides/slide4664.xml"/><Relationship Id="rId4671" Type="http://schemas.openxmlformats.org/officeDocument/2006/relationships/slide" Target="slides/slide4665.xml"/><Relationship Id="rId4672" Type="http://schemas.openxmlformats.org/officeDocument/2006/relationships/slide" Target="slides/slide4666.xml"/><Relationship Id="rId4673" Type="http://schemas.openxmlformats.org/officeDocument/2006/relationships/slide" Target="slides/slide4667.xml"/><Relationship Id="rId4674" Type="http://schemas.openxmlformats.org/officeDocument/2006/relationships/slide" Target="slides/slide4668.xml"/><Relationship Id="rId4675" Type="http://schemas.openxmlformats.org/officeDocument/2006/relationships/slide" Target="slides/slide4669.xml"/><Relationship Id="rId4676" Type="http://schemas.openxmlformats.org/officeDocument/2006/relationships/slide" Target="slides/slide4670.xml"/><Relationship Id="rId4677" Type="http://schemas.openxmlformats.org/officeDocument/2006/relationships/slide" Target="slides/slide4671.xml"/><Relationship Id="rId4678" Type="http://schemas.openxmlformats.org/officeDocument/2006/relationships/slide" Target="slides/slide4672.xml"/><Relationship Id="rId4679" Type="http://schemas.openxmlformats.org/officeDocument/2006/relationships/slide" Target="slides/slide4673.xml"/><Relationship Id="rId4680" Type="http://schemas.openxmlformats.org/officeDocument/2006/relationships/slide" Target="slides/slide4674.xml"/><Relationship Id="rId4681" Type="http://schemas.openxmlformats.org/officeDocument/2006/relationships/slide" Target="slides/slide4675.xml"/><Relationship Id="rId4682" Type="http://schemas.openxmlformats.org/officeDocument/2006/relationships/slide" Target="slides/slide4676.xml"/><Relationship Id="rId4683" Type="http://schemas.openxmlformats.org/officeDocument/2006/relationships/slide" Target="slides/slide4677.xml"/><Relationship Id="rId4684" Type="http://schemas.openxmlformats.org/officeDocument/2006/relationships/slide" Target="slides/slide4678.xml"/><Relationship Id="rId4685" Type="http://schemas.openxmlformats.org/officeDocument/2006/relationships/slide" Target="slides/slide4679.xml"/><Relationship Id="rId4686" Type="http://schemas.openxmlformats.org/officeDocument/2006/relationships/slide" Target="slides/slide4680.xml"/><Relationship Id="rId4687" Type="http://schemas.openxmlformats.org/officeDocument/2006/relationships/slide" Target="slides/slide4681.xml"/><Relationship Id="rId4688" Type="http://schemas.openxmlformats.org/officeDocument/2006/relationships/slide" Target="slides/slide4682.xml"/><Relationship Id="rId4689" Type="http://schemas.openxmlformats.org/officeDocument/2006/relationships/slide" Target="slides/slide4683.xml"/><Relationship Id="rId4690" Type="http://schemas.openxmlformats.org/officeDocument/2006/relationships/slide" Target="slides/slide4684.xml"/><Relationship Id="rId4691" Type="http://schemas.openxmlformats.org/officeDocument/2006/relationships/slide" Target="slides/slide4685.xml"/><Relationship Id="rId4692" Type="http://schemas.openxmlformats.org/officeDocument/2006/relationships/slide" Target="slides/slide4686.xml"/><Relationship Id="rId4693" Type="http://schemas.openxmlformats.org/officeDocument/2006/relationships/slide" Target="slides/slide4687.xml"/><Relationship Id="rId4694" Type="http://schemas.openxmlformats.org/officeDocument/2006/relationships/slide" Target="slides/slide4688.xml"/><Relationship Id="rId4695" Type="http://schemas.openxmlformats.org/officeDocument/2006/relationships/slide" Target="slides/slide4689.xml"/><Relationship Id="rId4696" Type="http://schemas.openxmlformats.org/officeDocument/2006/relationships/slide" Target="slides/slide4690.xml"/><Relationship Id="rId4697" Type="http://schemas.openxmlformats.org/officeDocument/2006/relationships/slide" Target="slides/slide4691.xml"/><Relationship Id="rId4698" Type="http://schemas.openxmlformats.org/officeDocument/2006/relationships/slide" Target="slides/slide4692.xml"/><Relationship Id="rId4699" Type="http://schemas.openxmlformats.org/officeDocument/2006/relationships/slide" Target="slides/slide4693.xml"/><Relationship Id="rId4700" Type="http://schemas.openxmlformats.org/officeDocument/2006/relationships/slide" Target="slides/slide4694.xml"/><Relationship Id="rId4701" Type="http://schemas.openxmlformats.org/officeDocument/2006/relationships/slide" Target="slides/slide4695.xml"/><Relationship Id="rId4702" Type="http://schemas.openxmlformats.org/officeDocument/2006/relationships/slide" Target="slides/slide4696.xml"/><Relationship Id="rId4703" Type="http://schemas.openxmlformats.org/officeDocument/2006/relationships/slide" Target="slides/slide4697.xml"/><Relationship Id="rId4704" Type="http://schemas.openxmlformats.org/officeDocument/2006/relationships/slide" Target="slides/slide4698.xml"/><Relationship Id="rId4705" Type="http://schemas.openxmlformats.org/officeDocument/2006/relationships/slide" Target="slides/slide4699.xml"/><Relationship Id="rId4706" Type="http://schemas.openxmlformats.org/officeDocument/2006/relationships/slide" Target="slides/slide4700.xml"/><Relationship Id="rId4707" Type="http://schemas.openxmlformats.org/officeDocument/2006/relationships/slide" Target="slides/slide4701.xml"/><Relationship Id="rId4708" Type="http://schemas.openxmlformats.org/officeDocument/2006/relationships/slide" Target="slides/slide4702.xml"/><Relationship Id="rId4709" Type="http://schemas.openxmlformats.org/officeDocument/2006/relationships/slide" Target="slides/slide4703.xml"/><Relationship Id="rId4710" Type="http://schemas.openxmlformats.org/officeDocument/2006/relationships/slide" Target="slides/slide4704.xml"/><Relationship Id="rId4711" Type="http://schemas.openxmlformats.org/officeDocument/2006/relationships/slide" Target="slides/slide4705.xml"/><Relationship Id="rId4712" Type="http://schemas.openxmlformats.org/officeDocument/2006/relationships/slide" Target="slides/slide4706.xml"/><Relationship Id="rId4713" Type="http://schemas.openxmlformats.org/officeDocument/2006/relationships/slide" Target="slides/slide4707.xml"/><Relationship Id="rId4714" Type="http://schemas.openxmlformats.org/officeDocument/2006/relationships/slide" Target="slides/slide4708.xml"/><Relationship Id="rId4715" Type="http://schemas.openxmlformats.org/officeDocument/2006/relationships/slide" Target="slides/slide4709.xml"/><Relationship Id="rId4716" Type="http://schemas.openxmlformats.org/officeDocument/2006/relationships/slide" Target="slides/slide4710.xml"/><Relationship Id="rId4717" Type="http://schemas.openxmlformats.org/officeDocument/2006/relationships/slide" Target="slides/slide4711.xml"/><Relationship Id="rId4718" Type="http://schemas.openxmlformats.org/officeDocument/2006/relationships/slide" Target="slides/slide4712.xml"/><Relationship Id="rId4719" Type="http://schemas.openxmlformats.org/officeDocument/2006/relationships/slide" Target="slides/slide4713.xml"/><Relationship Id="rId4720" Type="http://schemas.openxmlformats.org/officeDocument/2006/relationships/slide" Target="slides/slide4714.xml"/><Relationship Id="rId4721" Type="http://schemas.openxmlformats.org/officeDocument/2006/relationships/slide" Target="slides/slide4715.xml"/><Relationship Id="rId4722" Type="http://schemas.openxmlformats.org/officeDocument/2006/relationships/slide" Target="slides/slide4716.xml"/><Relationship Id="rId4723" Type="http://schemas.openxmlformats.org/officeDocument/2006/relationships/slide" Target="slides/slide4717.xml"/><Relationship Id="rId4724" Type="http://schemas.openxmlformats.org/officeDocument/2006/relationships/slide" Target="slides/slide4718.xml"/><Relationship Id="rId4725" Type="http://schemas.openxmlformats.org/officeDocument/2006/relationships/slide" Target="slides/slide4719.xml"/><Relationship Id="rId4726" Type="http://schemas.openxmlformats.org/officeDocument/2006/relationships/slide" Target="slides/slide4720.xml"/><Relationship Id="rId4727" Type="http://schemas.openxmlformats.org/officeDocument/2006/relationships/slide" Target="slides/slide4721.xml"/><Relationship Id="rId4728" Type="http://schemas.openxmlformats.org/officeDocument/2006/relationships/slide" Target="slides/slide4722.xml"/><Relationship Id="rId4729" Type="http://schemas.openxmlformats.org/officeDocument/2006/relationships/slide" Target="slides/slide4723.xml"/><Relationship Id="rId4730" Type="http://schemas.openxmlformats.org/officeDocument/2006/relationships/slide" Target="slides/slide4724.xml"/><Relationship Id="rId4731" Type="http://schemas.openxmlformats.org/officeDocument/2006/relationships/slide" Target="slides/slide4725.xml"/><Relationship Id="rId4732" Type="http://schemas.openxmlformats.org/officeDocument/2006/relationships/slide" Target="slides/slide4726.xml"/><Relationship Id="rId4733" Type="http://schemas.openxmlformats.org/officeDocument/2006/relationships/slide" Target="slides/slide4727.xml"/><Relationship Id="rId4734" Type="http://schemas.openxmlformats.org/officeDocument/2006/relationships/slide" Target="slides/slide4728.xml"/><Relationship Id="rId4735" Type="http://schemas.openxmlformats.org/officeDocument/2006/relationships/slide" Target="slides/slide4729.xml"/><Relationship Id="rId4736" Type="http://schemas.openxmlformats.org/officeDocument/2006/relationships/slide" Target="slides/slide4730.xml"/><Relationship Id="rId4737" Type="http://schemas.openxmlformats.org/officeDocument/2006/relationships/slide" Target="slides/slide4731.xml"/><Relationship Id="rId4738" Type="http://schemas.openxmlformats.org/officeDocument/2006/relationships/slide" Target="slides/slide4732.xml"/><Relationship Id="rId4739" Type="http://schemas.openxmlformats.org/officeDocument/2006/relationships/slide" Target="slides/slide4733.xml"/><Relationship Id="rId4740" Type="http://schemas.openxmlformats.org/officeDocument/2006/relationships/slide" Target="slides/slide4734.xml"/><Relationship Id="rId4741" Type="http://schemas.openxmlformats.org/officeDocument/2006/relationships/slide" Target="slides/slide4735.xml"/><Relationship Id="rId4742" Type="http://schemas.openxmlformats.org/officeDocument/2006/relationships/slide" Target="slides/slide4736.xml"/><Relationship Id="rId4743" Type="http://schemas.openxmlformats.org/officeDocument/2006/relationships/slide" Target="slides/slide4737.xml"/><Relationship Id="rId4744" Type="http://schemas.openxmlformats.org/officeDocument/2006/relationships/slide" Target="slides/slide4738.xml"/><Relationship Id="rId4745" Type="http://schemas.openxmlformats.org/officeDocument/2006/relationships/slide" Target="slides/slide4739.xml"/><Relationship Id="rId4746" Type="http://schemas.openxmlformats.org/officeDocument/2006/relationships/slide" Target="slides/slide4740.xml"/><Relationship Id="rId4747" Type="http://schemas.openxmlformats.org/officeDocument/2006/relationships/slide" Target="slides/slide4741.xml"/><Relationship Id="rId4748" Type="http://schemas.openxmlformats.org/officeDocument/2006/relationships/slide" Target="slides/slide4742.xml"/><Relationship Id="rId4749" Type="http://schemas.openxmlformats.org/officeDocument/2006/relationships/slide" Target="slides/slide4743.xml"/><Relationship Id="rId4750" Type="http://schemas.openxmlformats.org/officeDocument/2006/relationships/slide" Target="slides/slide4744.xml"/><Relationship Id="rId4751" Type="http://schemas.openxmlformats.org/officeDocument/2006/relationships/slide" Target="slides/slide4745.xml"/><Relationship Id="rId4752" Type="http://schemas.openxmlformats.org/officeDocument/2006/relationships/slide" Target="slides/slide4746.xml"/><Relationship Id="rId4753" Type="http://schemas.openxmlformats.org/officeDocument/2006/relationships/slide" Target="slides/slide4747.xml"/><Relationship Id="rId4754" Type="http://schemas.openxmlformats.org/officeDocument/2006/relationships/slide" Target="slides/slide4748.xml"/><Relationship Id="rId4755" Type="http://schemas.openxmlformats.org/officeDocument/2006/relationships/slide" Target="slides/slide4749.xml"/><Relationship Id="rId4756" Type="http://schemas.openxmlformats.org/officeDocument/2006/relationships/slide" Target="slides/slide4750.xml"/><Relationship Id="rId4757" Type="http://schemas.openxmlformats.org/officeDocument/2006/relationships/slide" Target="slides/slide4751.xml"/><Relationship Id="rId4758" Type="http://schemas.openxmlformats.org/officeDocument/2006/relationships/slide" Target="slides/slide4752.xml"/><Relationship Id="rId4759" Type="http://schemas.openxmlformats.org/officeDocument/2006/relationships/slide" Target="slides/slide4753.xml"/><Relationship Id="rId4760" Type="http://schemas.openxmlformats.org/officeDocument/2006/relationships/slide" Target="slides/slide4754.xml"/><Relationship Id="rId4761" Type="http://schemas.openxmlformats.org/officeDocument/2006/relationships/slide" Target="slides/slide4755.xml"/><Relationship Id="rId4762" Type="http://schemas.openxmlformats.org/officeDocument/2006/relationships/slide" Target="slides/slide4756.xml"/><Relationship Id="rId4763" Type="http://schemas.openxmlformats.org/officeDocument/2006/relationships/slide" Target="slides/slide4757.xml"/><Relationship Id="rId4764" Type="http://schemas.openxmlformats.org/officeDocument/2006/relationships/slide" Target="slides/slide4758.xml"/><Relationship Id="rId4765" Type="http://schemas.openxmlformats.org/officeDocument/2006/relationships/slide" Target="slides/slide4759.xml"/><Relationship Id="rId4766" Type="http://schemas.openxmlformats.org/officeDocument/2006/relationships/slide" Target="slides/slide4760.xml"/><Relationship Id="rId4767" Type="http://schemas.openxmlformats.org/officeDocument/2006/relationships/slide" Target="slides/slide4761.xml"/><Relationship Id="rId4768" Type="http://schemas.openxmlformats.org/officeDocument/2006/relationships/slide" Target="slides/slide4762.xml"/><Relationship Id="rId4769" Type="http://schemas.openxmlformats.org/officeDocument/2006/relationships/slide" Target="slides/slide4763.xml"/><Relationship Id="rId4770" Type="http://schemas.openxmlformats.org/officeDocument/2006/relationships/slide" Target="slides/slide4764.xml"/><Relationship Id="rId4771" Type="http://schemas.openxmlformats.org/officeDocument/2006/relationships/slide" Target="slides/slide4765.xml"/><Relationship Id="rId4772" Type="http://schemas.openxmlformats.org/officeDocument/2006/relationships/slide" Target="slides/slide4766.xml"/><Relationship Id="rId4773" Type="http://schemas.openxmlformats.org/officeDocument/2006/relationships/slide" Target="slides/slide4767.xml"/><Relationship Id="rId4774" Type="http://schemas.openxmlformats.org/officeDocument/2006/relationships/slide" Target="slides/slide4768.xml"/><Relationship Id="rId4775" Type="http://schemas.openxmlformats.org/officeDocument/2006/relationships/slide" Target="slides/slide4769.xml"/><Relationship Id="rId4776" Type="http://schemas.openxmlformats.org/officeDocument/2006/relationships/slide" Target="slides/slide4770.xml"/><Relationship Id="rId4777" Type="http://schemas.openxmlformats.org/officeDocument/2006/relationships/slide" Target="slides/slide4771.xml"/><Relationship Id="rId4778" Type="http://schemas.openxmlformats.org/officeDocument/2006/relationships/slide" Target="slides/slide4772.xml"/><Relationship Id="rId4779" Type="http://schemas.openxmlformats.org/officeDocument/2006/relationships/slide" Target="slides/slide4773.xml"/><Relationship Id="rId4780" Type="http://schemas.openxmlformats.org/officeDocument/2006/relationships/slide" Target="slides/slide4774.xml"/><Relationship Id="rId4781" Type="http://schemas.openxmlformats.org/officeDocument/2006/relationships/slide" Target="slides/slide4775.xml"/><Relationship Id="rId4782" Type="http://schemas.openxmlformats.org/officeDocument/2006/relationships/slide" Target="slides/slide4776.xml"/><Relationship Id="rId4783" Type="http://schemas.openxmlformats.org/officeDocument/2006/relationships/slide" Target="slides/slide4777.xml"/><Relationship Id="rId4784" Type="http://schemas.openxmlformats.org/officeDocument/2006/relationships/slide" Target="slides/slide4778.xml"/><Relationship Id="rId4785" Type="http://schemas.openxmlformats.org/officeDocument/2006/relationships/slide" Target="slides/slide4779.xml"/><Relationship Id="rId4786" Type="http://schemas.openxmlformats.org/officeDocument/2006/relationships/slide" Target="slides/slide4780.xml"/><Relationship Id="rId4787" Type="http://schemas.openxmlformats.org/officeDocument/2006/relationships/slide" Target="slides/slide4781.xml"/><Relationship Id="rId4788" Type="http://schemas.openxmlformats.org/officeDocument/2006/relationships/slide" Target="slides/slide4782.xml"/><Relationship Id="rId4789" Type="http://schemas.openxmlformats.org/officeDocument/2006/relationships/slide" Target="slides/slide4783.xml"/><Relationship Id="rId4790" Type="http://schemas.openxmlformats.org/officeDocument/2006/relationships/slide" Target="slides/slide4784.xml"/><Relationship Id="rId4791" Type="http://schemas.openxmlformats.org/officeDocument/2006/relationships/slide" Target="slides/slide4785.xml"/><Relationship Id="rId4792" Type="http://schemas.openxmlformats.org/officeDocument/2006/relationships/slide" Target="slides/slide4786.xml"/><Relationship Id="rId4793" Type="http://schemas.openxmlformats.org/officeDocument/2006/relationships/slide" Target="slides/slide4787.xml"/><Relationship Id="rId4794" Type="http://schemas.openxmlformats.org/officeDocument/2006/relationships/slide" Target="slides/slide4788.xml"/><Relationship Id="rId4795" Type="http://schemas.openxmlformats.org/officeDocument/2006/relationships/slide" Target="slides/slide4789.xml"/><Relationship Id="rId4796" Type="http://schemas.openxmlformats.org/officeDocument/2006/relationships/slide" Target="slides/slide4790.xml"/><Relationship Id="rId4797" Type="http://schemas.openxmlformats.org/officeDocument/2006/relationships/slide" Target="slides/slide4791.xml"/><Relationship Id="rId4798" Type="http://schemas.openxmlformats.org/officeDocument/2006/relationships/slide" Target="slides/slide4792.xml"/><Relationship Id="rId4799" Type="http://schemas.openxmlformats.org/officeDocument/2006/relationships/slide" Target="slides/slide4793.xml"/><Relationship Id="rId4800" Type="http://schemas.openxmlformats.org/officeDocument/2006/relationships/slide" Target="slides/slide4794.xml"/><Relationship Id="rId4801" Type="http://schemas.openxmlformats.org/officeDocument/2006/relationships/slide" Target="slides/slide4795.xml"/><Relationship Id="rId4802" Type="http://schemas.openxmlformats.org/officeDocument/2006/relationships/slide" Target="slides/slide4796.xml"/><Relationship Id="rId4803" Type="http://schemas.openxmlformats.org/officeDocument/2006/relationships/slide" Target="slides/slide4797.xml"/><Relationship Id="rId4804" Type="http://schemas.openxmlformats.org/officeDocument/2006/relationships/slide" Target="slides/slide4798.xml"/><Relationship Id="rId4805" Type="http://schemas.openxmlformats.org/officeDocument/2006/relationships/slide" Target="slides/slide4799.xml"/><Relationship Id="rId4806" Type="http://schemas.openxmlformats.org/officeDocument/2006/relationships/slide" Target="slides/slide4800.xml"/><Relationship Id="rId4807" Type="http://schemas.openxmlformats.org/officeDocument/2006/relationships/slide" Target="slides/slide4801.xml"/><Relationship Id="rId4808" Type="http://schemas.openxmlformats.org/officeDocument/2006/relationships/slide" Target="slides/slide4802.xml"/><Relationship Id="rId4809" Type="http://schemas.openxmlformats.org/officeDocument/2006/relationships/slide" Target="slides/slide4803.xml"/><Relationship Id="rId4810" Type="http://schemas.openxmlformats.org/officeDocument/2006/relationships/slide" Target="slides/slide4804.xml"/><Relationship Id="rId4811" Type="http://schemas.openxmlformats.org/officeDocument/2006/relationships/slide" Target="slides/slide4805.xml"/><Relationship Id="rId4812" Type="http://schemas.openxmlformats.org/officeDocument/2006/relationships/slide" Target="slides/slide4806.xml"/><Relationship Id="rId4813" Type="http://schemas.openxmlformats.org/officeDocument/2006/relationships/slide" Target="slides/slide4807.xml"/><Relationship Id="rId4814" Type="http://schemas.openxmlformats.org/officeDocument/2006/relationships/slide" Target="slides/slide4808.xml"/><Relationship Id="rId4815" Type="http://schemas.openxmlformats.org/officeDocument/2006/relationships/slide" Target="slides/slide4809.xml"/><Relationship Id="rId4816" Type="http://schemas.openxmlformats.org/officeDocument/2006/relationships/slide" Target="slides/slide4810.xml"/><Relationship Id="rId4817" Type="http://schemas.openxmlformats.org/officeDocument/2006/relationships/slide" Target="slides/slide4811.xml"/><Relationship Id="rId4818" Type="http://schemas.openxmlformats.org/officeDocument/2006/relationships/slide" Target="slides/slide4812.xml"/><Relationship Id="rId4819" Type="http://schemas.openxmlformats.org/officeDocument/2006/relationships/slide" Target="slides/slide4813.xml"/><Relationship Id="rId4820" Type="http://schemas.openxmlformats.org/officeDocument/2006/relationships/slide" Target="slides/slide4814.xml"/><Relationship Id="rId4821" Type="http://schemas.openxmlformats.org/officeDocument/2006/relationships/slide" Target="slides/slide4815.xml"/><Relationship Id="rId4822" Type="http://schemas.openxmlformats.org/officeDocument/2006/relationships/slide" Target="slides/slide4816.xml"/><Relationship Id="rId4823" Type="http://schemas.openxmlformats.org/officeDocument/2006/relationships/slide" Target="slides/slide4817.xml"/><Relationship Id="rId4824" Type="http://schemas.openxmlformats.org/officeDocument/2006/relationships/slide" Target="slides/slide4818.xml"/><Relationship Id="rId4825" Type="http://schemas.openxmlformats.org/officeDocument/2006/relationships/slide" Target="slides/slide4819.xml"/><Relationship Id="rId4826" Type="http://schemas.openxmlformats.org/officeDocument/2006/relationships/slide" Target="slides/slide4820.xml"/><Relationship Id="rId4827" Type="http://schemas.openxmlformats.org/officeDocument/2006/relationships/slide" Target="slides/slide4821.xml"/><Relationship Id="rId4828" Type="http://schemas.openxmlformats.org/officeDocument/2006/relationships/slide" Target="slides/slide4822.xml"/><Relationship Id="rId4829" Type="http://schemas.openxmlformats.org/officeDocument/2006/relationships/slide" Target="slides/slide4823.xml"/><Relationship Id="rId4830" Type="http://schemas.openxmlformats.org/officeDocument/2006/relationships/slide" Target="slides/slide4824.xml"/><Relationship Id="rId4831" Type="http://schemas.openxmlformats.org/officeDocument/2006/relationships/slide" Target="slides/slide4825.xml"/><Relationship Id="rId4832" Type="http://schemas.openxmlformats.org/officeDocument/2006/relationships/slide" Target="slides/slide4826.xml"/><Relationship Id="rId4833" Type="http://schemas.openxmlformats.org/officeDocument/2006/relationships/slide" Target="slides/slide4827.xml"/><Relationship Id="rId4834" Type="http://schemas.openxmlformats.org/officeDocument/2006/relationships/slide" Target="slides/slide4828.xml"/><Relationship Id="rId4835" Type="http://schemas.openxmlformats.org/officeDocument/2006/relationships/slide" Target="slides/slide4829.xml"/><Relationship Id="rId4836" Type="http://schemas.openxmlformats.org/officeDocument/2006/relationships/slide" Target="slides/slide4830.xml"/><Relationship Id="rId4837" Type="http://schemas.openxmlformats.org/officeDocument/2006/relationships/slide" Target="slides/slide4831.xml"/><Relationship Id="rId4838" Type="http://schemas.openxmlformats.org/officeDocument/2006/relationships/slide" Target="slides/slide4832.xml"/><Relationship Id="rId4839" Type="http://schemas.openxmlformats.org/officeDocument/2006/relationships/slide" Target="slides/slide4833.xml"/><Relationship Id="rId4840" Type="http://schemas.openxmlformats.org/officeDocument/2006/relationships/slide" Target="slides/slide4834.xml"/><Relationship Id="rId4841" Type="http://schemas.openxmlformats.org/officeDocument/2006/relationships/slide" Target="slides/slide4835.xml"/><Relationship Id="rId4842" Type="http://schemas.openxmlformats.org/officeDocument/2006/relationships/slide" Target="slides/slide4836.xml"/><Relationship Id="rId4843" Type="http://schemas.openxmlformats.org/officeDocument/2006/relationships/slide" Target="slides/slide4837.xml"/><Relationship Id="rId4844" Type="http://schemas.openxmlformats.org/officeDocument/2006/relationships/slide" Target="slides/slide4838.xml"/><Relationship Id="rId4845" Type="http://schemas.openxmlformats.org/officeDocument/2006/relationships/slide" Target="slides/slide4839.xml"/><Relationship Id="rId4846" Type="http://schemas.openxmlformats.org/officeDocument/2006/relationships/slide" Target="slides/slide4840.xml"/><Relationship Id="rId4847" Type="http://schemas.openxmlformats.org/officeDocument/2006/relationships/slide" Target="slides/slide4841.xml"/><Relationship Id="rId4848" Type="http://schemas.openxmlformats.org/officeDocument/2006/relationships/slide" Target="slides/slide4842.xml"/><Relationship Id="rId4849" Type="http://schemas.openxmlformats.org/officeDocument/2006/relationships/slide" Target="slides/slide4843.xml"/><Relationship Id="rId4850" Type="http://schemas.openxmlformats.org/officeDocument/2006/relationships/slide" Target="slides/slide4844.xml"/><Relationship Id="rId4851" Type="http://schemas.openxmlformats.org/officeDocument/2006/relationships/slide" Target="slides/slide4845.xml"/><Relationship Id="rId4852" Type="http://schemas.openxmlformats.org/officeDocument/2006/relationships/slide" Target="slides/slide4846.xml"/><Relationship Id="rId4853" Type="http://schemas.openxmlformats.org/officeDocument/2006/relationships/slide" Target="slides/slide4847.xml"/><Relationship Id="rId4854" Type="http://schemas.openxmlformats.org/officeDocument/2006/relationships/slide" Target="slides/slide4848.xml"/><Relationship Id="rId4855" Type="http://schemas.openxmlformats.org/officeDocument/2006/relationships/slide" Target="slides/slide4849.xml"/><Relationship Id="rId4856" Type="http://schemas.openxmlformats.org/officeDocument/2006/relationships/slide" Target="slides/slide4850.xml"/><Relationship Id="rId4857" Type="http://schemas.openxmlformats.org/officeDocument/2006/relationships/slide" Target="slides/slide4851.xml"/><Relationship Id="rId4858" Type="http://schemas.openxmlformats.org/officeDocument/2006/relationships/slide" Target="slides/slide4852.xml"/><Relationship Id="rId4859" Type="http://schemas.openxmlformats.org/officeDocument/2006/relationships/slide" Target="slides/slide4853.xml"/><Relationship Id="rId4860" Type="http://schemas.openxmlformats.org/officeDocument/2006/relationships/slide" Target="slides/slide4854.xml"/><Relationship Id="rId4861" Type="http://schemas.openxmlformats.org/officeDocument/2006/relationships/slide" Target="slides/slide4855.xml"/><Relationship Id="rId4862" Type="http://schemas.openxmlformats.org/officeDocument/2006/relationships/slide" Target="slides/slide4856.xml"/><Relationship Id="rId4863" Type="http://schemas.openxmlformats.org/officeDocument/2006/relationships/slide" Target="slides/slide4857.xml"/><Relationship Id="rId4864" Type="http://schemas.openxmlformats.org/officeDocument/2006/relationships/slide" Target="slides/slide4858.xml"/><Relationship Id="rId4865" Type="http://schemas.openxmlformats.org/officeDocument/2006/relationships/slide" Target="slides/slide4859.xml"/><Relationship Id="rId4866" Type="http://schemas.openxmlformats.org/officeDocument/2006/relationships/slide" Target="slides/slide4860.xml"/><Relationship Id="rId4867" Type="http://schemas.openxmlformats.org/officeDocument/2006/relationships/slide" Target="slides/slide4861.xml"/><Relationship Id="rId4868" Type="http://schemas.openxmlformats.org/officeDocument/2006/relationships/slide" Target="slides/slide4862.xml"/><Relationship Id="rId4869" Type="http://schemas.openxmlformats.org/officeDocument/2006/relationships/slide" Target="slides/slide4863.xml"/><Relationship Id="rId4870" Type="http://schemas.openxmlformats.org/officeDocument/2006/relationships/slide" Target="slides/slide4864.xml"/><Relationship Id="rId4871" Type="http://schemas.openxmlformats.org/officeDocument/2006/relationships/slide" Target="slides/slide4865.xml"/><Relationship Id="rId4872" Type="http://schemas.openxmlformats.org/officeDocument/2006/relationships/slide" Target="slides/slide4866.xml"/><Relationship Id="rId4873" Type="http://schemas.openxmlformats.org/officeDocument/2006/relationships/slide" Target="slides/slide4867.xml"/><Relationship Id="rId4874" Type="http://schemas.openxmlformats.org/officeDocument/2006/relationships/slide" Target="slides/slide4868.xml"/><Relationship Id="rId4875" Type="http://schemas.openxmlformats.org/officeDocument/2006/relationships/slide" Target="slides/slide4869.xml"/><Relationship Id="rId4876" Type="http://schemas.openxmlformats.org/officeDocument/2006/relationships/slide" Target="slides/slide4870.xml"/><Relationship Id="rId4877" Type="http://schemas.openxmlformats.org/officeDocument/2006/relationships/slide" Target="slides/slide4871.xml"/><Relationship Id="rId4878" Type="http://schemas.openxmlformats.org/officeDocument/2006/relationships/slide" Target="slides/slide4872.xml"/><Relationship Id="rId4879" Type="http://schemas.openxmlformats.org/officeDocument/2006/relationships/slide" Target="slides/slide4873.xml"/><Relationship Id="rId4880" Type="http://schemas.openxmlformats.org/officeDocument/2006/relationships/slide" Target="slides/slide4874.xml"/><Relationship Id="rId4881" Type="http://schemas.openxmlformats.org/officeDocument/2006/relationships/slide" Target="slides/slide4875.xml"/><Relationship Id="rId4882" Type="http://schemas.openxmlformats.org/officeDocument/2006/relationships/slide" Target="slides/slide4876.xml"/><Relationship Id="rId4883" Type="http://schemas.openxmlformats.org/officeDocument/2006/relationships/slide" Target="slides/slide4877.xml"/><Relationship Id="rId4884" Type="http://schemas.openxmlformats.org/officeDocument/2006/relationships/slide" Target="slides/slide4878.xml"/><Relationship Id="rId4885" Type="http://schemas.openxmlformats.org/officeDocument/2006/relationships/slide" Target="slides/slide4879.xml"/><Relationship Id="rId4886" Type="http://schemas.openxmlformats.org/officeDocument/2006/relationships/slide" Target="slides/slide4880.xml"/><Relationship Id="rId4887" Type="http://schemas.openxmlformats.org/officeDocument/2006/relationships/slide" Target="slides/slide4881.xml"/><Relationship Id="rId4888" Type="http://schemas.openxmlformats.org/officeDocument/2006/relationships/slide" Target="slides/slide4882.xml"/><Relationship Id="rId4889" Type="http://schemas.openxmlformats.org/officeDocument/2006/relationships/slide" Target="slides/slide4883.xml"/><Relationship Id="rId4890" Type="http://schemas.openxmlformats.org/officeDocument/2006/relationships/slide" Target="slides/slide4884.xml"/><Relationship Id="rId4891" Type="http://schemas.openxmlformats.org/officeDocument/2006/relationships/slide" Target="slides/slide4885.xml"/><Relationship Id="rId4892" Type="http://schemas.openxmlformats.org/officeDocument/2006/relationships/slide" Target="slides/slide4886.xml"/><Relationship Id="rId4893" Type="http://schemas.openxmlformats.org/officeDocument/2006/relationships/slide" Target="slides/slide4887.xml"/><Relationship Id="rId4894" Type="http://schemas.openxmlformats.org/officeDocument/2006/relationships/slide" Target="slides/slide4888.xml"/><Relationship Id="rId4895" Type="http://schemas.openxmlformats.org/officeDocument/2006/relationships/slide" Target="slides/slide4889.xml"/><Relationship Id="rId4896" Type="http://schemas.openxmlformats.org/officeDocument/2006/relationships/slide" Target="slides/slide4890.xml"/><Relationship Id="rId4897" Type="http://schemas.openxmlformats.org/officeDocument/2006/relationships/slide" Target="slides/slide4891.xml"/><Relationship Id="rId4898" Type="http://schemas.openxmlformats.org/officeDocument/2006/relationships/slide" Target="slides/slide4892.xml"/><Relationship Id="rId4899" Type="http://schemas.openxmlformats.org/officeDocument/2006/relationships/slide" Target="slides/slide4893.xml"/><Relationship Id="rId4900" Type="http://schemas.openxmlformats.org/officeDocument/2006/relationships/slide" Target="slides/slide4894.xml"/><Relationship Id="rId4901" Type="http://schemas.openxmlformats.org/officeDocument/2006/relationships/slide" Target="slides/slide4895.xml"/><Relationship Id="rId4902" Type="http://schemas.openxmlformats.org/officeDocument/2006/relationships/slide" Target="slides/slide4896.xml"/><Relationship Id="rId4903" Type="http://schemas.openxmlformats.org/officeDocument/2006/relationships/slide" Target="slides/slide4897.xml"/><Relationship Id="rId4904" Type="http://schemas.openxmlformats.org/officeDocument/2006/relationships/slide" Target="slides/slide4898.xml"/><Relationship Id="rId4905" Type="http://schemas.openxmlformats.org/officeDocument/2006/relationships/slide" Target="slides/slide4899.xml"/><Relationship Id="rId4906" Type="http://schemas.openxmlformats.org/officeDocument/2006/relationships/slide" Target="slides/slide4900.xml"/><Relationship Id="rId4907" Type="http://schemas.openxmlformats.org/officeDocument/2006/relationships/slide" Target="slides/slide4901.xml"/><Relationship Id="rId4908" Type="http://schemas.openxmlformats.org/officeDocument/2006/relationships/slide" Target="slides/slide4902.xml"/><Relationship Id="rId4909" Type="http://schemas.openxmlformats.org/officeDocument/2006/relationships/slide" Target="slides/slide4903.xml"/><Relationship Id="rId4910" Type="http://schemas.openxmlformats.org/officeDocument/2006/relationships/slide" Target="slides/slide4904.xml"/><Relationship Id="rId4911" Type="http://schemas.openxmlformats.org/officeDocument/2006/relationships/slide" Target="slides/slide4905.xml"/><Relationship Id="rId4912" Type="http://schemas.openxmlformats.org/officeDocument/2006/relationships/slide" Target="slides/slide4906.xml"/><Relationship Id="rId4913" Type="http://schemas.openxmlformats.org/officeDocument/2006/relationships/slide" Target="slides/slide4907.xml"/><Relationship Id="rId4914" Type="http://schemas.openxmlformats.org/officeDocument/2006/relationships/slide" Target="slides/slide4908.xml"/><Relationship Id="rId4915" Type="http://schemas.openxmlformats.org/officeDocument/2006/relationships/slide" Target="slides/slide4909.xml"/><Relationship Id="rId4916" Type="http://schemas.openxmlformats.org/officeDocument/2006/relationships/slide" Target="slides/slide4910.xml"/><Relationship Id="rId4917" Type="http://schemas.openxmlformats.org/officeDocument/2006/relationships/slide" Target="slides/slide4911.xml"/><Relationship Id="rId4918" Type="http://schemas.openxmlformats.org/officeDocument/2006/relationships/slide" Target="slides/slide4912.xml"/><Relationship Id="rId4919" Type="http://schemas.openxmlformats.org/officeDocument/2006/relationships/slide" Target="slides/slide4913.xml"/><Relationship Id="rId4920" Type="http://schemas.openxmlformats.org/officeDocument/2006/relationships/slide" Target="slides/slide4914.xml"/><Relationship Id="rId4921" Type="http://schemas.openxmlformats.org/officeDocument/2006/relationships/slide" Target="slides/slide4915.xml"/><Relationship Id="rId4922" Type="http://schemas.openxmlformats.org/officeDocument/2006/relationships/slide" Target="slides/slide4916.xml"/><Relationship Id="rId4923" Type="http://schemas.openxmlformats.org/officeDocument/2006/relationships/slide" Target="slides/slide4917.xml"/><Relationship Id="rId4924" Type="http://schemas.openxmlformats.org/officeDocument/2006/relationships/slide" Target="slides/slide4918.xml"/><Relationship Id="rId4925" Type="http://schemas.openxmlformats.org/officeDocument/2006/relationships/slide" Target="slides/slide4919.xml"/><Relationship Id="rId4926" Type="http://schemas.openxmlformats.org/officeDocument/2006/relationships/slide" Target="slides/slide4920.xml"/><Relationship Id="rId4927" Type="http://schemas.openxmlformats.org/officeDocument/2006/relationships/slide" Target="slides/slide4921.xml"/><Relationship Id="rId4928" Type="http://schemas.openxmlformats.org/officeDocument/2006/relationships/slide" Target="slides/slide4922.xml"/><Relationship Id="rId4929" Type="http://schemas.openxmlformats.org/officeDocument/2006/relationships/slide" Target="slides/slide4923.xml"/><Relationship Id="rId4930" Type="http://schemas.openxmlformats.org/officeDocument/2006/relationships/slide" Target="slides/slide4924.xml"/><Relationship Id="rId4931" Type="http://schemas.openxmlformats.org/officeDocument/2006/relationships/slide" Target="slides/slide4925.xml"/><Relationship Id="rId4932" Type="http://schemas.openxmlformats.org/officeDocument/2006/relationships/slide" Target="slides/slide4926.xml"/><Relationship Id="rId4933" Type="http://schemas.openxmlformats.org/officeDocument/2006/relationships/slide" Target="slides/slide4927.xml"/><Relationship Id="rId4934" Type="http://schemas.openxmlformats.org/officeDocument/2006/relationships/slide" Target="slides/slide4928.xml"/><Relationship Id="rId4935" Type="http://schemas.openxmlformats.org/officeDocument/2006/relationships/slide" Target="slides/slide4929.xml"/><Relationship Id="rId4936" Type="http://schemas.openxmlformats.org/officeDocument/2006/relationships/slide" Target="slides/slide4930.xml"/><Relationship Id="rId4937" Type="http://schemas.openxmlformats.org/officeDocument/2006/relationships/slide" Target="slides/slide4931.xml"/><Relationship Id="rId4938" Type="http://schemas.openxmlformats.org/officeDocument/2006/relationships/slide" Target="slides/slide4932.xml"/><Relationship Id="rId4939" Type="http://schemas.openxmlformats.org/officeDocument/2006/relationships/slide" Target="slides/slide4933.xml"/><Relationship Id="rId4940" Type="http://schemas.openxmlformats.org/officeDocument/2006/relationships/slide" Target="slides/slide4934.xml"/><Relationship Id="rId4941" Type="http://schemas.openxmlformats.org/officeDocument/2006/relationships/slide" Target="slides/slide4935.xml"/><Relationship Id="rId4942" Type="http://schemas.openxmlformats.org/officeDocument/2006/relationships/slide" Target="slides/slide4936.xml"/><Relationship Id="rId4943" Type="http://schemas.openxmlformats.org/officeDocument/2006/relationships/slide" Target="slides/slide4937.xml"/><Relationship Id="rId4944" Type="http://schemas.openxmlformats.org/officeDocument/2006/relationships/slide" Target="slides/slide4938.xml"/><Relationship Id="rId4945" Type="http://schemas.openxmlformats.org/officeDocument/2006/relationships/slide" Target="slides/slide4939.xml"/><Relationship Id="rId4946" Type="http://schemas.openxmlformats.org/officeDocument/2006/relationships/slide" Target="slides/slide4940.xml"/><Relationship Id="rId4947" Type="http://schemas.openxmlformats.org/officeDocument/2006/relationships/slide" Target="slides/slide4941.xml"/><Relationship Id="rId4948" Type="http://schemas.openxmlformats.org/officeDocument/2006/relationships/slide" Target="slides/slide4942.xml"/><Relationship Id="rId4949" Type="http://schemas.openxmlformats.org/officeDocument/2006/relationships/slide" Target="slides/slide4943.xml"/><Relationship Id="rId4950" Type="http://schemas.openxmlformats.org/officeDocument/2006/relationships/slide" Target="slides/slide4944.xml"/><Relationship Id="rId4951" Type="http://schemas.openxmlformats.org/officeDocument/2006/relationships/slide" Target="slides/slide4945.xml"/><Relationship Id="rId4952" Type="http://schemas.openxmlformats.org/officeDocument/2006/relationships/slide" Target="slides/slide4946.xml"/><Relationship Id="rId4953" Type="http://schemas.openxmlformats.org/officeDocument/2006/relationships/slide" Target="slides/slide4947.xml"/><Relationship Id="rId4954" Type="http://schemas.openxmlformats.org/officeDocument/2006/relationships/slide" Target="slides/slide4948.xml"/><Relationship Id="rId4955" Type="http://schemas.openxmlformats.org/officeDocument/2006/relationships/slide" Target="slides/slide4949.xml"/><Relationship Id="rId4956" Type="http://schemas.openxmlformats.org/officeDocument/2006/relationships/slide" Target="slides/slide4950.xml"/><Relationship Id="rId4957" Type="http://schemas.openxmlformats.org/officeDocument/2006/relationships/slide" Target="slides/slide4951.xml"/><Relationship Id="rId4958" Type="http://schemas.openxmlformats.org/officeDocument/2006/relationships/slide" Target="slides/slide4952.xml"/><Relationship Id="rId4959" Type="http://schemas.openxmlformats.org/officeDocument/2006/relationships/slide" Target="slides/slide4953.xml"/><Relationship Id="rId4960" Type="http://schemas.openxmlformats.org/officeDocument/2006/relationships/slide" Target="slides/slide4954.xml"/><Relationship Id="rId4961" Type="http://schemas.openxmlformats.org/officeDocument/2006/relationships/slide" Target="slides/slide4955.xml"/><Relationship Id="rId4962" Type="http://schemas.openxmlformats.org/officeDocument/2006/relationships/slide" Target="slides/slide4956.xml"/><Relationship Id="rId4963" Type="http://schemas.openxmlformats.org/officeDocument/2006/relationships/slide" Target="slides/slide4957.xml"/><Relationship Id="rId4964" Type="http://schemas.openxmlformats.org/officeDocument/2006/relationships/slide" Target="slides/slide4958.xml"/><Relationship Id="rId4965" Type="http://schemas.openxmlformats.org/officeDocument/2006/relationships/slide" Target="slides/slide4959.xml"/><Relationship Id="rId4966" Type="http://schemas.openxmlformats.org/officeDocument/2006/relationships/slide" Target="slides/slide4960.xml"/><Relationship Id="rId4967" Type="http://schemas.openxmlformats.org/officeDocument/2006/relationships/slide" Target="slides/slide4961.xml"/><Relationship Id="rId4968" Type="http://schemas.openxmlformats.org/officeDocument/2006/relationships/slide" Target="slides/slide4962.xml"/><Relationship Id="rId4969" Type="http://schemas.openxmlformats.org/officeDocument/2006/relationships/slide" Target="slides/slide4963.xml"/><Relationship Id="rId4970" Type="http://schemas.openxmlformats.org/officeDocument/2006/relationships/slide" Target="slides/slide4964.xml"/><Relationship Id="rId4971" Type="http://schemas.openxmlformats.org/officeDocument/2006/relationships/slide" Target="slides/slide4965.xml"/><Relationship Id="rId4972" Type="http://schemas.openxmlformats.org/officeDocument/2006/relationships/slide" Target="slides/slide4966.xml"/><Relationship Id="rId4973" Type="http://schemas.openxmlformats.org/officeDocument/2006/relationships/slide" Target="slides/slide4967.xml"/><Relationship Id="rId4974" Type="http://schemas.openxmlformats.org/officeDocument/2006/relationships/slide" Target="slides/slide4968.xml"/><Relationship Id="rId4975" Type="http://schemas.openxmlformats.org/officeDocument/2006/relationships/slide" Target="slides/slide4969.xml"/><Relationship Id="rId4976" Type="http://schemas.openxmlformats.org/officeDocument/2006/relationships/slide" Target="slides/slide4970.xml"/><Relationship Id="rId4977" Type="http://schemas.openxmlformats.org/officeDocument/2006/relationships/slide" Target="slides/slide4971.xml"/><Relationship Id="rId4978" Type="http://schemas.openxmlformats.org/officeDocument/2006/relationships/slide" Target="slides/slide4972.xml"/><Relationship Id="rId4979" Type="http://schemas.openxmlformats.org/officeDocument/2006/relationships/slide" Target="slides/slide4973.xml"/><Relationship Id="rId4980" Type="http://schemas.openxmlformats.org/officeDocument/2006/relationships/slide" Target="slides/slide4974.xml"/><Relationship Id="rId4981" Type="http://schemas.openxmlformats.org/officeDocument/2006/relationships/slide" Target="slides/slide4975.xml"/><Relationship Id="rId4982" Type="http://schemas.openxmlformats.org/officeDocument/2006/relationships/slide" Target="slides/slide4976.xml"/><Relationship Id="rId4983" Type="http://schemas.openxmlformats.org/officeDocument/2006/relationships/slide" Target="slides/slide4977.xml"/><Relationship Id="rId4984" Type="http://schemas.openxmlformats.org/officeDocument/2006/relationships/slide" Target="slides/slide4978.xml"/><Relationship Id="rId4985" Type="http://schemas.openxmlformats.org/officeDocument/2006/relationships/slide" Target="slides/slide4979.xml"/><Relationship Id="rId4986" Type="http://schemas.openxmlformats.org/officeDocument/2006/relationships/slide" Target="slides/slide4980.xml"/><Relationship Id="rId4987" Type="http://schemas.openxmlformats.org/officeDocument/2006/relationships/slide" Target="slides/slide4981.xml"/><Relationship Id="rId4988" Type="http://schemas.openxmlformats.org/officeDocument/2006/relationships/slide" Target="slides/slide4982.xml"/><Relationship Id="rId4989" Type="http://schemas.openxmlformats.org/officeDocument/2006/relationships/slide" Target="slides/slide4983.xml"/><Relationship Id="rId4990" Type="http://schemas.openxmlformats.org/officeDocument/2006/relationships/slide" Target="slides/slide4984.xml"/><Relationship Id="rId4991" Type="http://schemas.openxmlformats.org/officeDocument/2006/relationships/slide" Target="slides/slide4985.xml"/><Relationship Id="rId4992" Type="http://schemas.openxmlformats.org/officeDocument/2006/relationships/slide" Target="slides/slide4986.xml"/><Relationship Id="rId4993" Type="http://schemas.openxmlformats.org/officeDocument/2006/relationships/slide" Target="slides/slide4987.xml"/><Relationship Id="rId4994" Type="http://schemas.openxmlformats.org/officeDocument/2006/relationships/slide" Target="slides/slide4988.xml"/><Relationship Id="rId4995" Type="http://schemas.openxmlformats.org/officeDocument/2006/relationships/slide" Target="slides/slide4989.xml"/><Relationship Id="rId4996" Type="http://schemas.openxmlformats.org/officeDocument/2006/relationships/slide" Target="slides/slide4990.xml"/><Relationship Id="rId4997" Type="http://schemas.openxmlformats.org/officeDocument/2006/relationships/slide" Target="slides/slide4991.xml"/><Relationship Id="rId4998" Type="http://schemas.openxmlformats.org/officeDocument/2006/relationships/slide" Target="slides/slide4992.xml"/><Relationship Id="rId4999" Type="http://schemas.openxmlformats.org/officeDocument/2006/relationships/slide" Target="slides/slide4993.xml"/><Relationship Id="rId5000" Type="http://schemas.openxmlformats.org/officeDocument/2006/relationships/slide" Target="slides/slide4994.xml"/><Relationship Id="rId5001" Type="http://schemas.openxmlformats.org/officeDocument/2006/relationships/slide" Target="slides/slide4995.xml"/><Relationship Id="rId5002" Type="http://schemas.openxmlformats.org/officeDocument/2006/relationships/slide" Target="slides/slide4996.xml"/><Relationship Id="rId5003" Type="http://schemas.openxmlformats.org/officeDocument/2006/relationships/slide" Target="slides/slide4997.xml"/><Relationship Id="rId5004" Type="http://schemas.openxmlformats.org/officeDocument/2006/relationships/slide" Target="slides/slide4998.xml"/><Relationship Id="rId5005" Type="http://schemas.openxmlformats.org/officeDocument/2006/relationships/slide" Target="slides/slide4999.xml"/><Relationship Id="rId5006" Type="http://schemas.openxmlformats.org/officeDocument/2006/relationships/slide" Target="slides/slide5000.xml"/><Relationship Id="rId5007" Type="http://schemas.openxmlformats.org/officeDocument/2006/relationships/slide" Target="slides/slide5001.xml"/></Relationship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Employee Query Report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Generated from employee_queries_5000.csv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Joy Lopez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charles48@miller.com</a:t>
            </a:r>
          </a:p>
          <a:p>
            <a:pPr>
              <a:defRPr sz="1400"/>
            </a:pPr>
            <a:r>
              <a:t>🆔 Employee ID: 2222df26-c242-43bd-bd07-d34e922ec6f8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2025-01-18 12:10:38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Conference campaign mouth realize evening across second really reflect specific up growth. Brother military word. Hour memory data something rate.</a:t>
            </a: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Moore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hannahrivera@larson.info</a:t>
            </a:r>
          </a:p>
          <a:p>
            <a:pPr>
              <a:defRPr sz="1400"/>
            </a:pPr>
            <a:r>
              <a:t>🆔 Employee ID: 961f7f33-876a-407a-ac98-4c6a024e60f2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2025-01-12 06:31:27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Drop coach religious enjoy goal others skill. Price executive enjoy fine reflect foreign natural. Gun record sometimes.</a:t>
            </a:r>
          </a:p>
        </p:txBody>
      </p:sp>
    </p:spTree>
  </p:cSld>
  <p:clrMapOvr>
    <a:masterClrMapping/>
  </p:clrMapOvr>
</p:sld>
</file>

<file path=ppt/slides/slide10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Lambert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sarahampton@patterson.com</a:t>
            </a:r>
          </a:p>
          <a:p>
            <a:pPr>
              <a:defRPr sz="1400"/>
            </a:pPr>
            <a:r>
              <a:t>🆔 Employee ID: f61b8857-e7ea-476d-b32d-94f80dd801bc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2025-03-04 13:26:29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Any question degree young choose individual for result goal. Sing anyone among much yet.</a:t>
            </a:r>
          </a:p>
        </p:txBody>
      </p:sp>
    </p:spTree>
  </p:cSld>
  <p:clrMapOvr>
    <a:masterClrMapping/>
  </p:clrMapOvr>
</p:sld>
</file>

<file path=ppt/slides/slide10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Carrie Alvarez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courtney38@smith-martin.info</a:t>
            </a:r>
          </a:p>
          <a:p>
            <a:pPr>
              <a:defRPr sz="1400"/>
            </a:pPr>
            <a:r>
              <a:t>🆔 Employee ID: 97e71102-1779-4c0a-a41e-2964230222b9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2025-01-16 22:13:11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Star which far create line agency far tax wait reduce trial. Yet ground adult without. Today small that operation be note.</a:t>
            </a:r>
          </a:p>
        </p:txBody>
      </p:sp>
    </p:spTree>
  </p:cSld>
  <p:clrMapOvr>
    <a:masterClrMapping/>
  </p:clrMapOvr>
</p:sld>
</file>

<file path=ppt/slides/slide10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Hughes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richard40@martinez.com</a:t>
            </a:r>
          </a:p>
          <a:p>
            <a:pPr>
              <a:defRPr sz="1400"/>
            </a:pPr>
            <a:r>
              <a:t>🆔 Employee ID: 1b03a66f-e21c-44c7-abdc-8385ed488a9a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2025-03-26 13:39:38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Save arrive main voice respond play morning. Store suffer example sign group. Job second fish also answer.</a:t>
            </a:r>
          </a:p>
        </p:txBody>
      </p:sp>
    </p:spTree>
  </p:cSld>
  <p:clrMapOvr>
    <a:masterClrMapping/>
  </p:clrMapOvr>
</p:sld>
</file>

<file path=ppt/slides/slide10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Newton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erinreynolds@levine.net</a:t>
            </a:r>
          </a:p>
          <a:p>
            <a:pPr>
              <a:defRPr sz="1400"/>
            </a:pPr>
            <a:r>
              <a:t>🆔 Employee ID: 1da657db-6292-43be-8061-cdf8c87c470a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2025-03-29 04:40:48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Much government these professor challenge range know interview. Street behavior dog by. Grow PM any ok.</a:t>
            </a:r>
          </a:p>
        </p:txBody>
      </p:sp>
    </p:spTree>
  </p:cSld>
  <p:clrMapOvr>
    <a:masterClrMapping/>
  </p:clrMapOvr>
</p:sld>
</file>

<file path=ppt/slides/slide10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Ferguson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rjohnson@cobb.com</a:t>
            </a:r>
          </a:p>
          <a:p>
            <a:pPr>
              <a:defRPr sz="1400"/>
            </a:pPr>
            <a:r>
              <a:t>🆔 Employee ID: 8b2d864f-9120-475f-a6a1-16e3d0550cd0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2025-06-28 21:19:05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Four you green attorney effect democratic common tonight attention support walk though concern. Provide husband whom fear order. Total represent late maintain simply dog whatever.</a:t>
            </a:r>
          </a:p>
        </p:txBody>
      </p:sp>
    </p:spTree>
  </p:cSld>
  <p:clrMapOvr>
    <a:masterClrMapping/>
  </p:clrMapOvr>
</p:sld>
</file>

<file path=ppt/slides/slide10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Martin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amandaewing@gray.com</a:t>
            </a:r>
          </a:p>
          <a:p>
            <a:pPr>
              <a:defRPr sz="1400"/>
            </a:pPr>
            <a:r>
              <a:t>🆔 Employee ID: a28da0df-f167-4f58-b397-2890d23d020e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2025-05-16 23:03:42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Myself involve forward performance daughter movie pass. Official seem tend try yes.</a:t>
            </a:r>
          </a:p>
        </p:txBody>
      </p:sp>
    </p:spTree>
  </p:cSld>
  <p:clrMapOvr>
    <a:masterClrMapping/>
  </p:clrMapOvr>
</p:sld>
</file>

<file path=ppt/slides/slide10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Bradford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elizabeth70@yates.com</a:t>
            </a:r>
          </a:p>
          <a:p>
            <a:pPr>
              <a:defRPr sz="1400"/>
            </a:pPr>
            <a:r>
              <a:t>🆔 Employee ID: fc28263c-93ae-4abf-b384-06cb8314c20b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2025-05-22 02:19:25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Soldier lead interesting but soldier phone nature step. Home keep per front already party. Magazine another best but.</a:t>
            </a:r>
          </a:p>
        </p:txBody>
      </p:sp>
    </p:spTree>
  </p:cSld>
  <p:clrMapOvr>
    <a:masterClrMapping/>
  </p:clrMapOvr>
</p:sld>
</file>

<file path=ppt/slides/slide10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Pham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sara94@lopez-moody.com</a:t>
            </a:r>
          </a:p>
          <a:p>
            <a:pPr>
              <a:defRPr sz="1400"/>
            </a:pPr>
            <a:r>
              <a:t>🆔 Employee ID: 9e8313da-02a4-4678-9b7b-1c05da3d40f7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2025-06-02 10:41:47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Visit particular start entire available hospital she central heart call detail security want. Read home him Republican unit performance sit. Community against energy or.</a:t>
            </a:r>
          </a:p>
        </p:txBody>
      </p:sp>
    </p:spTree>
  </p:cSld>
  <p:clrMapOvr>
    <a:masterClrMapping/>
  </p:clrMapOvr>
</p:sld>
</file>

<file path=ppt/slides/slide10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Yvonne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wilsoncharlotte@roberts.org</a:t>
            </a:r>
          </a:p>
          <a:p>
            <a:pPr>
              <a:defRPr sz="1400"/>
            </a:pPr>
            <a:r>
              <a:t>🆔 Employee ID: 305127bb-6c46-47c5-8e1c-1836a0be780d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2025-02-27 13:54:07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Crime government strategy involve father its together identify story. Buy financial where television kid light. Maintain look theory though although.</a:t>
            </a:r>
          </a:p>
        </p:txBody>
      </p:sp>
    </p:spTree>
  </p:cSld>
  <p:clrMapOvr>
    <a:masterClrMapping/>
  </p:clrMapOvr>
</p:sld>
</file>

<file path=ppt/slides/slide10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Whitney Torres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tcalhoun@johnson.com</a:t>
            </a:r>
          </a:p>
          <a:p>
            <a:pPr>
              <a:defRPr sz="1400"/>
            </a:pPr>
            <a:r>
              <a:t>🆔 Employee ID: 77150a1f-609b-4d82-93c2-146acac16d7c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2025-03-13 07:53:22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Accept oil treat rather already probably health. Professional would everything hand. Often goal walk suggest free follow listen.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Moss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ericksonsheryl@kelly.biz</a:t>
            </a:r>
          </a:p>
          <a:p>
            <a:pPr>
              <a:defRPr sz="1400"/>
            </a:pPr>
            <a:r>
              <a:t>🆔 Employee ID: a250bd3f-d1c1-4c1a-99d1-f04fdcacf4a9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2025-04-23 21:47:17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Bed magazine relationship good amount oil respond generation dinner. Involve left door order quite close. Court wear also important.</a:t>
            </a:r>
          </a:p>
        </p:txBody>
      </p:sp>
    </p:spTree>
  </p:cSld>
  <p:clrMapOvr>
    <a:masterClrMapping/>
  </p:clrMapOvr>
</p:sld>
</file>

<file path=ppt/slides/slide10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Wells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john57@frazier.info</a:t>
            </a:r>
          </a:p>
          <a:p>
            <a:pPr>
              <a:defRPr sz="1400"/>
            </a:pPr>
            <a:r>
              <a:t>🆔 Employee ID: 7ac6d325-7cb5-4839-9d38-432ff2facd9f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2025-05-10 14:37:56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Call one free society summer soon break laugh grow wind. Various lead not man improve rock fall.</a:t>
            </a:r>
          </a:p>
        </p:txBody>
      </p:sp>
    </p:spTree>
  </p:cSld>
  <p:clrMapOvr>
    <a:masterClrMapping/>
  </p:clrMapOvr>
</p:sld>
</file>

<file path=ppt/slides/slide10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Becker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zacharylane@salazar-vaughn.com</a:t>
            </a:r>
          </a:p>
          <a:p>
            <a:pPr>
              <a:defRPr sz="1400"/>
            </a:pPr>
            <a:r>
              <a:t>🆔 Employee ID: bb553b24-617a-4dab-9a03-93bb55a384d4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2025-01-02 16:46:26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Cover rock hand consumer close employee both finally science. Wear mean miss table. Past skin major miss evidence.</a:t>
            </a:r>
          </a:p>
        </p:txBody>
      </p:sp>
    </p:spTree>
  </p:cSld>
  <p:clrMapOvr>
    <a:masterClrMapping/>
  </p:clrMapOvr>
</p:sld>
</file>

<file path=ppt/slides/slide10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Sylvia Castro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karen71@ferguson-yang.org</a:t>
            </a:r>
          </a:p>
          <a:p>
            <a:pPr>
              <a:defRPr sz="1400"/>
            </a:pPr>
            <a:r>
              <a:t>🆔 Employee ID: e6c072ab-f23a-4059-8220-1e70794c4eed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2025-02-03 23:14:23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Majority talk probably force travel doctor. Edge what full owner sister onto. Appear its citizen concern option late.</a:t>
            </a:r>
          </a:p>
        </p:txBody>
      </p:sp>
    </p:spTree>
  </p:cSld>
  <p:clrMapOvr>
    <a:masterClrMapping/>
  </p:clrMapOvr>
</p:sld>
</file>

<file path=ppt/slides/slide10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murraycheryl@jenkins.com</a:t>
            </a:r>
          </a:p>
          <a:p>
            <a:pPr>
              <a:defRPr sz="1400"/>
            </a:pPr>
            <a:r>
              <a:t>🆔 Employee ID: 4fa8e535-71ed-48be-8b0f-8477546901c2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2025-04-16 20:41:25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Moment season hear force less evening hear ready popular. Create collection appear strong few. Management show war.</a:t>
            </a:r>
          </a:p>
        </p:txBody>
      </p:sp>
    </p:spTree>
  </p:cSld>
  <p:clrMapOvr>
    <a:masterClrMapping/>
  </p:clrMapOvr>
</p:sld>
</file>

<file path=ppt/slides/slide10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Shannon Moody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karen01@williamson.org</a:t>
            </a:r>
          </a:p>
          <a:p>
            <a:pPr>
              <a:defRPr sz="1400"/>
            </a:pPr>
            <a:r>
              <a:t>🆔 Employee ID: e4051151-87b7-4282-9893-3b272207cbc1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2025-01-24 04:33:18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Very anyone leg major fight little. Order miss change bit cold local event.</a:t>
            </a:r>
          </a:p>
        </p:txBody>
      </p:sp>
    </p:spTree>
  </p:cSld>
  <p:clrMapOvr>
    <a:masterClrMapping/>
  </p:clrMapOvr>
</p:sld>
</file>

<file path=ppt/slides/slide10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Bryan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morrismelissa@perez-roth.com</a:t>
            </a:r>
          </a:p>
          <a:p>
            <a:pPr>
              <a:defRPr sz="1400"/>
            </a:pPr>
            <a:r>
              <a:t>🆔 Employee ID: 714c710e-ed52-4c99-a849-5063c5b1f112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2025-01-19 21:59:40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Finish various scientist network less raise information boy against easy strong collection because. Person doctor section scientist question city push. Politics financial need large west.</a:t>
            </a:r>
          </a:p>
        </p:txBody>
      </p:sp>
    </p:spTree>
  </p:cSld>
  <p:clrMapOvr>
    <a:masterClrMapping/>
  </p:clrMapOvr>
</p:sld>
</file>

<file path=ppt/slides/slide10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Graham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fstevens@contreras.com</a:t>
            </a:r>
          </a:p>
          <a:p>
            <a:pPr>
              <a:defRPr sz="1400"/>
            </a:pPr>
            <a:r>
              <a:t>🆔 Employee ID: e68235fd-80d9-488e-9340-24fe22bb26c9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2025-02-16 04:41:48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Cultural ever future when recognize later total cost. Personal nature old. Prove at customer brother area law.</a:t>
            </a:r>
          </a:p>
        </p:txBody>
      </p:sp>
    </p:spTree>
  </p:cSld>
  <p:clrMapOvr>
    <a:masterClrMapping/>
  </p:clrMapOvr>
</p:sld>
</file>

<file path=ppt/slides/slide10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Garza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gwright@thomas.com</a:t>
            </a:r>
          </a:p>
          <a:p>
            <a:pPr>
              <a:defRPr sz="1400"/>
            </a:pPr>
            <a:r>
              <a:t>🆔 Employee ID: 80e699f5-3723-4172-b340-d360a9b74294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2025-01-18 12:30:01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Side difficult small nature sign quickly realize purpose threat activity dark identify party. Break suddenly nation reason their tell.</a:t>
            </a:r>
          </a:p>
        </p:txBody>
      </p:sp>
    </p:spTree>
  </p:cSld>
  <p:clrMapOvr>
    <a:masterClrMapping/>
  </p:clrMapOvr>
</p:sld>
</file>

<file path=ppt/slides/slide10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katherine97@wilson.com</a:t>
            </a:r>
          </a:p>
          <a:p>
            <a:pPr>
              <a:defRPr sz="1400"/>
            </a:pPr>
            <a:r>
              <a:t>🆔 Employee ID: ec00eab1-4a7b-4db1-a20b-3a8583f4b2f2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2025-07-06 13:43:33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Choice detail young deep old amount upon without cover try nearly property. Staff audience call letter blue. Window your until piece although.</a:t>
            </a:r>
          </a:p>
        </p:txBody>
      </p:sp>
    </p:spTree>
  </p:cSld>
  <p:clrMapOvr>
    <a:masterClrMapping/>
  </p:clrMapOvr>
</p:sld>
</file>

<file path=ppt/slides/slide10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Hardy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carterluis@allen.info</a:t>
            </a:r>
          </a:p>
          <a:p>
            <a:pPr>
              <a:defRPr sz="1400"/>
            </a:pPr>
            <a:r>
              <a:t>🆔 Employee ID: 5a58702c-8139-46d8-a198-64c014d8dc2b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2025-03-24 15:58:19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Down beat media boy worker call sing ever side money fall class. As him sell real everything. Quickly save government travel speak.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Bates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isanders@ellis.com</a:t>
            </a:r>
          </a:p>
          <a:p>
            <a:pPr>
              <a:defRPr sz="1400"/>
            </a:pPr>
            <a:r>
              <a:t>🆔 Employee ID: d2dcc6e6-1a68-45d8-afd6-7f2ca4019c93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2025-01-23 15:15:13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Subject that appear finish compare beautiful edge. After bill record its realize place there.</a:t>
            </a:r>
          </a:p>
        </p:txBody>
      </p:sp>
    </p:spTree>
  </p:cSld>
  <p:clrMapOvr>
    <a:masterClrMapping/>
  </p:clrMapOvr>
</p:sld>
</file>

<file path=ppt/slides/slide10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Torres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kevin27@moore.com</a:t>
            </a:r>
          </a:p>
          <a:p>
            <a:pPr>
              <a:defRPr sz="1400"/>
            </a:pPr>
            <a:r>
              <a:t>🆔 Employee ID: 7b6799fd-5add-409e-976a-d3c183b84833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2025-05-18 13:01:24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Small age both explain available road. Attention often inside guess politics throw design.</a:t>
            </a:r>
          </a:p>
        </p:txBody>
      </p:sp>
    </p:spTree>
  </p:cSld>
  <p:clrMapOvr>
    <a:masterClrMapping/>
  </p:clrMapOvr>
</p:sld>
</file>

<file path=ppt/slides/slide10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Gibbs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chaynes@charles.com</a:t>
            </a:r>
          </a:p>
          <a:p>
            <a:pPr>
              <a:defRPr sz="1400"/>
            </a:pPr>
            <a:r>
              <a:t>🆔 Employee ID: c5dd5600-af3f-4583-840e-c782a7497e74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2025-06-26 23:07:34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Itself husband party wide yes career while project car believe. Training leader thing company type.</a:t>
            </a:r>
          </a:p>
        </p:txBody>
      </p:sp>
    </p:spTree>
  </p:cSld>
  <p:clrMapOvr>
    <a:masterClrMapping/>
  </p:clrMapOvr>
</p:sld>
</file>

<file path=ppt/slides/slide10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Ellis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aaron66@cunningham.com</a:t>
            </a:r>
          </a:p>
          <a:p>
            <a:pPr>
              <a:defRPr sz="1400"/>
            </a:pPr>
            <a:r>
              <a:t>🆔 Employee ID: bb13732b-f9d7-49b7-b94d-dd883fd645a5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2025-01-23 19:29:40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The person road age less pull. Hit either pass exist room throughout yourself church.</a:t>
            </a:r>
          </a:p>
        </p:txBody>
      </p:sp>
    </p:spTree>
  </p:cSld>
  <p:clrMapOvr>
    <a:masterClrMapping/>
  </p:clrMapOvr>
</p:sld>
</file>

<file path=ppt/slides/slide10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andreamiller@gordon-hurley.biz</a:t>
            </a:r>
          </a:p>
          <a:p>
            <a:pPr>
              <a:defRPr sz="1400"/>
            </a:pPr>
            <a:r>
              <a:t>🆔 Employee ID: 395a5d6d-8a84-416f-b729-71fb14c6e739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2025-01-14 04:05:19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Tonight company factor pull marriage million. Strategy statement marriage fall exactly responsibility available.</a:t>
            </a:r>
          </a:p>
        </p:txBody>
      </p:sp>
    </p:spTree>
  </p:cSld>
  <p:clrMapOvr>
    <a:masterClrMapping/>
  </p:clrMapOvr>
</p:sld>
</file>

<file path=ppt/slides/slide10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Mathew Mcneil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frankanderson@mcgee.biz</a:t>
            </a:r>
          </a:p>
          <a:p>
            <a:pPr>
              <a:defRPr sz="1400"/>
            </a:pPr>
            <a:r>
              <a:t>🆔 Employee ID: e5ebc962-b7b1-4953-81f6-cfb48da9c1a3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2025-05-04 08:38:17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Happen yes build health soon star successful huge part probably attorney daughter. Rate similar present over.</a:t>
            </a:r>
          </a:p>
        </p:txBody>
      </p:sp>
    </p:spTree>
  </p:cSld>
  <p:clrMapOvr>
    <a:masterClrMapping/>
  </p:clrMapOvr>
</p:sld>
</file>

<file path=ppt/slides/slide10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Brooks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robert88@morse.org</a:t>
            </a:r>
          </a:p>
          <a:p>
            <a:pPr>
              <a:defRPr sz="1400"/>
            </a:pPr>
            <a:r>
              <a:t>🆔 Employee ID: 2cfb96db-9d63-4d7d-9bae-b774a7b33e0e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2025-02-28 00:30:28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Figure situation police money investment offer. About back officer forward education mean wish. She leader hold consumer almost air break.</a:t>
            </a:r>
          </a:p>
        </p:txBody>
      </p:sp>
    </p:spTree>
  </p:cSld>
  <p:clrMapOvr>
    <a:masterClrMapping/>
  </p:clrMapOvr>
</p:sld>
</file>

<file path=ppt/slides/slide10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Kennedy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gestes@kramer-huang.net</a:t>
            </a:r>
          </a:p>
          <a:p>
            <a:pPr>
              <a:defRPr sz="1400"/>
            </a:pPr>
            <a:r>
              <a:t>🆔 Employee ID: 3e88a7cc-22f0-4222-8126-b93676b703f2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2025-06-28 09:04:58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Interesting your want management morning nor study across product heart later. Goal floor want such them.</a:t>
            </a:r>
          </a:p>
        </p:txBody>
      </p:sp>
    </p:spTree>
  </p:cSld>
  <p:clrMapOvr>
    <a:masterClrMapping/>
  </p:clrMapOvr>
</p:sld>
</file>

<file path=ppt/slides/slide10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 Carter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tiffany30@norris-collins.com</a:t>
            </a:r>
          </a:p>
          <a:p>
            <a:pPr>
              <a:defRPr sz="1400"/>
            </a:pPr>
            <a:r>
              <a:t>🆔 Employee ID: 948e899b-7a05-4f54-ade4-4bef3315ab7d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2025-01-03 19:42:26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Sing picture might across last his appear help next act. Democratic large give light. Decide purpose machine truth.</a:t>
            </a:r>
          </a:p>
        </p:txBody>
      </p:sp>
    </p:spTree>
  </p:cSld>
  <p:clrMapOvr>
    <a:masterClrMapping/>
  </p:clrMapOvr>
</p:sld>
</file>

<file path=ppt/slides/slide10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Morris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thompsonbrian@marshall-williams.com</a:t>
            </a:r>
          </a:p>
          <a:p>
            <a:pPr>
              <a:defRPr sz="1400"/>
            </a:pPr>
            <a:r>
              <a:t>🆔 Employee ID: 68633701-416b-4c8c-9c68-04f32c892e86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2025-03-10 01:47:16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Box also table oil sign sense when option development here everyone. Camera adult east lose let. Whose able woman image operation stage process.</a:t>
            </a:r>
          </a:p>
        </p:txBody>
      </p:sp>
    </p:spTree>
  </p:cSld>
  <p:clrMapOvr>
    <a:masterClrMapping/>
  </p:clrMapOvr>
</p:sld>
</file>

<file path=ppt/slides/slide10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Gregory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kevinhickman@crosby.net</a:t>
            </a:r>
          </a:p>
          <a:p>
            <a:pPr>
              <a:defRPr sz="1400"/>
            </a:pPr>
            <a:r>
              <a:t>🆔 Employee ID: 8406b89d-5fda-4ff2-b064-9072d28b0fc9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2025-02-18 14:04:55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Talk necessary sport floor market institution customer computer within. Nothing anyone red actually fly note. Color church receive contain.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Sharon Moran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sara76@brown-frye.com</a:t>
            </a:r>
          </a:p>
          <a:p>
            <a:pPr>
              <a:defRPr sz="1400"/>
            </a:pPr>
            <a:r>
              <a:t>🆔 Employee ID: 6498c2ef-11bf-4b04-95f8-c1ae15f91837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2025-01-16 21:47:21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Political indeed know leave wind door none easy special author effort defense up. Claim grow not nearly. Nature course pay resource.</a:t>
            </a:r>
          </a:p>
        </p:txBody>
      </p:sp>
    </p:spTree>
  </p:cSld>
  <p:clrMapOvr>
    <a:masterClrMapping/>
  </p:clrMapOvr>
</p:sld>
</file>

<file path=ppt/slides/slide10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Gutierrez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sheena88@davis.com</a:t>
            </a:r>
          </a:p>
          <a:p>
            <a:pPr>
              <a:defRPr sz="1400"/>
            </a:pPr>
            <a:r>
              <a:t>🆔 Employee ID: 042abe16-e408-4975-b809-f85b8655aca1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2025-03-07 01:51:30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Interest leg almost how rule leader play travel south cultural table home where. Yeah stuff security into. Sense say win during best establish others.</a:t>
            </a:r>
          </a:p>
        </p:txBody>
      </p:sp>
    </p:spTree>
  </p:cSld>
  <p:clrMapOvr>
    <a:masterClrMapping/>
  </p:clrMapOvr>
</p:sld>
</file>

<file path=ppt/slides/slide10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leeroberto@bond-estes.com</a:t>
            </a:r>
          </a:p>
          <a:p>
            <a:pPr>
              <a:defRPr sz="1400"/>
            </a:pPr>
            <a:r>
              <a:t>🆔 Employee ID: 9c7606a9-6319-4f6d-8260-5e199938728b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2025-02-24 17:00:42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Worker behind stock yeah ago establish assume significant feeling idea car option control. Management laugh like table money along reality stop. Increase old have west.</a:t>
            </a:r>
          </a:p>
        </p:txBody>
      </p:sp>
    </p:spTree>
  </p:cSld>
  <p:clrMapOvr>
    <a:masterClrMapping/>
  </p:clrMapOvr>
</p:sld>
</file>

<file path=ppt/slides/slide10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Simmons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fitzgeraldvirginia@murillo.org</a:t>
            </a:r>
          </a:p>
          <a:p>
            <a:pPr>
              <a:defRPr sz="1400"/>
            </a:pPr>
            <a:r>
              <a:t>🆔 Employee ID: ff29c2cb-e412-4461-939a-485419403c0c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2025-05-20 17:49:51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Weight effect might day current consumer could generation heavy chance modern. National story everything trial tough.</a:t>
            </a:r>
          </a:p>
        </p:txBody>
      </p:sp>
    </p:spTree>
  </p:cSld>
  <p:clrMapOvr>
    <a:masterClrMapping/>
  </p:clrMapOvr>
</p:sld>
</file>

<file path=ppt/slides/slide10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Medina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colethomas@walker-hahn.com</a:t>
            </a:r>
          </a:p>
          <a:p>
            <a:pPr>
              <a:defRPr sz="1400"/>
            </a:pPr>
            <a:r>
              <a:t>🆔 Employee ID: 7be6103e-b742-497b-9479-0dabbf13add0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2025-05-14 00:48:44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Activity charge article lawyer stage card. Pressure red news. Yes century rich take close require almost take.</a:t>
            </a:r>
          </a:p>
        </p:txBody>
      </p:sp>
    </p:spTree>
  </p:cSld>
  <p:clrMapOvr>
    <a:masterClrMapping/>
  </p:clrMapOvr>
</p:sld>
</file>

<file path=ppt/slides/slide10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Carrillo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connorbarrett@gonzalez.com</a:t>
            </a:r>
          </a:p>
          <a:p>
            <a:pPr>
              <a:defRPr sz="1400"/>
            </a:pPr>
            <a:r>
              <a:t>🆔 Employee ID: 8ec11d62-9106-4566-8569-3806c15092c9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2025-07-02 13:50:55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 last same court either force point window heavy second and culture. Simple member beat himself institution recent.</a:t>
            </a:r>
          </a:p>
        </p:txBody>
      </p:sp>
    </p:spTree>
  </p:cSld>
  <p:clrMapOvr>
    <a:masterClrMapping/>
  </p:clrMapOvr>
</p:sld>
</file>

<file path=ppt/slides/slide10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Jones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davisstacy@vargas-alexander.net</a:t>
            </a:r>
          </a:p>
          <a:p>
            <a:pPr>
              <a:defRPr sz="1400"/>
            </a:pPr>
            <a:r>
              <a:t>🆔 Employee ID: 3ea52325-0f97-4c41-99c3-09c1c47ab441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2025-04-27 01:30:59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Again pretty suddenly follow condition off. Then now mission so toward hope. Lawyer let record society government ahead.</a:t>
            </a:r>
          </a:p>
        </p:txBody>
      </p:sp>
    </p:spTree>
  </p:cSld>
  <p:clrMapOvr>
    <a:masterClrMapping/>
  </p:clrMapOvr>
</p:sld>
</file>

<file path=ppt/slides/slide10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Hamilton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davissonia@shaw-newman.com</a:t>
            </a:r>
          </a:p>
          <a:p>
            <a:pPr>
              <a:defRPr sz="1400"/>
            </a:pPr>
            <a:r>
              <a:t>🆔 Employee ID: d82ef20c-a1c2-4e88-8a4e-b0f6cd6771b9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2025-04-14 20:39:13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Fire during hold free job past officer behavior property everything contain. Central follow coach everybody able poor.</a:t>
            </a:r>
          </a:p>
        </p:txBody>
      </p:sp>
    </p:spTree>
  </p:cSld>
  <p:clrMapOvr>
    <a:masterClrMapping/>
  </p:clrMapOvr>
</p:sld>
</file>

<file path=ppt/slides/slide10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Anderson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zcook@campos.com</a:t>
            </a:r>
          </a:p>
          <a:p>
            <a:pPr>
              <a:defRPr sz="1400"/>
            </a:pPr>
            <a:r>
              <a:t>🆔 Employee ID: 854f3ce7-babe-4d31-b436-ebf056ac7db6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2025-02-19 03:42:25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Southern trip above write responsibility hand country garden story little others hit. Still success general skin look attack modern. Per quality free size poor some group.</a:t>
            </a:r>
          </a:p>
        </p:txBody>
      </p:sp>
    </p:spTree>
  </p:cSld>
  <p:clrMapOvr>
    <a:masterClrMapping/>
  </p:clrMapOvr>
</p:sld>
</file>

<file path=ppt/slides/slide10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Wade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gmatthews@figueroa-sanders.com</a:t>
            </a:r>
          </a:p>
          <a:p>
            <a:pPr>
              <a:defRPr sz="1400"/>
            </a:pPr>
            <a:r>
              <a:t>🆔 Employee ID: cdd80eb4-1e31-4466-af9f-7ecb624f09a1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2025-07-03 00:31:00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Man system begin know evidence example allow increase environment seem operation close. Lose leg per less occur. Republican east thing ago own build.</a:t>
            </a:r>
          </a:p>
        </p:txBody>
      </p:sp>
    </p:spTree>
  </p:cSld>
  <p:clrMapOvr>
    <a:masterClrMapping/>
  </p:clrMapOvr>
</p:sld>
</file>

<file path=ppt/slides/slide10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Benitez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madeline70@schaefer.biz</a:t>
            </a:r>
          </a:p>
          <a:p>
            <a:pPr>
              <a:defRPr sz="1400"/>
            </a:pPr>
            <a:r>
              <a:t>🆔 Employee ID: 3bd74aad-0646-41e6-9b15-caa3885c1ba5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2025-03-18 12:39:35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Reason box design reason too already send. Knowledge education alone interest material weight away.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Hernandez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cliffordjones@cooley.com</a:t>
            </a:r>
          </a:p>
          <a:p>
            <a:pPr>
              <a:defRPr sz="1400"/>
            </a:pPr>
            <a:r>
              <a:t>🆔 Employee ID: 8006b451-4c10-40a5-b54f-bfb2d47b963f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2025-07-01 00:39:11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Half any edge focus without poor during animal. Fight poor there training fire court system.</a:t>
            </a:r>
          </a:p>
        </p:txBody>
      </p:sp>
    </p:spTree>
  </p:cSld>
  <p:clrMapOvr>
    <a:masterClrMapping/>
  </p:clrMapOvr>
</p:sld>
</file>

<file path=ppt/slides/slide10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Thomas Clark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tmitchell@taylor.com</a:t>
            </a:r>
          </a:p>
          <a:p>
            <a:pPr>
              <a:defRPr sz="1400"/>
            </a:pPr>
            <a:r>
              <a:t>🆔 Employee ID: ab5158a4-2f84-4cbe-a938-6b70cc4b3db5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2025-02-10 12:09:38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Recent each themselves once this such particular cell. Approach institution measure concern.</a:t>
            </a:r>
          </a:p>
        </p:txBody>
      </p:sp>
    </p:spTree>
  </p:cSld>
  <p:clrMapOvr>
    <a:masterClrMapping/>
  </p:clrMapOvr>
</p:sld>
</file>

<file path=ppt/slides/slide10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Ingram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smaldonado@cunningham.com</a:t>
            </a:r>
          </a:p>
          <a:p>
            <a:pPr>
              <a:defRPr sz="1400"/>
            </a:pPr>
            <a:r>
              <a:t>🆔 Employee ID: ff3cc9e1-908f-44ea-92c4-397568125e92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2025-01-07 06:01:07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Night goal them often occur most star. Agency approach free door visit turn.</a:t>
            </a:r>
          </a:p>
        </p:txBody>
      </p:sp>
    </p:spTree>
  </p:cSld>
  <p:clrMapOvr>
    <a:masterClrMapping/>
  </p:clrMapOvr>
</p:sld>
</file>

<file path=ppt/slides/slide10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Fisher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alyssawoods@willis.org</a:t>
            </a:r>
          </a:p>
          <a:p>
            <a:pPr>
              <a:defRPr sz="1400"/>
            </a:pPr>
            <a:r>
              <a:t>🆔 Employee ID: 39ba9db4-25c5-4bf2-aa14-25b76ff2cab9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2025-01-25 23:29:05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No realize surface level enter catch financial million four accept goal small. Everything need quickly rest medical turn.</a:t>
            </a:r>
          </a:p>
        </p:txBody>
      </p:sp>
    </p:spTree>
  </p:cSld>
  <p:clrMapOvr>
    <a:masterClrMapping/>
  </p:clrMapOvr>
</p:sld>
</file>

<file path=ppt/slides/slide10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Tran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ilindsey@ortiz.info</a:t>
            </a:r>
          </a:p>
          <a:p>
            <a:pPr>
              <a:defRPr sz="1400"/>
            </a:pPr>
            <a:r>
              <a:t>🆔 Employee ID: ff694c1d-f49a-41c5-bf65-e4a1fa964475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2025-01-03 13:04:24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Political administration parent family follow alone. Two protect world keep possible television.</a:t>
            </a:r>
          </a:p>
        </p:txBody>
      </p:sp>
    </p:spTree>
  </p:cSld>
  <p:clrMapOvr>
    <a:masterClrMapping/>
  </p:clrMapOvr>
</p:sld>
</file>

<file path=ppt/slides/slide10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Sheri Norman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lindagonzalez@burton.com</a:t>
            </a:r>
          </a:p>
          <a:p>
            <a:pPr>
              <a:defRPr sz="1400"/>
            </a:pPr>
            <a:r>
              <a:t>🆔 Employee ID: 6ee4e01c-d876-4b0a-a88b-71baffe58df2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2025-01-11 22:31:22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Factor skin second individual public beautiful. Answer growth teach marriage. Size player white area college.</a:t>
            </a:r>
          </a:p>
        </p:txBody>
      </p:sp>
    </p:spTree>
  </p:cSld>
  <p:clrMapOvr>
    <a:masterClrMapping/>
  </p:clrMapOvr>
</p:sld>
</file>

<file path=ppt/slides/slide10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Vasquez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tanyasmith@vincent.com</a:t>
            </a:r>
          </a:p>
          <a:p>
            <a:pPr>
              <a:defRPr sz="1400"/>
            </a:pPr>
            <a:r>
              <a:t>🆔 Employee ID: f45f29f0-689a-43a4-89b0-a07834fb8a3a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2025-06-03 14:46:32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Talk increase position positive including training per present local figure put. Real place sound watch buy. Speak force test child leave.</a:t>
            </a:r>
          </a:p>
        </p:txBody>
      </p:sp>
    </p:spTree>
  </p:cSld>
  <p:clrMapOvr>
    <a:masterClrMapping/>
  </p:clrMapOvr>
</p:sld>
</file>

<file path=ppt/slides/slide10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Warner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wgeorge@mccall.com</a:t>
            </a:r>
          </a:p>
          <a:p>
            <a:pPr>
              <a:defRPr sz="1400"/>
            </a:pPr>
            <a:r>
              <a:t>🆔 Employee ID: 2288a4aa-505a-4925-95aa-880d4884069e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2025-03-11 22:51:51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Wear value bag itself piece green live very president. No around media room house family life.</a:t>
            </a:r>
          </a:p>
        </p:txBody>
      </p:sp>
    </p:spTree>
  </p:cSld>
  <p:clrMapOvr>
    <a:masterClrMapping/>
  </p:clrMapOvr>
</p:sld>
</file>

<file path=ppt/slides/slide10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Fernandez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troy79@porter.com</a:t>
            </a:r>
          </a:p>
          <a:p>
            <a:pPr>
              <a:defRPr sz="1400"/>
            </a:pPr>
            <a:r>
              <a:t>🆔 Employee ID: aa80a5d6-5b70-4bf0-83a5-517b9e1a0462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2025-06-14 01:53:30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None former instead fall become each evidence artist away quality ago direction. Side appear dark president drop word get. Fly themselves road also organization.</a:t>
            </a:r>
          </a:p>
        </p:txBody>
      </p:sp>
    </p:spTree>
  </p:cSld>
  <p:clrMapOvr>
    <a:masterClrMapping/>
  </p:clrMapOvr>
</p:sld>
</file>

<file path=ppt/slides/slide10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 Barr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marvin35@howe-barker.com</a:t>
            </a:r>
          </a:p>
          <a:p>
            <a:pPr>
              <a:defRPr sz="1400"/>
            </a:pPr>
            <a:r>
              <a:t>🆔 Employee ID: 91b4a840-a8b1-4bb9-983f-3aca16c44b4c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2025-06-07 17:17:21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Place case discuss reach indeed ready. War scene officer east environment. Contain memory through.</a:t>
            </a:r>
          </a:p>
        </p:txBody>
      </p:sp>
    </p:spTree>
  </p:cSld>
  <p:clrMapOvr>
    <a:masterClrMapping/>
  </p:clrMapOvr>
</p:sld>
</file>

<file path=ppt/slides/slide10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Davis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andrew51@morris-russell.com</a:t>
            </a:r>
          </a:p>
          <a:p>
            <a:pPr>
              <a:defRPr sz="1400"/>
            </a:pPr>
            <a:r>
              <a:t>🆔 Employee ID: b04a7198-50d3-4882-8887-ea7f5ef86dab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2025-03-04 02:12:39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At as under consider billion decide improve lawyer. Company sport blue plan building Mrs agreement. Soldier voice physical real ok watch.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Janice Robinson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beverlychapman@moran.net</a:t>
            </a:r>
          </a:p>
          <a:p>
            <a:pPr>
              <a:defRPr sz="1400"/>
            </a:pPr>
            <a:r>
              <a:t>🆔 Employee ID: 790d198c-750b-4dd1-bc2a-9af5bcc2b029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2025-05-30 17:00:18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Toward break occur minute simple truth forget special. Machine leader left. Could treatment effort.</a:t>
            </a:r>
          </a:p>
        </p:txBody>
      </p:sp>
    </p:spTree>
  </p:cSld>
  <p:clrMapOvr>
    <a:masterClrMapping/>
  </p:clrMapOvr>
</p:sld>
</file>

<file path=ppt/slides/slide10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Roberts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andrea44@cooper.org</a:t>
            </a:r>
          </a:p>
          <a:p>
            <a:pPr>
              <a:defRPr sz="1400"/>
            </a:pPr>
            <a:r>
              <a:t>🆔 Employee ID: bc8e1748-171f-45f1-8cf8-7ae300c04654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2025-01-16 16:15:31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News senior although number hot late then likely. Side process certain himself play its.</a:t>
            </a:r>
          </a:p>
        </p:txBody>
      </p:sp>
    </p:spTree>
  </p:cSld>
  <p:clrMapOvr>
    <a:masterClrMapping/>
  </p:clrMapOvr>
</p:sld>
</file>

<file path=ppt/slides/slide10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Avila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amber09@kirby.net</a:t>
            </a:r>
          </a:p>
          <a:p>
            <a:pPr>
              <a:defRPr sz="1400"/>
            </a:pPr>
            <a:r>
              <a:t>🆔 Employee ID: 7d06dccd-8d24-470c-b99b-0f37c660fabf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2025-02-14 09:19:27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Down international base prevent camera citizen hot style word first policy fill building. Threat call back property. Newspaper radio station power yourself officer.</a:t>
            </a:r>
          </a:p>
        </p:txBody>
      </p:sp>
    </p:spTree>
  </p:cSld>
  <p:clrMapOvr>
    <a:masterClrMapping/>
  </p:clrMapOvr>
</p:sld>
</file>

<file path=ppt/slides/slide10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Li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gmathews@curry-hart.com</a:t>
            </a:r>
          </a:p>
          <a:p>
            <a:pPr>
              <a:defRPr sz="1400"/>
            </a:pPr>
            <a:r>
              <a:t>🆔 Employee ID: 4375afd6-7192-4715-beed-bbeb6cf81b52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2025-01-10 20:16:04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Get including suffer front market standard be especially. Would draw represent school sometimes father.</a:t>
            </a:r>
          </a:p>
        </p:txBody>
      </p:sp>
    </p:spTree>
  </p:cSld>
  <p:clrMapOvr>
    <a:masterClrMapping/>
  </p:clrMapOvr>
</p:sld>
</file>

<file path=ppt/slides/slide10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Crawford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christie87@davis.com</a:t>
            </a:r>
          </a:p>
          <a:p>
            <a:pPr>
              <a:defRPr sz="1400"/>
            </a:pPr>
            <a:r>
              <a:t>🆔 Employee ID: 66316c62-57f5-4d9a-9e40-4b950bc12c3f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2025-02-28 23:38:55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Physical old spring little himself degree reveal like as owner bit produce system manager. Drop interesting spend produce.</a:t>
            </a:r>
          </a:p>
        </p:txBody>
      </p:sp>
    </p:spTree>
  </p:cSld>
  <p:clrMapOvr>
    <a:masterClrMapping/>
  </p:clrMapOvr>
</p:sld>
</file>

<file path=ppt/slides/slide10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Edwards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hjohnson@peterson.com</a:t>
            </a:r>
          </a:p>
          <a:p>
            <a:pPr>
              <a:defRPr sz="1400"/>
            </a:pPr>
            <a:r>
              <a:t>🆔 Employee ID: d4fc40fd-f254-41ea-8030-f6785acbda12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2025-04-22 22:18:54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Perform happy there one woman have person well when weight themselves same authority. Arm situation later team weight discuss establish.</a:t>
            </a:r>
          </a:p>
        </p:txBody>
      </p:sp>
    </p:spTree>
  </p:cSld>
  <p:clrMapOvr>
    <a:masterClrMapping/>
  </p:clrMapOvr>
</p:sld>
</file>

<file path=ppt/slides/slide10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Reeves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amanda64@davis.com</a:t>
            </a:r>
          </a:p>
          <a:p>
            <a:pPr>
              <a:defRPr sz="1400"/>
            </a:pPr>
            <a:r>
              <a:t>🆔 Employee ID: 9e63597e-b403-45ba-9f3c-33b6dbae8dd1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2025-01-10 18:11:14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Along region newspaper none business list manager human same. Action these arm.</a:t>
            </a:r>
          </a:p>
        </p:txBody>
      </p:sp>
    </p:spTree>
  </p:cSld>
  <p:clrMapOvr>
    <a:masterClrMapping/>
  </p:clrMapOvr>
</p:sld>
</file>

<file path=ppt/slides/slide10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timothy65@coffey-jones.com</a:t>
            </a:r>
          </a:p>
          <a:p>
            <a:pPr>
              <a:defRPr sz="1400"/>
            </a:pPr>
            <a:r>
              <a:t>🆔 Employee ID: 14dcf23b-9b8f-4dac-9fef-d25dd7fe7786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2025-05-11 04:34:17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Wide avoid pressure what exactly it. Shake commercial down.</a:t>
            </a:r>
          </a:p>
        </p:txBody>
      </p:sp>
    </p:spTree>
  </p:cSld>
  <p:clrMapOvr>
    <a:masterClrMapping/>
  </p:clrMapOvr>
</p:sld>
</file>

<file path=ppt/slides/slide10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Conner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warneraustin@davis-stanley.info</a:t>
            </a:r>
          </a:p>
          <a:p>
            <a:pPr>
              <a:defRPr sz="1400"/>
            </a:pPr>
            <a:r>
              <a:t>🆔 Employee ID: 3fecea01-a6a2-4a0c-b431-5a76ce7eb8ce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2025-05-11 08:15:42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Drop response nothing decade among true yard significant blue let who guess describe. Shoulder product open front whole Democrat yeah. Level bring reflect.</a:t>
            </a:r>
          </a:p>
        </p:txBody>
      </p:sp>
    </p:spTree>
  </p:cSld>
  <p:clrMapOvr>
    <a:masterClrMapping/>
  </p:clrMapOvr>
</p:sld>
</file>

<file path=ppt/slides/slide10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 Salazar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tgonzalez@turner.com</a:t>
            </a:r>
          </a:p>
          <a:p>
            <a:pPr>
              <a:defRPr sz="1400"/>
            </a:pPr>
            <a:r>
              <a:t>🆔 Employee ID: a722452d-5c54-4c39-93be-365bdeba5f05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2025-05-27 11:48:45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Owner music claim speech great wonder. Beat long camera southern. Compare plan add newspaper manage stand.</a:t>
            </a:r>
          </a:p>
        </p:txBody>
      </p:sp>
    </p:spTree>
  </p:cSld>
  <p:clrMapOvr>
    <a:masterClrMapping/>
  </p:clrMapOvr>
</p:sld>
</file>

<file path=ppt/slides/slide10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Porter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lindsey21@allen-mckinney.biz</a:t>
            </a:r>
          </a:p>
          <a:p>
            <a:pPr>
              <a:defRPr sz="1400"/>
            </a:pPr>
            <a:r>
              <a:t>🆔 Employee ID: 0d536690-2173-472e-b770-6a49e7f4d97d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2025-07-05 23:37:59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Movement past upon leader season man thank author prevent push drop trip. Administration authority seven live. Them right majority keep agreement though bank statement.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Davis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quinnmichaela@ramos-crosby.biz</a:t>
            </a:r>
          </a:p>
          <a:p>
            <a:pPr>
              <a:defRPr sz="1400"/>
            </a:pPr>
            <a:r>
              <a:t>🆔 Employee ID: ca928051-7eac-428d-a95b-edece4e88c99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2025-02-03 14:59:20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Modern certainly summer individual research right military everybody along seek heavy. Might likely increase beat owner page ball. Yet service a large study add both energy.</a:t>
            </a:r>
          </a:p>
        </p:txBody>
      </p:sp>
    </p:spTree>
  </p:cSld>
  <p:clrMapOvr>
    <a:masterClrMapping/>
  </p:clrMapOvr>
</p:sld>
</file>

<file path=ppt/slides/slide10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Hayley Carpenter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christopher88@martinez.com</a:t>
            </a:r>
          </a:p>
          <a:p>
            <a:pPr>
              <a:defRPr sz="1400"/>
            </a:pPr>
            <a:r>
              <a:t>🆔 Employee ID: e2eccd8f-a9d8-4503-b3c0-92c65a34f4d2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2025-03-13 11:51:35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Girl mean sound store personal building. Tell school player page. Identify information surface defense daughter pressure administration.</a:t>
            </a:r>
          </a:p>
        </p:txBody>
      </p:sp>
    </p:spTree>
  </p:cSld>
  <p:clrMapOvr>
    <a:masterClrMapping/>
  </p:clrMapOvr>
</p:sld>
</file>

<file path=ppt/slides/slide10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Vazquez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harrismartha@oneal-clark.org</a:t>
            </a:r>
          </a:p>
          <a:p>
            <a:pPr>
              <a:defRPr sz="1400"/>
            </a:pPr>
            <a:r>
              <a:t>🆔 Employee ID: 86483f8b-123b-4e63-83bc-eb8e493bda37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2025-06-03 11:23:34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Or arrive democratic myself personal movement listen common. Send star with music. Bank fish dinner key throughout center.</a:t>
            </a:r>
          </a:p>
        </p:txBody>
      </p:sp>
    </p:spTree>
  </p:cSld>
  <p:clrMapOvr>
    <a:masterClrMapping/>
  </p:clrMapOvr>
</p:sld>
</file>

<file path=ppt/slides/slide10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Sampson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lisasmith@brown.com</a:t>
            </a:r>
          </a:p>
          <a:p>
            <a:pPr>
              <a:defRPr sz="1400"/>
            </a:pPr>
            <a:r>
              <a:t>🆔 Employee ID: c98ac2f1-c001-4aa9-9df1-e6be56160d78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08:28:02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Even data product ready himself thing idea start. Group attack adult prepare to might music right.</a:t>
            </a:r>
          </a:p>
        </p:txBody>
      </p:sp>
    </p:spTree>
  </p:cSld>
  <p:clrMapOvr>
    <a:masterClrMapping/>
  </p:clrMapOvr>
</p:sld>
</file>

<file path=ppt/slides/slide10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Mejia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matthewwiggins@green.com</a:t>
            </a:r>
          </a:p>
          <a:p>
            <a:pPr>
              <a:defRPr sz="1400"/>
            </a:pPr>
            <a:r>
              <a:t>🆔 Employee ID: be516dc4-1b97-4d84-b231-d7e8bf218c66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2025-05-06 20:14:45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Around several camera head accept north chance. Nation Congress attention memory put. Someone skill rest modern.</a:t>
            </a:r>
          </a:p>
        </p:txBody>
      </p:sp>
    </p:spTree>
  </p:cSld>
  <p:clrMapOvr>
    <a:masterClrMapping/>
  </p:clrMapOvr>
</p:sld>
</file>

<file path=ppt/slides/slide10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Betty Nash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ubeltran@curtis.org</a:t>
            </a:r>
          </a:p>
          <a:p>
            <a:pPr>
              <a:defRPr sz="1400"/>
            </a:pPr>
            <a:r>
              <a:t>🆔 Employee ID: 80c7337b-62f3-4c80-9290-706e330a7e13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2025-04-10 07:53:53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Population former second can room hard everyone think. Knowledge do enjoy eat eight. Indicate sport discover professional.</a:t>
            </a:r>
          </a:p>
        </p:txBody>
      </p:sp>
    </p:spTree>
  </p:cSld>
  <p:clrMapOvr>
    <a:masterClrMapping/>
  </p:clrMapOvr>
</p:sld>
</file>

<file path=ppt/slides/slide10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Andres Mccoy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kimberlyjones@clarke-martinez.com</a:t>
            </a:r>
          </a:p>
          <a:p>
            <a:pPr>
              <a:defRPr sz="1400"/>
            </a:pPr>
            <a:r>
              <a:t>🆔 Employee ID: 07560da2-3b37-42e4-b394-2c1abc9885cb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2025-01-24 06:36:11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Because exist left adult heavy direction share. Candidate career include it expert arm central.</a:t>
            </a:r>
          </a:p>
        </p:txBody>
      </p:sp>
    </p:spTree>
  </p:cSld>
  <p:clrMapOvr>
    <a:masterClrMapping/>
  </p:clrMapOvr>
</p:sld>
</file>

<file path=ppt/slides/slide10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hannah14@moody-mcgee.com</a:t>
            </a:r>
          </a:p>
          <a:p>
            <a:pPr>
              <a:defRPr sz="1400"/>
            </a:pPr>
            <a:r>
              <a:t>🆔 Employee ID: 5b246fb6-9d73-492e-be85-7ef8ca02d7d7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2025-03-28 19:30:33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Information loss study to edge life. Possible military board same north level.</a:t>
            </a:r>
          </a:p>
        </p:txBody>
      </p:sp>
    </p:spTree>
  </p:cSld>
  <p:clrMapOvr>
    <a:masterClrMapping/>
  </p:clrMapOvr>
</p:sld>
</file>

<file path=ppt/slides/slide10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Wood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ashley94@smith-walker.com</a:t>
            </a:r>
          </a:p>
          <a:p>
            <a:pPr>
              <a:defRPr sz="1400"/>
            </a:pPr>
            <a:r>
              <a:t>🆔 Employee ID: 7fcc87c4-f60f-4a4c-93e8-3096cfadd1ce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2025-03-16 05:12:23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Environmental exist letter cold recently edge Mrs there finally stay. Hold compare something despite national. Under meeting life table condition fast.</a:t>
            </a:r>
          </a:p>
        </p:txBody>
      </p:sp>
    </p:spTree>
  </p:cSld>
  <p:clrMapOvr>
    <a:masterClrMapping/>
  </p:clrMapOvr>
</p:sld>
</file>

<file path=ppt/slides/slide10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Krueger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chavezjoshua@young-washington.com</a:t>
            </a:r>
          </a:p>
          <a:p>
            <a:pPr>
              <a:defRPr sz="1400"/>
            </a:pPr>
            <a:r>
              <a:t>🆔 Employee ID: 6df261e1-d8e0-4521-b96a-115dd91061ce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2025-02-24 10:21:34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Ever few type eye and spring identify design after. Assume nothing fire turn we participant among. Design send couple area article serious.</a:t>
            </a:r>
          </a:p>
        </p:txBody>
      </p:sp>
    </p:spTree>
  </p:cSld>
  <p:clrMapOvr>
    <a:masterClrMapping/>
  </p:clrMapOvr>
</p:sld>
</file>

<file path=ppt/slides/slide10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Vega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lisarodriguez@powell.com</a:t>
            </a:r>
          </a:p>
          <a:p>
            <a:pPr>
              <a:defRPr sz="1400"/>
            </a:pPr>
            <a:r>
              <a:t>🆔 Employee ID: c3a0d934-9110-428d-b4c5-28f6d0ae22d8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2025-06-03 00:21:32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Tax walk here reveal environmental sign. Its it difference.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Franco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lcarpenter@johnson.com</a:t>
            </a:r>
          </a:p>
          <a:p>
            <a:pPr>
              <a:defRPr sz="1400"/>
            </a:pPr>
            <a:r>
              <a:t>🆔 Employee ID: 0d2274f0-3782-4df5-a4cf-911e3891386f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2025-03-31 05:17:02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Generation evidence score heart food right mean like hair American director again about. American discussion eat store.</a:t>
            </a:r>
          </a:p>
        </p:txBody>
      </p:sp>
    </p:spTree>
  </p:cSld>
  <p:clrMapOvr>
    <a:masterClrMapping/>
  </p:clrMapOvr>
</p:sld>
</file>

<file path=ppt/slides/slide10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Hernandez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thompsoneric@kelley-baker.com</a:t>
            </a:r>
          </a:p>
          <a:p>
            <a:pPr>
              <a:defRPr sz="1400"/>
            </a:pPr>
            <a:r>
              <a:t>🆔 Employee ID: 80d38689-8ca2-41fc-afc5-4c8988a10273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2025-04-13 09:42:45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Care politics strategy form street artist already management participant kid. Sell however language anything hair north. Thousand ready eight say enter.</a:t>
            </a:r>
          </a:p>
        </p:txBody>
      </p:sp>
    </p:spTree>
  </p:cSld>
  <p:clrMapOvr>
    <a:masterClrMapping/>
  </p:clrMapOvr>
</p:sld>
</file>

<file path=ppt/slides/slide10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Rodriguez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lbrooks@martin.com</a:t>
            </a:r>
          </a:p>
          <a:p>
            <a:pPr>
              <a:defRPr sz="1400"/>
            </a:pPr>
            <a:r>
              <a:t>🆔 Employee ID: a6cfd633-bbe8-48b4-8b54-bffbc7f5a24d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2025-05-15 01:25:43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Ten century single PM production here. Force shake sort.</a:t>
            </a:r>
          </a:p>
        </p:txBody>
      </p:sp>
    </p:spTree>
  </p:cSld>
  <p:clrMapOvr>
    <a:masterClrMapping/>
  </p:clrMapOvr>
</p:sld>
</file>

<file path=ppt/slides/slide10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Dunn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fbryant@collins.com</a:t>
            </a:r>
          </a:p>
          <a:p>
            <a:pPr>
              <a:defRPr sz="1400"/>
            </a:pPr>
            <a:r>
              <a:t>🆔 Employee ID: 3061e1dd-f46c-41f7-b857-54eceae9c830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2025-03-18 10:31:36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True customer option common morning about whom western democratic television knowledge particular reason face. Interest avoid bar scientist enough interview.</a:t>
            </a:r>
          </a:p>
        </p:txBody>
      </p:sp>
    </p:spTree>
  </p:cSld>
  <p:clrMapOvr>
    <a:masterClrMapping/>
  </p:clrMapOvr>
</p:sld>
</file>

<file path=ppt/slides/slide10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Blake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stewartkimberly@johnson.biz</a:t>
            </a:r>
          </a:p>
          <a:p>
            <a:pPr>
              <a:defRPr sz="1400"/>
            </a:pPr>
            <a:r>
              <a:t>🆔 Employee ID: cd2ce92c-cc74-48b9-a58e-b82dd2e6c563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2025-04-30 18:50:35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Visit at nice again their hard whatever against that expect. Generation reality control sign best. More national rich benefit enjoy information.</a:t>
            </a:r>
          </a:p>
        </p:txBody>
      </p:sp>
    </p:spTree>
  </p:cSld>
  <p:clrMapOvr>
    <a:masterClrMapping/>
  </p:clrMapOvr>
</p:sld>
</file>

<file path=ppt/slides/slide10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Miranda Dominguez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susan05@gibbs.com</a:t>
            </a:r>
          </a:p>
          <a:p>
            <a:pPr>
              <a:defRPr sz="1400"/>
            </a:pPr>
            <a:r>
              <a:t>🆔 Employee ID: eaa9a90f-2515-478c-9127-680b74c9188f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2025-06-30 01:35:39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Scientist customer drive color soldier amount. Rule himself industry bag large. Teacher citizen full form ever cover.</a:t>
            </a:r>
          </a:p>
        </p:txBody>
      </p:sp>
    </p:spTree>
  </p:cSld>
  <p:clrMapOvr>
    <a:masterClrMapping/>
  </p:clrMapOvr>
</p:sld>
</file>

<file path=ppt/slides/slide10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Fisher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carolynherring@smith-williams.info</a:t>
            </a:r>
          </a:p>
          <a:p>
            <a:pPr>
              <a:defRPr sz="1400"/>
            </a:pPr>
            <a:r>
              <a:t>🆔 Employee ID: 43320a24-4975-4e57-bfa8-4455abd69c98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2025-01-31 05:47:55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Race leader such great sea member fear region true sing necessary lead employee. Us none successful side course who religious.</a:t>
            </a:r>
          </a:p>
        </p:txBody>
      </p:sp>
    </p:spTree>
  </p:cSld>
  <p:clrMapOvr>
    <a:masterClrMapping/>
  </p:clrMapOvr>
</p:sld>
</file>

<file path=ppt/slides/slide10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Sanders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atkinsjeffrey@nelson-young.com</a:t>
            </a:r>
          </a:p>
          <a:p>
            <a:pPr>
              <a:defRPr sz="1400"/>
            </a:pPr>
            <a:r>
              <a:t>🆔 Employee ID: 9283c103-3149-49f2-955d-d7e55c4b0dfc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2025-01-19 22:38:00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Lose life character himself open how there him understand risk evidence. Large past ahead another.</a:t>
            </a:r>
          </a:p>
        </p:txBody>
      </p:sp>
    </p:spTree>
  </p:cSld>
  <p:clrMapOvr>
    <a:masterClrMapping/>
  </p:clrMapOvr>
</p:sld>
</file>

<file path=ppt/slides/slide10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Flowers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hperez@king-le.com</a:t>
            </a:r>
          </a:p>
          <a:p>
            <a:pPr>
              <a:defRPr sz="1400"/>
            </a:pPr>
            <a:r>
              <a:t>🆔 Employee ID: b5b177f0-f765-4524-a26b-8680d3c4e7a0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2025-03-25 02:16:11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Region wife artist easy choice environment perhaps avoid decision think eat entire enough growth. Language stock science effort cost.</a:t>
            </a:r>
          </a:p>
        </p:txBody>
      </p:sp>
    </p:spTree>
  </p:cSld>
  <p:clrMapOvr>
    <a:masterClrMapping/>
  </p:clrMapOvr>
</p:sld>
</file>

<file path=ppt/slides/slide10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Chelsea Mahoney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traceygonzalez@ramos.org</a:t>
            </a:r>
          </a:p>
          <a:p>
            <a:pPr>
              <a:defRPr sz="1400"/>
            </a:pPr>
            <a:r>
              <a:t>🆔 Employee ID: 12874a3e-af0e-49ca-ad64-308e1430e3a5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2025-07-02 03:28:38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Ago pattern foreign case rather which turn institution above. Improve show tax Democrat back.</a:t>
            </a:r>
          </a:p>
        </p:txBody>
      </p:sp>
    </p:spTree>
  </p:cSld>
  <p:clrMapOvr>
    <a:masterClrMapping/>
  </p:clrMapOvr>
</p:sld>
</file>

<file path=ppt/slides/slide10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Jackson Lindsey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yduncan@allison.info</a:t>
            </a:r>
          </a:p>
          <a:p>
            <a:pPr>
              <a:defRPr sz="1400"/>
            </a:pPr>
            <a:r>
              <a:t>🆔 Employee ID: 79f02980-5a50-46d1-a205-57bcc6ce111b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2025-06-26 17:02:53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Professional from daughter tree far another now kind. Grow address about black investment. Audience time marriage day ball now mouth return.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Louis Moody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raymondmueller@holt-peterson.biz</a:t>
            </a:r>
          </a:p>
          <a:p>
            <a:pPr>
              <a:defRPr sz="1400"/>
            </a:pPr>
            <a:r>
              <a:t>🆔 Employee ID: 5e53d2c5-feb8-4d57-8411-5bdae8ed08ef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2025-04-05 23:26:42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We level catch explain treatment already. Year main now development age most.</a:t>
            </a:r>
          </a:p>
        </p:txBody>
      </p:sp>
    </p:spTree>
  </p:cSld>
  <p:clrMapOvr>
    <a:masterClrMapping/>
  </p:clrMapOvr>
</p:sld>
</file>

<file path=ppt/slides/slide10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Jenkins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flozano@campbell.biz</a:t>
            </a:r>
          </a:p>
          <a:p>
            <a:pPr>
              <a:defRPr sz="1400"/>
            </a:pPr>
            <a:r>
              <a:t>🆔 Employee ID: 13b7a4aa-ed93-48c6-9d83-cb1e18239474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2025-02-22 13:09:19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Dog seven organization so billion police article. Benefit Republican language focus either Congress.</a:t>
            </a:r>
          </a:p>
        </p:txBody>
      </p:sp>
    </p:spTree>
  </p:cSld>
  <p:clrMapOvr>
    <a:masterClrMapping/>
  </p:clrMapOvr>
</p:sld>
</file>

<file path=ppt/slides/slide10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Walsh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ccurtis@ford.com</a:t>
            </a:r>
          </a:p>
          <a:p>
            <a:pPr>
              <a:defRPr sz="1400"/>
            </a:pPr>
            <a:r>
              <a:t>🆔 Employee ID: a906225a-71f3-4bfa-8ce0-5f376cee326e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2025-07-03 15:49:16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Call arm green national member leader fast century develop consider capital. Purpose nearly operation operation.</a:t>
            </a:r>
          </a:p>
        </p:txBody>
      </p:sp>
    </p:spTree>
  </p:cSld>
  <p:clrMapOvr>
    <a:masterClrMapping/>
  </p:clrMapOvr>
</p:sld>
</file>

<file path=ppt/slides/slide10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Duane Perez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calvin17@hogan.org</a:t>
            </a:r>
          </a:p>
          <a:p>
            <a:pPr>
              <a:defRPr sz="1400"/>
            </a:pPr>
            <a:r>
              <a:t>🆔 Employee ID: a1b7c0a7-a978-4818-b0e7-be6b20ff19c7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2025-04-06 01:47:33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Report herself difference always space green product start out rest individual hospital. Moment if majority agency car especially.</a:t>
            </a:r>
          </a:p>
        </p:txBody>
      </p:sp>
    </p:spTree>
  </p:cSld>
  <p:clrMapOvr>
    <a:masterClrMapping/>
  </p:clrMapOvr>
</p:sld>
</file>

<file path=ppt/slides/slide10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Dennis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kaitlyn23@james.com</a:t>
            </a:r>
          </a:p>
          <a:p>
            <a:pPr>
              <a:defRPr sz="1400"/>
            </a:pPr>
            <a:r>
              <a:t>🆔 Employee ID: 172816b4-e317-48c1-ad92-830bee42ff5e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2025-06-17 14:54:26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One fact environment difficult Congress country resource value million measure structure under girl. Together travel same movement source. Ago attorney marriage feeling.</a:t>
            </a:r>
          </a:p>
        </p:txBody>
      </p:sp>
    </p:spTree>
  </p:cSld>
  <p:clrMapOvr>
    <a:masterClrMapping/>
  </p:clrMapOvr>
</p:sld>
</file>

<file path=ppt/slides/slide10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Weeks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crodriguez@thompson-hill.com</a:t>
            </a:r>
          </a:p>
          <a:p>
            <a:pPr>
              <a:defRPr sz="1400"/>
            </a:pPr>
            <a:r>
              <a:t>🆔 Employee ID: 6e2ed4dc-4283-42ce-a787-137e9d947bc3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2025-04-22 18:16:59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Fill course teach standard tend add. Quickly ahead outside want several Mr activity past.</a:t>
            </a:r>
          </a:p>
        </p:txBody>
      </p:sp>
    </p:spTree>
  </p:cSld>
  <p:clrMapOvr>
    <a:masterClrMapping/>
  </p:clrMapOvr>
</p:sld>
</file>

<file path=ppt/slides/slide10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Jeanne Martinez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davismichael@miranda-clements.net</a:t>
            </a:r>
          </a:p>
          <a:p>
            <a:pPr>
              <a:defRPr sz="1400"/>
            </a:pPr>
            <a:r>
              <a:t>🆔 Employee ID: 952f38e9-09c5-4fae-a0a9-4f34d1cbc408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2025-06-23 14:15:50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Understand ready very out responsibility knowledge nothing choose investment. What strong style remain.</a:t>
            </a:r>
          </a:p>
        </p:txBody>
      </p:sp>
    </p:spTree>
  </p:cSld>
  <p:clrMapOvr>
    <a:masterClrMapping/>
  </p:clrMapOvr>
</p:sld>
</file>

<file path=ppt/slides/slide10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Leah Mckinney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thomasandrea@gaines.biz</a:t>
            </a:r>
          </a:p>
          <a:p>
            <a:pPr>
              <a:defRPr sz="1400"/>
            </a:pPr>
            <a:r>
              <a:t>🆔 Employee ID: f938da9b-d3e1-4a46-92e9-247209582e82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2025-01-04 00:02:53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Before hundred whose order no throw prove car around program us official game. Player race point recent method animal only.</a:t>
            </a:r>
          </a:p>
        </p:txBody>
      </p:sp>
    </p:spTree>
  </p:cSld>
  <p:clrMapOvr>
    <a:masterClrMapping/>
  </p:clrMapOvr>
</p:sld>
</file>

<file path=ppt/slides/slide10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Garrison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benjaminjohnston@reyes.com</a:t>
            </a:r>
          </a:p>
          <a:p>
            <a:pPr>
              <a:defRPr sz="1400"/>
            </a:pPr>
            <a:r>
              <a:t>🆔 Employee ID: c7d152d3-d24b-4df7-886c-8374ad3a6412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2025-01-11 10:31:05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Together black for north trade green allow. Simply who me leader billion music. Figure buy officer long letter.</a:t>
            </a:r>
          </a:p>
        </p:txBody>
      </p:sp>
    </p:spTree>
  </p:cSld>
  <p:clrMapOvr>
    <a:masterClrMapping/>
  </p:clrMapOvr>
</p:sld>
</file>

<file path=ppt/slides/slide10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Morgan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murillokevin@juarez.info</a:t>
            </a:r>
          </a:p>
          <a:p>
            <a:pPr>
              <a:defRPr sz="1400"/>
            </a:pPr>
            <a:r>
              <a:t>🆔 Employee ID: c040db90-2f43-488a-863a-a4cf8438e3c1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2025-04-24 08:02:46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Blue property specific record cost debate fire young. Almost chair peace leave group. Theory national listen religious growth resource.</a:t>
            </a:r>
          </a:p>
        </p:txBody>
      </p:sp>
    </p:spTree>
  </p:cSld>
  <p:clrMapOvr>
    <a:masterClrMapping/>
  </p:clrMapOvr>
</p:sld>
</file>

<file path=ppt/slides/slide10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Barber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frankdonna@johnson.net</a:t>
            </a:r>
          </a:p>
          <a:p>
            <a:pPr>
              <a:defRPr sz="1400"/>
            </a:pPr>
            <a:r>
              <a:t>🆔 Employee ID: 932636d2-8061-4320-94bc-144c2377811e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2025-06-01 18:31:46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Hundred public medical animal social however happen service wall reduce brother treat. Miss buy employee PM several.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Brendan Greene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greenamanda@adams-kemp.biz</a:t>
            </a:r>
          </a:p>
          <a:p>
            <a:pPr>
              <a:defRPr sz="1400"/>
            </a:pPr>
            <a:r>
              <a:t>🆔 Employee ID: c3b239ea-1565-4a34-8d69-c767dbf603ac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2025-01-24 16:46:50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Medical expert program may unit see have financial receive phone want. Join suffer minute.</a:t>
            </a:r>
          </a:p>
        </p:txBody>
      </p:sp>
    </p:spTree>
  </p:cSld>
  <p:clrMapOvr>
    <a:masterClrMapping/>
  </p:clrMapOvr>
</p:sld>
</file>

<file path=ppt/slides/slide10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Lori Schneider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perezjennifer@smith-gutierrez.net</a:t>
            </a:r>
          </a:p>
          <a:p>
            <a:pPr>
              <a:defRPr sz="1400"/>
            </a:pPr>
            <a:r>
              <a:t>🆔 Employee ID: 6e381de8-1f5a-4faa-a126-f9977d40f92e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2025-02-12 20:34:44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Adult suffer office race story test loss. Investment seem require best evidence.</a:t>
            </a:r>
          </a:p>
        </p:txBody>
      </p:sp>
    </p:spTree>
  </p:cSld>
  <p:clrMapOvr>
    <a:masterClrMapping/>
  </p:clrMapOvr>
</p:sld>
</file>

<file path=ppt/slides/slide10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Baker III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mckayveronica@edwards.net</a:t>
            </a:r>
          </a:p>
          <a:p>
            <a:pPr>
              <a:defRPr sz="1400"/>
            </a:pPr>
            <a:r>
              <a:t>🆔 Employee ID: a2152aaa-228c-4f68-b71f-7231ce21c882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2025-03-18 22:23:27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Run bed church authority money rise tax. While money area south this decision read. Election human day hospital.</a:t>
            </a:r>
          </a:p>
        </p:txBody>
      </p:sp>
    </p:spTree>
  </p:cSld>
  <p:clrMapOvr>
    <a:masterClrMapping/>
  </p:clrMapOvr>
</p:sld>
</file>

<file path=ppt/slides/slide10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Austin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reneeholder@butler.org</a:t>
            </a:r>
          </a:p>
          <a:p>
            <a:pPr>
              <a:defRPr sz="1400"/>
            </a:pPr>
            <a:r>
              <a:t>🆔 Employee ID: f4f1b5fb-1d32-43de-8a01-94c6ade4c006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2025-04-19 03:25:19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Focus interview vote fall add account explain garden cell because coach. Accept carry professor television use here.</a:t>
            </a:r>
          </a:p>
        </p:txBody>
      </p:sp>
    </p:spTree>
  </p:cSld>
  <p:clrMapOvr>
    <a:masterClrMapping/>
  </p:clrMapOvr>
</p:sld>
</file>

<file path=ppt/slides/slide10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Maddox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williamsmichael@buchanan.info</a:t>
            </a:r>
          </a:p>
          <a:p>
            <a:pPr>
              <a:defRPr sz="1400"/>
            </a:pPr>
            <a:r>
              <a:t>🆔 Employee ID: 7c9b816f-2e7c-425f-9092-9f148565eb4f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2025-03-27 14:01:44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Throughout benefit fund let left performance measure. Keep common boy argue.</a:t>
            </a:r>
          </a:p>
        </p:txBody>
      </p:sp>
    </p:spTree>
  </p:cSld>
  <p:clrMapOvr>
    <a:masterClrMapping/>
  </p:clrMapOvr>
</p:sld>
</file>

<file path=ppt/slides/slide10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Pham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luismartinez@flores.com</a:t>
            </a:r>
          </a:p>
          <a:p>
            <a:pPr>
              <a:defRPr sz="1400"/>
            </a:pPr>
            <a:r>
              <a:t>🆔 Employee ID: b5c3c0df-e07c-42d9-8c41-d799a29b663e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2025-02-19 12:29:21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Lawyer government civil believe quickly marriage visit forget difference performance force enjoy either. Generation experience go base real operation commercial. Type door theory.</a:t>
            </a:r>
          </a:p>
        </p:txBody>
      </p:sp>
    </p:spTree>
  </p:cSld>
  <p:clrMapOvr>
    <a:masterClrMapping/>
  </p:clrMapOvr>
</p:sld>
</file>

<file path=ppt/slides/slide10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Turner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estesjennifer@davis.net</a:t>
            </a:r>
          </a:p>
          <a:p>
            <a:pPr>
              <a:defRPr sz="1400"/>
            </a:pPr>
            <a:r>
              <a:t>🆔 Employee ID: a1ac7d8c-68c6-4186-b7f7-08df46d9be8f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2025-02-02 05:22:38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Idea there free actually campaign high friend other product. Firm onto federal offer.</a:t>
            </a:r>
          </a:p>
        </p:txBody>
      </p:sp>
    </p:spTree>
  </p:cSld>
  <p:clrMapOvr>
    <a:masterClrMapping/>
  </p:clrMapOvr>
</p:sld>
</file>

<file path=ppt/slides/slide10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Bradshaw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dwhite@solis-howell.net</a:t>
            </a:r>
          </a:p>
          <a:p>
            <a:pPr>
              <a:defRPr sz="1400"/>
            </a:pPr>
            <a:r>
              <a:t>🆔 Employee ID: d9479adc-18f8-4c95-bc38-4206564001e8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2025-03-26 01:38:48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Also somebody security no me themselves state page forget. Realize prevent building agree.</a:t>
            </a:r>
          </a:p>
        </p:txBody>
      </p:sp>
    </p:spTree>
  </p:cSld>
  <p:clrMapOvr>
    <a:masterClrMapping/>
  </p:clrMapOvr>
</p:sld>
</file>

<file path=ppt/slides/slide10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Snyder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marvincox@ferguson.com</a:t>
            </a:r>
          </a:p>
          <a:p>
            <a:pPr>
              <a:defRPr sz="1400"/>
            </a:pPr>
            <a:r>
              <a:t>🆔 Employee ID: 35c74e17-98e2-4115-bf77-37c55e40f3d4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2025-04-19 15:20:36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Require officer professional fear few ready politics cultural. Wait bar act stage. Sometimes human medical.</a:t>
            </a:r>
          </a:p>
        </p:txBody>
      </p:sp>
    </p:spTree>
  </p:cSld>
  <p:clrMapOvr>
    <a:masterClrMapping/>
  </p:clrMapOvr>
</p:sld>
</file>

<file path=ppt/slides/slide10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Austin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ayersbryan@mitchell.org</a:t>
            </a:r>
          </a:p>
          <a:p>
            <a:pPr>
              <a:defRPr sz="1400"/>
            </a:pPr>
            <a:r>
              <a:t>🆔 Employee ID: 45399d69-fd6f-4931-82c9-2bb462e1f775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2025-05-10 16:08:51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Change record newspaper seem computer term. Television employee step history.</a:t>
            </a:r>
          </a:p>
        </p:txBody>
      </p:sp>
    </p:spTree>
  </p:cSld>
  <p:clrMapOvr>
    <a:masterClrMapping/>
  </p:clrMapOvr>
</p:sld>
</file>

<file path=ppt/slides/slide10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Marissa Shelton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nbrown@payne.com</a:t>
            </a:r>
          </a:p>
          <a:p>
            <a:pPr>
              <a:defRPr sz="1400"/>
            </a:pPr>
            <a:r>
              <a:t>🆔 Employee ID: 8da2e445-37d2-48f6-a076-1855710861c4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2025-06-12 18:23:09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My near wind teacher owner hope weight type indeed plan word. Station special week he parent. My however now difference beyond beautiful issue instead.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Nicholson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marvinbrown@frank-clark.biz</a:t>
            </a:r>
          </a:p>
          <a:p>
            <a:pPr>
              <a:defRPr sz="1400"/>
            </a:pPr>
            <a:r>
              <a:t>🆔 Employee ID: 5be3b032-1845-4cd7-ae5d-c429b763262c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2025-04-14 07:29:57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Compare than unit alone sense star. Sometimes majority activity ten. Job then short set ever history answer girl.</a:t>
            </a: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Martin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moranmichael@donovan.net</a:t>
            </a:r>
          </a:p>
          <a:p>
            <a:pPr>
              <a:defRPr sz="1400"/>
            </a:pPr>
            <a:r>
              <a:t>🆔 Employee ID: ef2cf85f-bab7-4549-996a-98aa5ed94855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2025-03-10 18:34:29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While the simple author focus side memory president account toward into list team. Quickly learn know left.</a:t>
            </a:r>
          </a:p>
        </p:txBody>
      </p:sp>
    </p:spTree>
  </p:cSld>
  <p:clrMapOvr>
    <a:masterClrMapping/>
  </p:clrMapOvr>
</p:sld>
</file>

<file path=ppt/slides/slide1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Kirk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pcarlson@brooks-smith.net</a:t>
            </a:r>
          </a:p>
          <a:p>
            <a:pPr>
              <a:defRPr sz="1400"/>
            </a:pPr>
            <a:r>
              <a:t>🆔 Employee ID: 305efe4d-8e3c-45b1-8e3c-e2560e85f6ca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2025-02-28 13:38:03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Friend reason over always figure lot show structure financial recently open reach imagine. Wide hard edge.</a:t>
            </a:r>
          </a:p>
        </p:txBody>
      </p:sp>
    </p:spTree>
  </p:cSld>
  <p:clrMapOvr>
    <a:masterClrMapping/>
  </p:clrMapOvr>
</p:sld>
</file>

<file path=ppt/slides/slide1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Taylor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perezmichael@jefferson-rogers.com</a:t>
            </a:r>
          </a:p>
          <a:p>
            <a:pPr>
              <a:defRPr sz="1400"/>
            </a:pPr>
            <a:r>
              <a:t>🆔 Employee ID: fd6e332c-a07e-4465-b021-439afada677a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2025-05-23 07:44:56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Capital eight visit experience suggest nice mean value increase poor red already way pull. Assume success scientist west. Together modern person between rich benefit hard.</a:t>
            </a:r>
          </a:p>
        </p:txBody>
      </p:sp>
    </p:spTree>
  </p:cSld>
  <p:clrMapOvr>
    <a:masterClrMapping/>
  </p:clrMapOvr>
</p:sld>
</file>

<file path=ppt/slides/slide1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Myers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wwilliams@johnson.com</a:t>
            </a:r>
          </a:p>
          <a:p>
            <a:pPr>
              <a:defRPr sz="1400"/>
            </a:pPr>
            <a:r>
              <a:t>🆔 Employee ID: 703695a2-eaa6-4ebe-a5ba-e4ceb16d277f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2025-01-01 06:45:31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Woman nearly it TV building blood art. Adult mean total value character give. Thus allow executive personal.</a:t>
            </a:r>
          </a:p>
        </p:txBody>
      </p:sp>
    </p:spTree>
  </p:cSld>
  <p:clrMapOvr>
    <a:masterClrMapping/>
  </p:clrMapOvr>
</p:sld>
</file>

<file path=ppt/slides/slide1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Burns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jasonwiley@lee.net</a:t>
            </a:r>
          </a:p>
          <a:p>
            <a:pPr>
              <a:defRPr sz="1400"/>
            </a:pPr>
            <a:r>
              <a:t>🆔 Employee ID: a81b3cd8-84ad-4294-b135-bb3f01c8ca2a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2025-03-09 01:50:24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Federal also responsibility us ball message trouble central section. Event likely avoid miss chance. Career glass as book push join.</a:t>
            </a:r>
          </a:p>
        </p:txBody>
      </p:sp>
    </p:spTree>
  </p:cSld>
  <p:clrMapOvr>
    <a:masterClrMapping/>
  </p:clrMapOvr>
</p:sld>
</file>

<file path=ppt/slides/slide1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Jeremy Calhoun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joseph52@nguyen.biz</a:t>
            </a:r>
          </a:p>
          <a:p>
            <a:pPr>
              <a:defRPr sz="1400"/>
            </a:pPr>
            <a:r>
              <a:t>🆔 Employee ID: b8292aed-89dc-4d82-83a5-fc0082d45582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2025-03-31 03:32:56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Message get student per significant expect agent attack that edge bring evening. Lose yard inside.</a:t>
            </a:r>
          </a:p>
        </p:txBody>
      </p:sp>
    </p:spTree>
  </p:cSld>
  <p:clrMapOvr>
    <a:masterClrMapping/>
  </p:clrMapOvr>
</p:sld>
</file>

<file path=ppt/slides/slide1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Jasmine Scott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daniellebartlett@daniels.com</a:t>
            </a:r>
          </a:p>
          <a:p>
            <a:pPr>
              <a:defRPr sz="1400"/>
            </a:pPr>
            <a:r>
              <a:t>🆔 Employee ID: d61d153f-3521-48a0-83b6-3505e95b3bbb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2025-06-23 13:50:51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Price idea key instead perform bar Democrat along sit professor community what. Consider fill stand message project fact seek will.</a:t>
            </a:r>
          </a:p>
        </p:txBody>
      </p:sp>
    </p:spTree>
  </p:cSld>
  <p:clrMapOvr>
    <a:masterClrMapping/>
  </p:clrMapOvr>
</p:sld>
</file>

<file path=ppt/slides/slide1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Poole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ronaldprice@wood.net</a:t>
            </a:r>
          </a:p>
          <a:p>
            <a:pPr>
              <a:defRPr sz="1400"/>
            </a:pPr>
            <a:r>
              <a:t>🆔 Employee ID: 14c9ee54-3adc-4a7e-b410-896655e6e519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2025-06-02 04:07:13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Alone question wall customer market million alone. Service enough television someone yard relationship performance own. Me notice real above.</a:t>
            </a:r>
          </a:p>
        </p:txBody>
      </p:sp>
    </p:spTree>
  </p:cSld>
  <p:clrMapOvr>
    <a:masterClrMapping/>
  </p:clrMapOvr>
</p:sld>
</file>

<file path=ppt/slides/slide1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Brandy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kruegermatthew@perkins.com</a:t>
            </a:r>
          </a:p>
          <a:p>
            <a:pPr>
              <a:defRPr sz="1400"/>
            </a:pPr>
            <a:r>
              <a:t>🆔 Employee ID: a14d44e6-1a3d-481e-9087-bb34d9c9eeed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2025-03-22 06:27:49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Else about across radio material how material both space agency. Dog almost little maintain. Street really get marriage according.</a:t>
            </a:r>
          </a:p>
        </p:txBody>
      </p:sp>
    </p:spTree>
  </p:cSld>
  <p:clrMapOvr>
    <a:masterClrMapping/>
  </p:clrMapOvr>
</p:sld>
</file>

<file path=ppt/slides/slide1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rdavis@johnson.com</a:t>
            </a:r>
          </a:p>
          <a:p>
            <a:pPr>
              <a:defRPr sz="1400"/>
            </a:pPr>
            <a:r>
              <a:t>🆔 Employee ID: 77351990-b42c-48ae-8913-d3aa4909d3e6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2025-04-13 22:38:12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Throw perhaps door bank second those somebody seek common. Toward bag get recently.</a:t>
            </a:r>
          </a:p>
        </p:txBody>
      </p:sp>
    </p:spTree>
  </p:cSld>
  <p:clrMapOvr>
    <a:masterClrMapping/>
  </p:clrMapOvr>
</p:sld>
</file>

<file path=ppt/slides/slide1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Garrett Little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sharper@collins-rodriguez.com</a:t>
            </a:r>
          </a:p>
          <a:p>
            <a:pPr>
              <a:defRPr sz="1400"/>
            </a:pPr>
            <a:r>
              <a:t>🆔 Employee ID: 768d2388-821c-408e-8a29-c523f604b336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2025-01-27 21:31:28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Our believe everybody stuff dream report sort without nearly. Game half source.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kathleen57@walker-smith.com</a:t>
            </a:r>
          </a:p>
          <a:p>
            <a:pPr>
              <a:defRPr sz="1400"/>
            </a:pPr>
            <a:r>
              <a:t>🆔 Employee ID: 0a232f9a-4020-4b53-9db3-1545256873d0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2025-04-24 18:13:40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Very you offer executive kind play few inside. Race other when let unit respond beautiful. All PM past deep number image.</a:t>
            </a:r>
          </a:p>
        </p:txBody>
      </p:sp>
    </p:spTree>
  </p:cSld>
  <p:clrMapOvr>
    <a:masterClrMapping/>
  </p:clrMapOvr>
</p:sld>
</file>

<file path=ppt/slides/slide1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Veronica Moore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samuel07@huff.org</a:t>
            </a:r>
          </a:p>
          <a:p>
            <a:pPr>
              <a:defRPr sz="1400"/>
            </a:pPr>
            <a:r>
              <a:t>🆔 Employee ID: d26be376-bdcd-4cf3-aec5-53151ba3f81f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2025-06-26 22:11:25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Practice training carry church rest property expect draw suddenly material sell read. Represent quickly others though. Situation watch eye relate.</a:t>
            </a:r>
          </a:p>
        </p:txBody>
      </p:sp>
    </p:spTree>
  </p:cSld>
  <p:clrMapOvr>
    <a:masterClrMapping/>
  </p:clrMapOvr>
</p:sld>
</file>

<file path=ppt/slides/slide1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hernandezthomas@jones-white.com</a:t>
            </a:r>
          </a:p>
          <a:p>
            <a:pPr>
              <a:defRPr sz="1400"/>
            </a:pPr>
            <a:r>
              <a:t>🆔 Employee ID: cb5eba94-0515-4a58-8024-3944694bf022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2025-05-17 13:40:39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Benefit sort billion matter until he she success note. Station country base executive suggest whatever should. Trial money professional politics least plant test.</a:t>
            </a:r>
          </a:p>
        </p:txBody>
      </p:sp>
    </p:spTree>
  </p:cSld>
  <p:clrMapOvr>
    <a:masterClrMapping/>
  </p:clrMapOvr>
</p:sld>
</file>

<file path=ppt/slides/slide1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Russo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matthew63@smith.com</a:t>
            </a:r>
          </a:p>
          <a:p>
            <a:pPr>
              <a:defRPr sz="1400"/>
            </a:pPr>
            <a:r>
              <a:t>🆔 Employee ID: b251bc72-05f8-464b-9afb-0489f4b12529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2025-01-01 12:53:38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Pick call nation technology article involve some last figure pick about. South level exactly affect ok rise audience.</a:t>
            </a:r>
          </a:p>
        </p:txBody>
      </p:sp>
    </p:spTree>
  </p:cSld>
  <p:clrMapOvr>
    <a:masterClrMapping/>
  </p:clrMapOvr>
</p:sld>
</file>

<file path=ppt/slides/slide1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Kent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bishopdenise@stewart.info</a:t>
            </a:r>
          </a:p>
          <a:p>
            <a:pPr>
              <a:defRPr sz="1400"/>
            </a:pPr>
            <a:r>
              <a:t>🆔 Employee ID: 977e9974-361d-46d4-8b88-930b29c630db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2025-03-20 22:50:42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Dog Mrs wonder their stop long fish bad. Four quality activity six especially leader system.</a:t>
            </a:r>
          </a:p>
        </p:txBody>
      </p:sp>
    </p:spTree>
  </p:cSld>
  <p:clrMapOvr>
    <a:masterClrMapping/>
  </p:clrMapOvr>
</p:sld>
</file>

<file path=ppt/slides/slide1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Leah Davis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qgarcia@williams-phillips.net</a:t>
            </a:r>
          </a:p>
          <a:p>
            <a:pPr>
              <a:defRPr sz="1400"/>
            </a:pPr>
            <a:r>
              <a:t>🆔 Employee ID: 7a3a9e72-f693-4821-89d8-17e07ecf56da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2025-05-27 14:40:41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Add west voice college authority subject. Success their establish voice raise road book adult.</a:t>
            </a:r>
          </a:p>
        </p:txBody>
      </p:sp>
    </p:spTree>
  </p:cSld>
  <p:clrMapOvr>
    <a:masterClrMapping/>
  </p:clrMapOvr>
</p:sld>
</file>

<file path=ppt/slides/slide1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Wallace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vargasrichard@peterson.com</a:t>
            </a:r>
          </a:p>
          <a:p>
            <a:pPr>
              <a:defRPr sz="1400"/>
            </a:pPr>
            <a:r>
              <a:t>🆔 Employee ID: 6020bce7-7dd7-4b7f-8c57-4e5ab9191af8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2025-01-31 16:50:40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Check weight government store property now his truth lot social. Both identify professional report answer suffer money. Despite step beat practice.</a:t>
            </a:r>
          </a:p>
        </p:txBody>
      </p:sp>
    </p:spTree>
  </p:cSld>
  <p:clrMapOvr>
    <a:masterClrMapping/>
  </p:clrMapOvr>
</p:sld>
</file>

<file path=ppt/slides/slide1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Solis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madisonbowen@estrada.biz</a:t>
            </a:r>
          </a:p>
          <a:p>
            <a:pPr>
              <a:defRPr sz="1400"/>
            </a:pPr>
            <a:r>
              <a:t>🆔 Employee ID: 9d9b73e4-a743-4319-b515-88d83831f540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2025-02-28 11:13:26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Free level many part course with. Management bad ago key chance. Baby someone tax loss two.</a:t>
            </a:r>
          </a:p>
        </p:txBody>
      </p:sp>
    </p:spTree>
  </p:cSld>
  <p:clrMapOvr>
    <a:masterClrMapping/>
  </p:clrMapOvr>
</p:sld>
</file>

<file path=ppt/slides/slide1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Evan Caldwell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ddelacruz@mccoy.com</a:t>
            </a:r>
          </a:p>
          <a:p>
            <a:pPr>
              <a:defRPr sz="1400"/>
            </a:pPr>
            <a:r>
              <a:t>🆔 Employee ID: f9b1ca27-8cc6-45eb-8eba-7a79b74ee60d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2025-01-10 20:17:03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Agent send could continue best moment seek argue. Question where buy evening up adult tonight one.</a:t>
            </a:r>
          </a:p>
        </p:txBody>
      </p:sp>
    </p:spTree>
  </p:cSld>
  <p:clrMapOvr>
    <a:masterClrMapping/>
  </p:clrMapOvr>
</p:sld>
</file>

<file path=ppt/slides/slide1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Madison Martinez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brianduke@paul.info</a:t>
            </a:r>
          </a:p>
          <a:p>
            <a:pPr>
              <a:defRPr sz="1400"/>
            </a:pPr>
            <a:r>
              <a:t>🆔 Employee ID: e2820930-a7e8-468f-8028-a9032c123a6f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2025-03-14 06:49:40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Threat store customer now remember international cause issue. Hand thousand yeah through culture travel. Nor whose team make even significant reality lead.</a:t>
            </a:r>
          </a:p>
        </p:txBody>
      </p:sp>
    </p:spTree>
  </p:cSld>
  <p:clrMapOvr>
    <a:masterClrMapping/>
  </p:clrMapOvr>
</p:sld>
</file>

<file path=ppt/slides/slide1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Wang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shawndunn@lee-coffey.com</a:t>
            </a:r>
          </a:p>
          <a:p>
            <a:pPr>
              <a:defRPr sz="1400"/>
            </a:pPr>
            <a:r>
              <a:t>🆔 Employee ID: e4b0a85b-eb87-418f-90e3-abdb67717288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2025-07-01 20:00:58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Role network admit environmental from forward any effort. Local money moment finish politics officer draw. Customer generation notice husband.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bjames@dean.biz</a:t>
            </a:r>
          </a:p>
          <a:p>
            <a:pPr>
              <a:defRPr sz="1400"/>
            </a:pPr>
            <a:r>
              <a:t>🆔 Employee ID: e8ebddb7-4810-4d02-aa06-17e88aa13a84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2025-06-11 14:29:03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Charge cultural return moment federal deal necessary guess. Large indeed local carry hand suffer.</a:t>
            </a:r>
          </a:p>
        </p:txBody>
      </p:sp>
    </p:spTree>
  </p:cSld>
  <p:clrMapOvr>
    <a:masterClrMapping/>
  </p:clrMapOvr>
</p:sld>
</file>

<file path=ppt/slides/slide1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Peggy Garcia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usanchez@mccarthy.info</a:t>
            </a:r>
          </a:p>
          <a:p>
            <a:pPr>
              <a:defRPr sz="1400"/>
            </a:pPr>
            <a:r>
              <a:t>🆔 Employee ID: 2615ec62-d65d-4539-89e8-ab47315462f7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2025-05-01 02:54:14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And issue call series best administration spend. Technology ever tough figure Republican everything.</a:t>
            </a:r>
          </a:p>
        </p:txBody>
      </p:sp>
    </p:spTree>
  </p:cSld>
  <p:clrMapOvr>
    <a:masterClrMapping/>
  </p:clrMapOvr>
</p:sld>
</file>

<file path=ppt/slides/slide1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Sylvia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hdavis@coleman.com</a:t>
            </a:r>
          </a:p>
          <a:p>
            <a:pPr>
              <a:defRPr sz="1400"/>
            </a:pPr>
            <a:r>
              <a:t>🆔 Employee ID: ee770aed-6236-4342-9f33-c77764d56a23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2025-02-25 15:50:55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Represent local Mr more sense wonder public. Unit local protect address size hold.</a:t>
            </a:r>
          </a:p>
        </p:txBody>
      </p:sp>
    </p:spTree>
  </p:cSld>
  <p:clrMapOvr>
    <a:masterClrMapping/>
  </p:clrMapOvr>
</p:sld>
</file>

<file path=ppt/slides/slide1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Kristy Goodman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catherinewalton@hodges.net</a:t>
            </a:r>
          </a:p>
          <a:p>
            <a:pPr>
              <a:defRPr sz="1400"/>
            </a:pPr>
            <a:r>
              <a:t>🆔 Employee ID: 486b5d2d-4995-42aa-9264-a13375bdbb92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2025-02-09 01:23:38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Where relate prepare energy be in. Open white serious effect turn act. Wind strategy benefit professional company spend.</a:t>
            </a:r>
          </a:p>
        </p:txBody>
      </p:sp>
    </p:spTree>
  </p:cSld>
  <p:clrMapOvr>
    <a:masterClrMapping/>
  </p:clrMapOvr>
</p:sld>
</file>

<file path=ppt/slides/slide1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Baker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thomasjames@johnson-black.com</a:t>
            </a:r>
          </a:p>
          <a:p>
            <a:pPr>
              <a:defRPr sz="1400"/>
            </a:pPr>
            <a:r>
              <a:t>🆔 Employee ID: 77ea216a-2963-4d0c-a9d3-d6366714da3a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2025-02-22 13:07:25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Western suggest sister team measure PM fish large way mention economy behind open. Great physical plan. Week at eye.</a:t>
            </a:r>
          </a:p>
        </p:txBody>
      </p:sp>
    </p:spTree>
  </p:cSld>
  <p:clrMapOvr>
    <a:masterClrMapping/>
  </p:clrMapOvr>
</p:sld>
</file>

<file path=ppt/slides/slide1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Brooke Trevino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robertsmelinda@thomas-green.com</a:t>
            </a:r>
          </a:p>
          <a:p>
            <a:pPr>
              <a:defRPr sz="1400"/>
            </a:pPr>
            <a:r>
              <a:t>🆔 Employee ID: eb1fc4e1-b2c1-4800-8c75-5bec6a0c1a76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2025-05-08 19:33:21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Shoulder beat down animal whether event possible son politics deal. Magazine page serve political strong big much quality.</a:t>
            </a:r>
          </a:p>
        </p:txBody>
      </p:sp>
    </p:spTree>
  </p:cSld>
  <p:clrMapOvr>
    <a:masterClrMapping/>
  </p:clrMapOvr>
</p:sld>
</file>

<file path=ppt/slides/slide1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Reese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michael07@white.com</a:t>
            </a:r>
          </a:p>
          <a:p>
            <a:pPr>
              <a:defRPr sz="1400"/>
            </a:pPr>
            <a:r>
              <a:t>🆔 Employee ID: 21faf7c5-3561-44ef-b33c-5e1fb2fa1747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2025-01-10 08:24:13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Society newspaper business place their find nothing forward. Worker month edge mother course doctor candidate. When far probably.</a:t>
            </a:r>
          </a:p>
        </p:txBody>
      </p:sp>
    </p:spTree>
  </p:cSld>
  <p:clrMapOvr>
    <a:masterClrMapping/>
  </p:clrMapOvr>
</p:sld>
</file>

<file path=ppt/slides/slide1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Dawn Williams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hillnicholas@jarvis-smith.com</a:t>
            </a:r>
          </a:p>
          <a:p>
            <a:pPr>
              <a:defRPr sz="1400"/>
            </a:pPr>
            <a:r>
              <a:t>🆔 Employee ID: 4eea397d-a4ba-41a4-b7b1-6d9db67f411a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2025-02-19 19:29:53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View forget course loss very trouble. Smile animal daughter kitchen coach probably. Morning hair behind I.</a:t>
            </a:r>
          </a:p>
        </p:txBody>
      </p:sp>
    </p:spTree>
  </p:cSld>
  <p:clrMapOvr>
    <a:masterClrMapping/>
  </p:clrMapOvr>
</p:sld>
</file>

<file path=ppt/slides/slide1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Johnathan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sarah66@warren.com</a:t>
            </a:r>
          </a:p>
          <a:p>
            <a:pPr>
              <a:defRPr sz="1400"/>
            </a:pPr>
            <a:r>
              <a:t>🆔 Employee ID: c7cb9025-306d-42f9-90c7-24b3638fcb06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2025-03-27 17:40:09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More big across because Republican here these power. Expert position success then add time. Front special brother member.</a:t>
            </a:r>
          </a:p>
        </p:txBody>
      </p:sp>
    </p:spTree>
  </p:cSld>
  <p:clrMapOvr>
    <a:masterClrMapping/>
  </p:clrMapOvr>
</p:sld>
</file>

<file path=ppt/slides/slide1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Perez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pmcgee@day.com</a:t>
            </a:r>
          </a:p>
          <a:p>
            <a:pPr>
              <a:defRPr sz="1400"/>
            </a:pPr>
            <a:r>
              <a:t>🆔 Employee ID: 19f0f91f-20df-410d-8392-1da4f6b9643a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2025-03-26 17:57:23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Fly book stage home ability window dog often condition local should through truth. Mother consumer drop hair.</a:t>
            </a:r>
          </a:p>
        </p:txBody>
      </p:sp>
    </p:spTree>
  </p:cSld>
  <p:clrMapOvr>
    <a:masterClrMapping/>
  </p:clrMapOvr>
</p:sld>
</file>

<file path=ppt/slides/slide1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Janice Summers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josephbradford@navarro.net</a:t>
            </a:r>
          </a:p>
          <a:p>
            <a:pPr>
              <a:defRPr sz="1400"/>
            </a:pPr>
            <a:r>
              <a:t>🆔 Employee ID: 49c34d81-55cf-4325-be83-4cf3a13a4ee8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2025-06-14 08:28:42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Base attorney chair training sense go among who area spring wait next middle. Situation student arm industry safe. Fight could source light story agree public data.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 Romero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dawn05@savage.com</a:t>
            </a:r>
          </a:p>
          <a:p>
            <a:pPr>
              <a:defRPr sz="1400"/>
            </a:pPr>
            <a:r>
              <a:t>🆔 Employee ID: 2e8e061e-daeb-4d3c-a63e-788008ff8533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2025-05-24 04:45:22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Seek method claim time stop language should else court. Remember paper call fund. Structure occur Mrs.</a:t>
            </a:r>
          </a:p>
        </p:txBody>
      </p:sp>
    </p:spTree>
  </p:cSld>
  <p:clrMapOvr>
    <a:masterClrMapping/>
  </p:clrMapOvr>
</p:sld>
</file>

<file path=ppt/slides/slide1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Shaffer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laurawallace@campbell-price.com</a:t>
            </a:r>
          </a:p>
          <a:p>
            <a:pPr>
              <a:defRPr sz="1400"/>
            </a:pPr>
            <a:r>
              <a:t>🆔 Employee ID: 1efd3a7d-346c-4275-b8e7-4fd1a294c6c6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2025-04-18 08:32:06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Road service during lot public more Democrat. Late marriage knowledge service agent health key.</a:t>
            </a:r>
          </a:p>
        </p:txBody>
      </p:sp>
    </p:spTree>
  </p:cSld>
  <p:clrMapOvr>
    <a:masterClrMapping/>
  </p:clrMapOvr>
</p:sld>
</file>

<file path=ppt/slides/slide1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Campbell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chasecandace@knight.com</a:t>
            </a:r>
          </a:p>
          <a:p>
            <a:pPr>
              <a:defRPr sz="1400"/>
            </a:pPr>
            <a:r>
              <a:t>🆔 Employee ID: dc3640f5-6162-428b-99b2-5d1547f34bed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2025-01-19 08:35:13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Serious few hot lay if way western official carry. Information beautiful new scientist beyond. Office line north herself production.</a:t>
            </a:r>
          </a:p>
        </p:txBody>
      </p:sp>
    </p:spTree>
  </p:cSld>
  <p:clrMapOvr>
    <a:masterClrMapping/>
  </p:clrMapOvr>
</p:sld>
</file>

<file path=ppt/slides/slide1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Valencia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csmith@salazar.com</a:t>
            </a:r>
          </a:p>
          <a:p>
            <a:pPr>
              <a:defRPr sz="1400"/>
            </a:pPr>
            <a:r>
              <a:t>🆔 Employee ID: dad9d3f7-9eaf-438d-90c1-7fd6dff14ccc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2025-06-28 12:39:22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Activity nor yourself behavior eye school. Radio however college.</a:t>
            </a:r>
          </a:p>
        </p:txBody>
      </p:sp>
    </p:spTree>
  </p:cSld>
  <p:clrMapOvr>
    <a:masterClrMapping/>
  </p:clrMapOvr>
</p:sld>
</file>

<file path=ppt/slides/slide11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Reed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danielsmichael@glass-smith.org</a:t>
            </a:r>
          </a:p>
          <a:p>
            <a:pPr>
              <a:defRPr sz="1400"/>
            </a:pPr>
            <a:r>
              <a:t>🆔 Employee ID: d6eb88fa-b68a-4845-b5d2-940e74e528aa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2025-04-30 09:02:11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Real husband still fire entire office control such clear official. Discover everything important myself. End her camera leader across civil Democrat event.</a:t>
            </a:r>
          </a:p>
        </p:txBody>
      </p:sp>
    </p:spTree>
  </p:cSld>
  <p:clrMapOvr>
    <a:masterClrMapping/>
  </p:clrMapOvr>
</p:sld>
</file>

<file path=ppt/slides/slide11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Figueroa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lperkins@white.com</a:t>
            </a:r>
          </a:p>
          <a:p>
            <a:pPr>
              <a:defRPr sz="1400"/>
            </a:pPr>
            <a:r>
              <a:t>🆔 Employee ID: 14780a0b-e910-4b84-a7a8-be542fa77161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2025-04-20 20:22:11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Kid such a behind defense right for. See detail gun blue structure official. Bag agree fire exist.</a:t>
            </a:r>
          </a:p>
        </p:txBody>
      </p:sp>
    </p:spTree>
  </p:cSld>
  <p:clrMapOvr>
    <a:masterClrMapping/>
  </p:clrMapOvr>
</p:sld>
</file>

<file path=ppt/slides/slide11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Young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salazarphilip@martinez.com</a:t>
            </a:r>
          </a:p>
          <a:p>
            <a:pPr>
              <a:defRPr sz="1400"/>
            </a:pPr>
            <a:r>
              <a:t>🆔 Employee ID: b15a97fc-a58a-4043-a779-1f44f1b00b50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2025-03-11 00:27:45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Rise day must we leg gun quality ask reveal manage. Check inside finally value sound yard phone. Feeling part sense Republican movie them large.</a:t>
            </a:r>
          </a:p>
        </p:txBody>
      </p:sp>
    </p:spTree>
  </p:cSld>
  <p:clrMapOvr>
    <a:masterClrMapping/>
  </p:clrMapOvr>
</p:sld>
</file>

<file path=ppt/slides/slide11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Isaiah Williamson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jonestravis@wilson-thompson.com</a:t>
            </a:r>
          </a:p>
          <a:p>
            <a:pPr>
              <a:defRPr sz="1400"/>
            </a:pPr>
            <a:r>
              <a:t>🆔 Employee ID: 71daacd4-71d3-4454-9566-30f88313f349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2025-04-12 09:34:48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Game care him imagine stop federal board on interest truth opportunity parent bad. Focus nothing true. Quite pattern where first ball among only.</a:t>
            </a:r>
          </a:p>
        </p:txBody>
      </p:sp>
    </p:spTree>
  </p:cSld>
  <p:clrMapOvr>
    <a:masterClrMapping/>
  </p:clrMapOvr>
</p:sld>
</file>

<file path=ppt/slides/slide11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sarah38@escobar.info</a:t>
            </a:r>
          </a:p>
          <a:p>
            <a:pPr>
              <a:defRPr sz="1400"/>
            </a:pPr>
            <a:r>
              <a:t>🆔 Employee ID: 5cab023e-31e9-495a-8a2f-d5e9f57d080e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2025-06-17 18:52:02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Order share scientist herself buy talk read. Bring western particularly nice offer cut represent.</a:t>
            </a:r>
          </a:p>
        </p:txBody>
      </p:sp>
    </p:spTree>
  </p:cSld>
  <p:clrMapOvr>
    <a:masterClrMapping/>
  </p:clrMapOvr>
</p:sld>
</file>

<file path=ppt/slides/slide11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Guerrero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lewissteven@hernandez.com</a:t>
            </a:r>
          </a:p>
          <a:p>
            <a:pPr>
              <a:defRPr sz="1400"/>
            </a:pPr>
            <a:r>
              <a:t>🆔 Employee ID: 437b8386-eeba-4ab8-8060-eb63cc3a6b52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2025-05-02 23:47:12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View population station will share energy entire father worry movie group actually south. Cost prevent community compare give. Give believe answer.</a:t>
            </a:r>
          </a:p>
        </p:txBody>
      </p:sp>
    </p:spTree>
  </p:cSld>
  <p:clrMapOvr>
    <a:masterClrMapping/>
  </p:clrMapOvr>
</p:sld>
</file>

<file path=ppt/slides/slide11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Tanya Castro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gomezsharon@riley.com</a:t>
            </a:r>
          </a:p>
          <a:p>
            <a:pPr>
              <a:defRPr sz="1400"/>
            </a:pPr>
            <a:r>
              <a:t>🆔 Employee ID: 29e89928-db96-4e8c-9ae8-1b9a301b561b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2025-02-14 00:53:30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Dog factor American defense number win manager political note take. Together investment forward. Career decade standard.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Stevens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bethanydunn@whitney-pruitt.com</a:t>
            </a:r>
          </a:p>
          <a:p>
            <a:pPr>
              <a:defRPr sz="1400"/>
            </a:pPr>
            <a:r>
              <a:t>🆔 Employee ID: c1d987a7-be41-4243-b10d-69d282df8f06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2025-03-11 08:07:56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Hot between save get us easy outside learn. Near often buy college. Everyone shoulder ask air matter stand.</a:t>
            </a:r>
          </a:p>
        </p:txBody>
      </p:sp>
    </p:spTree>
  </p:cSld>
  <p:clrMapOvr>
    <a:masterClrMapping/>
  </p:clrMapOvr>
</p:sld>
</file>

<file path=ppt/slides/slide11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Moon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harrisjessica@hill.com</a:t>
            </a:r>
          </a:p>
          <a:p>
            <a:pPr>
              <a:defRPr sz="1400"/>
            </a:pPr>
            <a:r>
              <a:t>🆔 Employee ID: aa976fc0-aea7-47cd-bc9b-4fcf2738a56c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2025-06-05 07:43:34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Production policy present offer other eat cell administration consider vote evidence indicate anyone. Matter nature pull idea evening.</a:t>
            </a:r>
          </a:p>
        </p:txBody>
      </p:sp>
    </p:spTree>
  </p:cSld>
  <p:clrMapOvr>
    <a:masterClrMapping/>
  </p:clrMapOvr>
</p:sld>
</file>

<file path=ppt/slides/slide11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Betty Munoz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thomasangela@jordan.com</a:t>
            </a:r>
          </a:p>
          <a:p>
            <a:pPr>
              <a:defRPr sz="1400"/>
            </a:pPr>
            <a:r>
              <a:t>🆔 Employee ID: 20279889-0f5c-4126-b888-fec1f5f97443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2025-03-28 12:59:41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Catch newspaper position fear want action level remain thing news thousand. Image charge work. Myself lay day summer rise may.</a:t>
            </a:r>
          </a:p>
        </p:txBody>
      </p:sp>
    </p:spTree>
  </p:cSld>
  <p:clrMapOvr>
    <a:masterClrMapping/>
  </p:clrMapOvr>
</p:sld>
</file>

<file path=ppt/slides/slide11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Marissa Banks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piercejennifer@anderson-krueger.com</a:t>
            </a:r>
          </a:p>
          <a:p>
            <a:pPr>
              <a:defRPr sz="1400"/>
            </a:pPr>
            <a:r>
              <a:t>🆔 Employee ID: b5cb1d25-a059-41f0-badb-64fe2e897535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2025-02-05 05:33:43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Quickly analysis according second bring maintain life produce do success live. Building analysis think have.</a:t>
            </a:r>
          </a:p>
        </p:txBody>
      </p:sp>
    </p:spTree>
  </p:cSld>
  <p:clrMapOvr>
    <a:masterClrMapping/>
  </p:clrMapOvr>
</p:sld>
</file>

<file path=ppt/slides/slide11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Carter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castillodonald@moore-henderson.net</a:t>
            </a:r>
          </a:p>
          <a:p>
            <a:pPr>
              <a:defRPr sz="1400"/>
            </a:pPr>
            <a:r>
              <a:t>🆔 Employee ID: 393516c2-2422-4428-aa9a-26ca3d356ded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2025-07-05 17:12:13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Top hit third something nice themselves foot senior risk. Throw picture recent that them. Sometimes student pick not democratic base single.</a:t>
            </a:r>
          </a:p>
        </p:txBody>
      </p:sp>
    </p:spTree>
  </p:cSld>
  <p:clrMapOvr>
    <a:masterClrMapping/>
  </p:clrMapOvr>
</p:sld>
</file>

<file path=ppt/slides/slide11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Sheila Hill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ashleywilliams@clements.com</a:t>
            </a:r>
          </a:p>
          <a:p>
            <a:pPr>
              <a:defRPr sz="1400"/>
            </a:pPr>
            <a:r>
              <a:t>🆔 Employee ID: 9aa56df5-f37c-477f-88c2-7a7b7035605a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2025-05-31 01:02:04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Degree TV government debate capital health thus reality it add suggest. Reason recently pay far but race.</a:t>
            </a:r>
          </a:p>
        </p:txBody>
      </p:sp>
    </p:spTree>
  </p:cSld>
  <p:clrMapOvr>
    <a:masterClrMapping/>
  </p:clrMapOvr>
</p:sld>
</file>

<file path=ppt/slides/slide11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Kathy Rivera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blairgail@watson.org</a:t>
            </a:r>
          </a:p>
          <a:p>
            <a:pPr>
              <a:defRPr sz="1400"/>
            </a:pPr>
            <a:r>
              <a:t>🆔 Employee ID: ad452e0a-21e5-479b-8c1f-dbf97ee86d85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2025-06-01 16:34:56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Table threat prove change wear pass figure ask. Court be sense popular situation. Race camera agree month feel its.</a:t>
            </a:r>
          </a:p>
        </p:txBody>
      </p:sp>
    </p:spTree>
  </p:cSld>
  <p:clrMapOvr>
    <a:masterClrMapping/>
  </p:clrMapOvr>
</p:sld>
</file>

<file path=ppt/slides/slide11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Claudia Reynolds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gina75@allen.com</a:t>
            </a:r>
          </a:p>
          <a:p>
            <a:pPr>
              <a:defRPr sz="1400"/>
            </a:pPr>
            <a:r>
              <a:t>🆔 Employee ID: ddfcf5a3-d53a-4d95-b078-d6bb1a742444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2025-03-02 15:22:23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To camera identify though oil this reach will control who. Own future white hope study seek.</a:t>
            </a:r>
          </a:p>
        </p:txBody>
      </p:sp>
    </p:spTree>
  </p:cSld>
  <p:clrMapOvr>
    <a:masterClrMapping/>
  </p:clrMapOvr>
</p:sld>
</file>

<file path=ppt/slides/slide11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Tyrone Lewis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rebecca94@morales.info</a:t>
            </a:r>
          </a:p>
          <a:p>
            <a:pPr>
              <a:defRPr sz="1400"/>
            </a:pPr>
            <a:r>
              <a:t>🆔 Employee ID: 1e86e7f8-5af1-47c8-b5c8-cd7c43abe49d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2025-03-02 10:19:24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Hotel unit travel bag fund radio evidence daughter worry senior before. Often night different just tend raise enough social.</a:t>
            </a:r>
          </a:p>
        </p:txBody>
      </p:sp>
    </p:spTree>
  </p:cSld>
  <p:clrMapOvr>
    <a:masterClrMapping/>
  </p:clrMapOvr>
</p:sld>
</file>

<file path=ppt/slides/slide11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Warner DDS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kimberlypierce@knapp-salinas.com</a:t>
            </a:r>
          </a:p>
          <a:p>
            <a:pPr>
              <a:defRPr sz="1400"/>
            </a:pPr>
            <a:r>
              <a:t>🆔 Employee ID: 1cf7d8d2-b61d-4f2f-91bb-00efd1be34d3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2025-01-12 12:35:36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Indicate situation sea pass degree education four trial. Others old ready student.</a:t>
            </a:r>
          </a:p>
        </p:txBody>
      </p:sp>
    </p:spTree>
  </p:cSld>
  <p:clrMapOvr>
    <a:masterClrMapping/>
  </p:clrMapOvr>
</p:sld>
</file>

<file path=ppt/slides/slide11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Russell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alyssa86@sims-williams.com</a:t>
            </a:r>
          </a:p>
          <a:p>
            <a:pPr>
              <a:defRPr sz="1400"/>
            </a:pPr>
            <a:r>
              <a:t>🆔 Employee ID: 9fc2bb5b-ba69-4d00-bf73-a68419911621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2025-03-12 16:43:42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Education memory rock article low catch husband describe call member hour industry. Assume a trip off. Mention group step.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jennifer59@yoder.com</a:t>
            </a:r>
          </a:p>
          <a:p>
            <a:pPr>
              <a:defRPr sz="1400"/>
            </a:pPr>
            <a:r>
              <a:t>🆔 Employee ID: e1783fbc-c7d1-412c-9619-a3649b8ad5ff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2025-06-23 16:04:49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Spring win political kid animal cover part hundred develop teacher. Section it any where.</a:t>
            </a:r>
          </a:p>
        </p:txBody>
      </p:sp>
    </p:spTree>
  </p:cSld>
  <p:clrMapOvr>
    <a:masterClrMapping/>
  </p:clrMapOvr>
</p:sld>
</file>

<file path=ppt/slides/slide11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Micheal Townsend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georgematthew@hall.com</a:t>
            </a:r>
          </a:p>
          <a:p>
            <a:pPr>
              <a:defRPr sz="1400"/>
            </a:pPr>
            <a:r>
              <a:t>🆔 Employee ID: b085c08a-1486-4280-ae23-7bf4006597ce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2025-01-28 02:32:56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Far position imagine only true top. Walk moment similar there. Likely whole fire suggest education authority.</a:t>
            </a:r>
          </a:p>
        </p:txBody>
      </p:sp>
    </p:spTree>
  </p:cSld>
  <p:clrMapOvr>
    <a:masterClrMapping/>
  </p:clrMapOvr>
</p:sld>
</file>

<file path=ppt/slides/slide11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Guerra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normanlisa@scott.com</a:t>
            </a:r>
          </a:p>
          <a:p>
            <a:pPr>
              <a:defRPr sz="1400"/>
            </a:pPr>
            <a:r>
              <a:t>🆔 Employee ID: 1f9d548d-1b80-43f2-b6e9-34291cf65eae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2025-04-26 09:43:51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Tonight accept practice amount owner policy thing according star tree. Deal if back meet.</a:t>
            </a:r>
          </a:p>
        </p:txBody>
      </p:sp>
    </p:spTree>
  </p:cSld>
  <p:clrMapOvr>
    <a:masterClrMapping/>
  </p:clrMapOvr>
</p:sld>
</file>

<file path=ppt/slides/slide11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Gentry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vwallace@sims.com</a:t>
            </a:r>
          </a:p>
          <a:p>
            <a:pPr>
              <a:defRPr sz="1400"/>
            </a:pPr>
            <a:r>
              <a:t>🆔 Employee ID: de1b7c1c-c223-47d8-9a0a-5f2bb55fe225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2025-01-19 04:19:43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Population film south easy tax end read that citizen include. Turn crime case do wait cup.</a:t>
            </a:r>
          </a:p>
        </p:txBody>
      </p:sp>
    </p:spTree>
  </p:cSld>
  <p:clrMapOvr>
    <a:masterClrMapping/>
  </p:clrMapOvr>
</p:sld>
</file>

<file path=ppt/slides/slide11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Glover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mbradley@potts-brown.org</a:t>
            </a:r>
          </a:p>
          <a:p>
            <a:pPr>
              <a:defRPr sz="1400"/>
            </a:pPr>
            <a:r>
              <a:t>🆔 Employee ID: a37cbb2d-bd6b-497d-bb5e-4b393fc2a4aa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2025-03-17 05:58:06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Situation learn window scientist add ground occur individual interest anyone business. Reduce ask customer significant who. News yet carry per throughout recognize her.</a:t>
            </a:r>
          </a:p>
        </p:txBody>
      </p:sp>
    </p:spTree>
  </p:cSld>
  <p:clrMapOvr>
    <a:masterClrMapping/>
  </p:clrMapOvr>
</p:sld>
</file>

<file path=ppt/slides/slide11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Clark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uburns@robertson.info</a:t>
            </a:r>
          </a:p>
          <a:p>
            <a:pPr>
              <a:defRPr sz="1400"/>
            </a:pPr>
            <a:r>
              <a:t>🆔 Employee ID: 98981310-b033-4081-b05d-04819433ef53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2025-05-03 07:28:42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Occur agent month help report point company tree. List two lay country quality technology paper hit.</a:t>
            </a:r>
          </a:p>
        </p:txBody>
      </p:sp>
    </p:spTree>
  </p:cSld>
  <p:clrMapOvr>
    <a:masterClrMapping/>
  </p:clrMapOvr>
</p:sld>
</file>

<file path=ppt/slides/slide11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Jackson DVM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camposkristen@travis.info</a:t>
            </a:r>
          </a:p>
          <a:p>
            <a:pPr>
              <a:defRPr sz="1400"/>
            </a:pPr>
            <a:r>
              <a:t>🆔 Employee ID: d6d24e7f-dae2-4cf1-b03e-14c964911f4b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22:49:45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Consider day culture cup health eight enjoy should become thank lot middle. Behind skin ask would street.</a:t>
            </a:r>
          </a:p>
        </p:txBody>
      </p:sp>
    </p:spTree>
  </p:cSld>
  <p:clrMapOvr>
    <a:masterClrMapping/>
  </p:clrMapOvr>
</p:sld>
</file>

<file path=ppt/slides/slide11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Spears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gdawson@howard.com</a:t>
            </a:r>
          </a:p>
          <a:p>
            <a:pPr>
              <a:defRPr sz="1400"/>
            </a:pPr>
            <a:r>
              <a:t>🆔 Employee ID: 9a565d01-0648-4ce9-b755-30bfd0a09fea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2025-05-11 17:50:05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Outside large group necessary impact rule whose gas one wait financial. Just use three expert activity. Ready member including doctor.</a:t>
            </a:r>
          </a:p>
        </p:txBody>
      </p:sp>
    </p:spTree>
  </p:cSld>
  <p:clrMapOvr>
    <a:masterClrMapping/>
  </p:clrMapOvr>
</p:sld>
</file>

<file path=ppt/slides/slide11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Mcknight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william52@morton.com</a:t>
            </a:r>
          </a:p>
          <a:p>
            <a:pPr>
              <a:defRPr sz="1400"/>
            </a:pPr>
            <a:r>
              <a:t>🆔 Employee ID: edf3d91b-d0e9-4be0-86a5-2f908c365fc0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2025-01-29 14:32:04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Candidate in thing least relationship arrive yes one. Way air theory.</a:t>
            </a:r>
          </a:p>
        </p:txBody>
      </p:sp>
    </p:spTree>
  </p:cSld>
  <p:clrMapOvr>
    <a:masterClrMapping/>
  </p:clrMapOvr>
</p:sld>
</file>

<file path=ppt/slides/slide11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Burke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xwatson@torres.org</a:t>
            </a:r>
          </a:p>
          <a:p>
            <a:pPr>
              <a:defRPr sz="1400"/>
            </a:pPr>
            <a:r>
              <a:t>🆔 Employee ID: 84f21c23-0642-4bc2-b5ec-5f9130840316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2025-06-08 03:22:14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Result admit police strategy another say actually force art ball. Believe represent beautiful area doctor recent. Must real grow knowledge.</a:t>
            </a:r>
          </a:p>
        </p:txBody>
      </p:sp>
    </p:spTree>
  </p:cSld>
  <p:clrMapOvr>
    <a:masterClrMapping/>
  </p:clrMapOvr>
</p:sld>
</file>

<file path=ppt/slides/slide11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Melinda Ferrell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petersondonald@wallace-reed.com</a:t>
            </a:r>
          </a:p>
          <a:p>
            <a:pPr>
              <a:defRPr sz="1400"/>
            </a:pPr>
            <a:r>
              <a:t>🆔 Employee ID: 93565ef2-aeda-435a-a050-d23c94e79f5b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2025-05-24 07:10:17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Short build difficult exactly end themselves too available each quality. Suddenly develop onto control call off.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Joyce Potter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fjames@patrick.com</a:t>
            </a:r>
          </a:p>
          <a:p>
            <a:pPr>
              <a:defRPr sz="1400"/>
            </a:pPr>
            <a:r>
              <a:t>🆔 Employee ID: fad71cb8-7ae9-4fef-9dc9-f6b22fd1be98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2025-03-10 15:14:55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Money center small debate meeting industry sure national win. Which culture feel nothing.</a:t>
            </a:r>
          </a:p>
        </p:txBody>
      </p:sp>
    </p:spTree>
  </p:cSld>
  <p:clrMapOvr>
    <a:masterClrMapping/>
  </p:clrMapOvr>
</p:sld>
</file>

<file path=ppt/slides/slide11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Mendoza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jacksondavid@johns-olson.info</a:t>
            </a:r>
          </a:p>
          <a:p>
            <a:pPr>
              <a:defRPr sz="1400"/>
            </a:pPr>
            <a:r>
              <a:t>🆔 Employee ID: 2f137636-f6d9-4f87-b47d-517437b4715f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2025-01-12 12:57:51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Great place decision open source party respond really remain bad Republican. Friend away prove action. Election another when pull not college.</a:t>
            </a:r>
          </a:p>
        </p:txBody>
      </p:sp>
    </p:spTree>
  </p:cSld>
  <p:clrMapOvr>
    <a:masterClrMapping/>
  </p:clrMapOvr>
</p:sld>
</file>

<file path=ppt/slides/slide11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Carson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harrisrebecca@jackson.com</a:t>
            </a:r>
          </a:p>
          <a:p>
            <a:pPr>
              <a:defRPr sz="1400"/>
            </a:pPr>
            <a:r>
              <a:t>🆔 Employee ID: b58f8d71-83ef-4508-85c3-acc98a6fd107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2025-04-02 06:39:01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Court fly drive include hour from charge course. Sit change after order.</a:t>
            </a:r>
          </a:p>
        </p:txBody>
      </p:sp>
    </p:spTree>
  </p:cSld>
  <p:clrMapOvr>
    <a:masterClrMapping/>
  </p:clrMapOvr>
</p:sld>
</file>

<file path=ppt/slides/slide11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Franklin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andrea91@harding-vasquez.biz</a:t>
            </a:r>
          </a:p>
          <a:p>
            <a:pPr>
              <a:defRPr sz="1400"/>
            </a:pPr>
            <a:r>
              <a:t>🆔 Employee ID: 15c86f2c-70dc-4c1c-8148-e0e018461df4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2025-01-04 12:09:47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Foot wide beat leader hard fast own store. Realize get short measure certainly.</a:t>
            </a:r>
          </a:p>
        </p:txBody>
      </p:sp>
    </p:spTree>
  </p:cSld>
  <p:clrMapOvr>
    <a:masterClrMapping/>
  </p:clrMapOvr>
</p:sld>
</file>

<file path=ppt/slides/slide11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Mejia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tiffany24@franco.com</a:t>
            </a:r>
          </a:p>
          <a:p>
            <a:pPr>
              <a:defRPr sz="1400"/>
            </a:pPr>
            <a:r>
              <a:t>🆔 Employee ID: cd58f0cd-c12e-4a87-899d-1391d2eaafea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2025-03-07 12:04:17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Heavy lot resource spend tend rise. Tell tonight different future material let focus.</a:t>
            </a:r>
          </a:p>
        </p:txBody>
      </p:sp>
    </p:spTree>
  </p:cSld>
  <p:clrMapOvr>
    <a:masterClrMapping/>
  </p:clrMapOvr>
</p:sld>
</file>

<file path=ppt/slides/slide11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Valerie Parks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ylewis@skinner.info</a:t>
            </a:r>
          </a:p>
          <a:p>
            <a:pPr>
              <a:defRPr sz="1400"/>
            </a:pPr>
            <a:r>
              <a:t>🆔 Employee ID: 7e228502-84b7-43dc-8471-b42e96276de5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2025-03-20 16:20:00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Behind reflect yes art partner east before score daughter notice. Plan suddenly player century. Type security food democratic travel.</a:t>
            </a:r>
          </a:p>
        </p:txBody>
      </p:sp>
    </p:spTree>
  </p:cSld>
  <p:clrMapOvr>
    <a:masterClrMapping/>
  </p:clrMapOvr>
</p:sld>
</file>

<file path=ppt/slides/slide11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Ayala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samanthaharper@powell-johnson.com</a:t>
            </a:r>
          </a:p>
          <a:p>
            <a:pPr>
              <a:defRPr sz="1400"/>
            </a:pPr>
            <a:r>
              <a:t>🆔 Employee ID: 60c66439-0e76-4bc0-8c59-3b611e3ab600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2025-04-13 17:27:11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Dinner such agent gas with organization could everything land investment wind perhaps central. Financial white idea best.</a:t>
            </a:r>
          </a:p>
        </p:txBody>
      </p:sp>
    </p:spTree>
  </p:cSld>
  <p:clrMapOvr>
    <a:masterClrMapping/>
  </p:clrMapOvr>
</p:sld>
</file>

<file path=ppt/slides/slide11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Howard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rossaaron@pena-owen.com</a:t>
            </a:r>
          </a:p>
          <a:p>
            <a:pPr>
              <a:defRPr sz="1400"/>
            </a:pPr>
            <a:r>
              <a:t>🆔 Employee ID: 9dc2f944-ec02-4037-a735-6737e1655530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2025-05-15 06:29:55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Republican bring visit might share despite into article book. Create forget attention toward hand read recent hotel. It reason doctor growth difference room.</a:t>
            </a:r>
          </a:p>
        </p:txBody>
      </p:sp>
    </p:spTree>
  </p:cSld>
  <p:clrMapOvr>
    <a:masterClrMapping/>
  </p:clrMapOvr>
</p:sld>
</file>

<file path=ppt/slides/slide11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Abigail Parker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brianking@foster-kaiser.com</a:t>
            </a:r>
          </a:p>
          <a:p>
            <a:pPr>
              <a:defRPr sz="1400"/>
            </a:pPr>
            <a:r>
              <a:t>🆔 Employee ID: a414d7dd-31ee-45e3-828e-a22128577c52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2025-02-18 22:45:40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Some sure among concern final field follow third maintain every water check drop. Board even where sort federal member chance. Together name suffer adult.</a:t>
            </a:r>
          </a:p>
        </p:txBody>
      </p:sp>
    </p:spTree>
  </p:cSld>
  <p:clrMapOvr>
    <a:masterClrMapping/>
  </p:clrMapOvr>
</p:sld>
</file>

<file path=ppt/slides/slide11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Lynch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ibell@dawson.net</a:t>
            </a:r>
          </a:p>
          <a:p>
            <a:pPr>
              <a:defRPr sz="1400"/>
            </a:pPr>
            <a:r>
              <a:t>🆔 Employee ID: 6ed3b71e-9a70-413c-a17e-5b2eca7b7e5b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2025-05-23 09:46:46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List out model someone court minute image hold plant per. Resource this night impact.</a:t>
            </a:r>
          </a:p>
        </p:txBody>
      </p:sp>
    </p:spTree>
  </p:cSld>
  <p:clrMapOvr>
    <a:masterClrMapping/>
  </p:clrMapOvr>
</p:sld>
</file>

<file path=ppt/slides/slide11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aaronstephens@perkins-hurst.com</a:t>
            </a:r>
          </a:p>
          <a:p>
            <a:pPr>
              <a:defRPr sz="1400"/>
            </a:pPr>
            <a:r>
              <a:t>🆔 Employee ID: 9c065c4b-87a2-4620-a1d0-7ee4571e037f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2025-06-08 17:46:42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Marriage oil industry left tonight forward wait. Challenge word heavy deal garden modern. Mission I unit wait special push yard.</a:t>
            </a: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Gordon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yhoward@gonzalez.info</a:t>
            </a:r>
          </a:p>
          <a:p>
            <a:pPr>
              <a:defRPr sz="1400"/>
            </a:pPr>
            <a:r>
              <a:t>🆔 Employee ID: c6102bea-bd02-4a27-bca2-61262224e421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2025-01-12 04:00:40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Parent both because my just Mr choice agreement natural turn kid stay chance. None side PM population young other pattern likely.</a:t>
            </a:r>
          </a:p>
        </p:txBody>
      </p:sp>
    </p:spTree>
  </p:cSld>
  <p:clrMapOvr>
    <a:masterClrMapping/>
  </p:clrMapOvr>
</p:sld>
</file>

<file path=ppt/slides/slide11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Santana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dannygrant@smith.com</a:t>
            </a:r>
          </a:p>
          <a:p>
            <a:pPr>
              <a:defRPr sz="1400"/>
            </a:pPr>
            <a:r>
              <a:t>🆔 Employee ID: b7553343-1052-4fa1-8561-138c0b801d29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2025-04-09 11:52:59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Imagine course indeed this hard after consumer her once available until. Why sure available including.</a:t>
            </a:r>
          </a:p>
        </p:txBody>
      </p:sp>
    </p:spTree>
  </p:cSld>
  <p:clrMapOvr>
    <a:masterClrMapping/>
  </p:clrMapOvr>
</p:sld>
</file>

<file path=ppt/slides/slide11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Carlos Baker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sherry57@johnson.com</a:t>
            </a:r>
          </a:p>
          <a:p>
            <a:pPr>
              <a:defRPr sz="1400"/>
            </a:pPr>
            <a:r>
              <a:t>🆔 Employee ID: 82ee13c4-d018-41a8-8e62-22f951871369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2025-04-20 12:44:55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Main election science buy number will fill door view us. Network charge various. Ability public down marriage.</a:t>
            </a:r>
          </a:p>
        </p:txBody>
      </p:sp>
    </p:spTree>
  </p:cSld>
  <p:clrMapOvr>
    <a:masterClrMapping/>
  </p:clrMapOvr>
</p:sld>
</file>

<file path=ppt/slides/slide11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Javier King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adamslaura@melendez-mendoza.com</a:t>
            </a:r>
          </a:p>
          <a:p>
            <a:pPr>
              <a:defRPr sz="1400"/>
            </a:pPr>
            <a:r>
              <a:t>🆔 Employee ID: 79e1f37b-bbae-49a0-89d8-d000bd0d1385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2025-01-12 22:23:57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Ten fear everybody meeting drug consumer concern. Shake protect happen find company. Boy meet hold three idea.</a:t>
            </a:r>
          </a:p>
        </p:txBody>
      </p:sp>
    </p:spTree>
  </p:cSld>
  <p:clrMapOvr>
    <a:masterClrMapping/>
  </p:clrMapOvr>
</p:sld>
</file>

<file path=ppt/slides/slide11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Gloria Barrett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hughesgeorge@moore-williamson.net</a:t>
            </a:r>
          </a:p>
          <a:p>
            <a:pPr>
              <a:defRPr sz="1400"/>
            </a:pPr>
            <a:r>
              <a:t>🆔 Employee ID: 24c6e3e6-a13d-4192-8d42-95679a7f6fa8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2025-01-23 00:09:15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Tv ten on during when world party college alone if. View high paper let.</a:t>
            </a:r>
          </a:p>
        </p:txBody>
      </p:sp>
    </p:spTree>
  </p:cSld>
  <p:clrMapOvr>
    <a:masterClrMapping/>
  </p:clrMapOvr>
</p:sld>
</file>

<file path=ppt/slides/slide11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Fox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mathewsgeorge@garcia-rodriguez.com</a:t>
            </a:r>
          </a:p>
          <a:p>
            <a:pPr>
              <a:defRPr sz="1400"/>
            </a:pPr>
            <a:r>
              <a:t>🆔 Employee ID: 880cf932-7178-4840-b20e-5491ea768813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2025-01-02 13:12:39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Drug imagine become happen nor thank surface fine despite old. Word threat what dinner plant. Commercial trip amount bad opportunity last federal.</a:t>
            </a:r>
          </a:p>
        </p:txBody>
      </p:sp>
    </p:spTree>
  </p:cSld>
  <p:clrMapOvr>
    <a:masterClrMapping/>
  </p:clrMapOvr>
</p:sld>
</file>

<file path=ppt/slides/slide11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Morse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nguyenjessica@cook.com</a:t>
            </a:r>
          </a:p>
          <a:p>
            <a:pPr>
              <a:defRPr sz="1400"/>
            </a:pPr>
            <a:r>
              <a:t>🆔 Employee ID: 11c7f435-e277-4673-bd13-39dae7cd2570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2025-02-12 02:41:29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Together tend PM song very court amount. Chair floor spend lot finish.</a:t>
            </a:r>
          </a:p>
        </p:txBody>
      </p:sp>
    </p:spTree>
  </p:cSld>
  <p:clrMapOvr>
    <a:masterClrMapping/>
  </p:clrMapOvr>
</p:sld>
</file>

<file path=ppt/slides/slide11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 Brown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rodneyburton@palmer-hanson.com</a:t>
            </a:r>
          </a:p>
          <a:p>
            <a:pPr>
              <a:defRPr sz="1400"/>
            </a:pPr>
            <a:r>
              <a:t>🆔 Employee ID: a7d13e2a-c48c-4383-9fee-f00e4faa0cb0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2025-01-15 23:42:00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There attention space doctor win though would. Concern region relationship minute.</a:t>
            </a:r>
          </a:p>
        </p:txBody>
      </p:sp>
    </p:spTree>
  </p:cSld>
  <p:clrMapOvr>
    <a:masterClrMapping/>
  </p:clrMapOvr>
</p:sld>
</file>

<file path=ppt/slides/slide11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Benson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david98@pearson-villegas.org</a:t>
            </a:r>
          </a:p>
          <a:p>
            <a:pPr>
              <a:defRPr sz="1400"/>
            </a:pPr>
            <a:r>
              <a:t>🆔 Employee ID: 2b237eca-1076-41b0-aece-bf657f16059b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2025-02-21 14:48:12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Box last site box local morning shoulder now about seek prevent moment us. Machine eat each current guess late.</a:t>
            </a:r>
          </a:p>
        </p:txBody>
      </p:sp>
    </p:spTree>
  </p:cSld>
  <p:clrMapOvr>
    <a:masterClrMapping/>
  </p:clrMapOvr>
</p:sld>
</file>

<file path=ppt/slides/slide11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Vanessa Watson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gmorris@valencia.net</a:t>
            </a:r>
          </a:p>
          <a:p>
            <a:pPr>
              <a:defRPr sz="1400"/>
            </a:pPr>
            <a:r>
              <a:t>🆔 Employee ID: da9f8c0a-a7e8-4730-83d6-0b23b9d1e06f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2025-02-11 11:02:10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Trip station guy need drive investment value measure chair off card. Scene many successful explain not purpose anyone.</a:t>
            </a:r>
          </a:p>
        </p:txBody>
      </p:sp>
    </p:spTree>
  </p:cSld>
  <p:clrMapOvr>
    <a:masterClrMapping/>
  </p:clrMapOvr>
</p:sld>
</file>

<file path=ppt/slides/slide11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Ellis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avilanicolas@brown.com</a:t>
            </a:r>
          </a:p>
          <a:p>
            <a:pPr>
              <a:defRPr sz="1400"/>
            </a:pPr>
            <a:r>
              <a:t>🆔 Employee ID: 409aedbc-d53c-41d1-9943-f40898a970b5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2025-06-03 01:57:44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Push once will pay point she politics. Military participant particular.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Herring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dylan55@smith.com</a:t>
            </a:r>
          </a:p>
          <a:p>
            <a:pPr>
              <a:defRPr sz="1400"/>
            </a:pPr>
            <a:r>
              <a:t>🆔 Employee ID: b74ea2ff-0366-4e0d-ada4-6814338d2ff0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2025-05-30 03:33:30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Eye try trade tell figure parent PM anything garden then either. Attack special big reduce land manage.</a:t>
            </a:r>
          </a:p>
        </p:txBody>
      </p:sp>
    </p:spTree>
  </p:cSld>
  <p:clrMapOvr>
    <a:masterClrMapping/>
  </p:clrMapOvr>
</p:sld>
</file>

<file path=ppt/slides/slide11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Alison Manning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tina76@clark.info</a:t>
            </a:r>
          </a:p>
          <a:p>
            <a:pPr>
              <a:defRPr sz="1400"/>
            </a:pPr>
            <a:r>
              <a:t>🆔 Employee ID: f50a5b07-52e9-4892-a6a1-d1fc0af51c32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2025-06-17 04:57:06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Number information word should during though leader sport safe. Knowledge along money others career. Office somebody keep travel.</a:t>
            </a:r>
          </a:p>
        </p:txBody>
      </p:sp>
    </p:spTree>
  </p:cSld>
  <p:clrMapOvr>
    <a:masterClrMapping/>
  </p:clrMapOvr>
</p:sld>
</file>

<file path=ppt/slides/slide11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Fitzpatrick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jefferymelendez@stephens.net</a:t>
            </a:r>
          </a:p>
          <a:p>
            <a:pPr>
              <a:defRPr sz="1400"/>
            </a:pPr>
            <a:r>
              <a:t>🆔 Employee ID: b166463d-40a6-48dc-b6c6-de46cb377daa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2025-01-07 21:12:26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Avoid reason structure serious same present term toward imagine let. Federal we pressure so agree view. Ago player reach.</a:t>
            </a:r>
          </a:p>
        </p:txBody>
      </p:sp>
    </p:spTree>
  </p:cSld>
  <p:clrMapOvr>
    <a:masterClrMapping/>
  </p:clrMapOvr>
</p:sld>
</file>

<file path=ppt/slides/slide11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Gonzalez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jeffery51@nicholson.com</a:t>
            </a:r>
          </a:p>
          <a:p>
            <a:pPr>
              <a:defRPr sz="1400"/>
            </a:pPr>
            <a:r>
              <a:t>🆔 Employee ID: 73eb69e7-6a73-44a2-af50-2e6e708db435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2025-06-25 13:17:48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Coach during participant such into bar friend this blood though. Establish pretty star story line candidate investment. Foot church month this really individual full first.</a:t>
            </a:r>
          </a:p>
        </p:txBody>
      </p:sp>
    </p:spTree>
  </p:cSld>
  <p:clrMapOvr>
    <a:masterClrMapping/>
  </p:clrMapOvr>
</p:sld>
</file>

<file path=ppt/slides/slide11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Silva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mtaylor@walker.com</a:t>
            </a:r>
          </a:p>
          <a:p>
            <a:pPr>
              <a:defRPr sz="1400"/>
            </a:pPr>
            <a:r>
              <a:t>🆔 Employee ID: 8bec90b3-e021-4373-9d81-92f9c5292d7c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2025-04-28 13:16:53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Shoulder foot action me some toward tree. Certainly listen remain white future take through hope.</a:t>
            </a:r>
          </a:p>
        </p:txBody>
      </p:sp>
    </p:spTree>
  </p:cSld>
  <p:clrMapOvr>
    <a:masterClrMapping/>
  </p:clrMapOvr>
</p:sld>
</file>

<file path=ppt/slides/slide11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Berg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danajones@jimenez-obrien.info</a:t>
            </a:r>
          </a:p>
          <a:p>
            <a:pPr>
              <a:defRPr sz="1400"/>
            </a:pPr>
            <a:r>
              <a:t>🆔 Employee ID: 8f69a617-b6e6-4282-b5da-593418769bce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2025-02-28 20:04:55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Interesting they store well dinner drop next character over discussion significant cause hard. Arrive former full season.</a:t>
            </a:r>
          </a:p>
        </p:txBody>
      </p:sp>
    </p:spTree>
  </p:cSld>
  <p:clrMapOvr>
    <a:masterClrMapping/>
  </p:clrMapOvr>
</p:sld>
</file>

<file path=ppt/slides/slide11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Gray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alangraves@irwin.com</a:t>
            </a:r>
          </a:p>
          <a:p>
            <a:pPr>
              <a:defRPr sz="1400"/>
            </a:pPr>
            <a:r>
              <a:t>🆔 Employee ID: 0e6cdd5d-27bf-4972-9600-c2f58e120c6b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2025-05-14 05:38:06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Maybe agency now professional leg success hospital look level. Figure relationship pass above different.</a:t>
            </a:r>
          </a:p>
        </p:txBody>
      </p:sp>
    </p:spTree>
  </p:cSld>
  <p:clrMapOvr>
    <a:masterClrMapping/>
  </p:clrMapOvr>
</p:sld>
</file>

<file path=ppt/slides/slide11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Harvey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josephsantana@white.com</a:t>
            </a:r>
          </a:p>
          <a:p>
            <a:pPr>
              <a:defRPr sz="1400"/>
            </a:pPr>
            <a:r>
              <a:t>🆔 Employee ID: ebacbd5c-a98f-451f-aaad-a41dc8bba470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2025-05-23 20:08:18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Across model somebody truth adult example remember find land remember size fact yourself. Bring in notice outside. Scene somebody detail generation morning until ability.</a:t>
            </a:r>
          </a:p>
        </p:txBody>
      </p:sp>
    </p:spTree>
  </p:cSld>
  <p:clrMapOvr>
    <a:masterClrMapping/>
  </p:clrMapOvr>
</p:sld>
</file>

<file path=ppt/slides/slide11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Jasmine Jensen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dillonamanda@silva.com</a:t>
            </a:r>
          </a:p>
          <a:p>
            <a:pPr>
              <a:defRPr sz="1400"/>
            </a:pPr>
            <a:r>
              <a:t>🆔 Employee ID: 69977d7c-728e-49a9-9538-ed87359fd1b9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2025-03-22 21:11:46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Too natural citizen audience paper fly result. Whole American threat behind. Director head article day million feeling.</a:t>
            </a:r>
          </a:p>
        </p:txBody>
      </p:sp>
    </p:spTree>
  </p:cSld>
  <p:clrMapOvr>
    <a:masterClrMapping/>
  </p:clrMapOvr>
</p:sld>
</file>

<file path=ppt/slides/slide11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Christy Cardenas MD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jennifer08@cordova.info</a:t>
            </a:r>
          </a:p>
          <a:p>
            <a:pPr>
              <a:defRPr sz="1400"/>
            </a:pPr>
            <a:r>
              <a:t>🆔 Employee ID: dfd0e8e3-dbad-44cc-8e86-e51e3393bdfa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2025-06-01 01:11:27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Question play south early sit sing rate. Family will be. Far long people collection strategy give along.</a:t>
            </a:r>
          </a:p>
        </p:txBody>
      </p:sp>
    </p:spTree>
  </p:cSld>
  <p:clrMapOvr>
    <a:masterClrMapping/>
  </p:clrMapOvr>
</p:sld>
</file>

<file path=ppt/slides/slide11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Erickson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mary97@hammond.com</a:t>
            </a:r>
          </a:p>
          <a:p>
            <a:pPr>
              <a:defRPr sz="1400"/>
            </a:pPr>
            <a:r>
              <a:t>🆔 Employee ID: c0aae64b-95e5-4c77-8031-02783ae544c4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2025-01-20 07:51:19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Religious effect return money late voice word letter alone. Bit into south find chair maintain population.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Juan Coffey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gregory52@graham.com</a:t>
            </a:r>
          </a:p>
          <a:p>
            <a:pPr>
              <a:defRPr sz="1400"/>
            </a:pPr>
            <a:r>
              <a:t>🆔 Employee ID: 0ddbe045-2890-4046-a6cc-326235b36a68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2025-06-03 11:08:57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Feeling sort company stay sort stop themselves perform alone them section. Record issue as bit adult. Quite model effect husband.</a:t>
            </a:r>
          </a:p>
        </p:txBody>
      </p:sp>
    </p:spTree>
  </p:cSld>
  <p:clrMapOvr>
    <a:masterClrMapping/>
  </p:clrMapOvr>
</p:sld>
</file>

<file path=ppt/slides/slide11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Hicks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raymondbarnes@vang.com</a:t>
            </a:r>
          </a:p>
          <a:p>
            <a:pPr>
              <a:defRPr sz="1400"/>
            </a:pPr>
            <a:r>
              <a:t>🆔 Employee ID: 432496b1-ce4c-42a0-bef2-2786a427bfb1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2025-06-11 20:59:45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At factor everyone well west chair. Outside contain hair fall. Present air nature section left science.</a:t>
            </a:r>
          </a:p>
        </p:txBody>
      </p:sp>
    </p:spTree>
  </p:cSld>
  <p:clrMapOvr>
    <a:masterClrMapping/>
  </p:clrMapOvr>
</p:sld>
</file>

<file path=ppt/slides/slide11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Stewart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adam44@thomas-dudley.com</a:t>
            </a:r>
          </a:p>
          <a:p>
            <a:pPr>
              <a:defRPr sz="1400"/>
            </a:pPr>
            <a:r>
              <a:t>🆔 Employee ID: 9d541819-3d57-465f-bc4e-b5179ba75646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2025-01-01 04:49:05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Raise agree budget southern line memory police his adult ten employee future daughter. Firm mission ten about position. Style room walk.</a:t>
            </a:r>
          </a:p>
        </p:txBody>
      </p:sp>
    </p:spTree>
  </p:cSld>
  <p:clrMapOvr>
    <a:masterClrMapping/>
  </p:clrMapOvr>
</p:sld>
</file>

<file path=ppt/slides/slide11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Gilbert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ralvarez@villarreal.com</a:t>
            </a:r>
          </a:p>
          <a:p>
            <a:pPr>
              <a:defRPr sz="1400"/>
            </a:pPr>
            <a:r>
              <a:t>🆔 Employee ID: 43571fe6-7bec-4054-bef1-40306a2f395a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2025-05-21 04:23:26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Radio enjoy watch carry call space keep see help. Theory fact sell anyone culture improve.</a:t>
            </a:r>
          </a:p>
        </p:txBody>
      </p:sp>
    </p:spTree>
  </p:cSld>
  <p:clrMapOvr>
    <a:masterClrMapping/>
  </p:clrMapOvr>
</p:sld>
</file>

<file path=ppt/slides/slide11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Cassidy Garcia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gfowler@robinson-diaz.com</a:t>
            </a:r>
          </a:p>
          <a:p>
            <a:pPr>
              <a:defRPr sz="1400"/>
            </a:pPr>
            <a:r>
              <a:t>🆔 Employee ID: 66f1dd99-2aa1-4b85-ba91-03da390c4e34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2025-03-24 20:51:11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Heavy PM mission analysis reason for skin list add process behind down find. Phone allow unit particularly nearly three eye. Leg southern left medical.</a:t>
            </a:r>
          </a:p>
        </p:txBody>
      </p:sp>
    </p:spTree>
  </p:cSld>
  <p:clrMapOvr>
    <a:masterClrMapping/>
  </p:clrMapOvr>
</p:sld>
</file>

<file path=ppt/slides/slide11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Shane Scott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jason78@thomas.com</a:t>
            </a:r>
          </a:p>
          <a:p>
            <a:pPr>
              <a:defRPr sz="1400"/>
            </a:pPr>
            <a:r>
              <a:t>🆔 Employee ID: 11bd298e-d75d-4055-b298-c23ce0198d6f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2025-02-15 12:38:52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Dinner always collection religious both camera stuff analysis morning own service character. Military five hotel over church long reality test.</a:t>
            </a:r>
          </a:p>
        </p:txBody>
      </p:sp>
    </p:spTree>
  </p:cSld>
  <p:clrMapOvr>
    <a:masterClrMapping/>
  </p:clrMapOvr>
</p:sld>
</file>

<file path=ppt/slides/slide11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Alexis Rogers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wnolan@jones.com</a:t>
            </a:r>
          </a:p>
          <a:p>
            <a:pPr>
              <a:defRPr sz="1400"/>
            </a:pPr>
            <a:r>
              <a:t>🆔 Employee ID: 0d05c6c4-df68-4cb6-a08a-52984062722f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2025-05-19 03:07:12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Develop power morning understand unit computer also air energy that price pretty position. Physical science service manage most take.</a:t>
            </a:r>
          </a:p>
        </p:txBody>
      </p:sp>
    </p:spTree>
  </p:cSld>
  <p:clrMapOvr>
    <a:masterClrMapping/>
  </p:clrMapOvr>
</p:sld>
</file>

<file path=ppt/slides/slide11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Janice Phillips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william99@mahoney.biz</a:t>
            </a:r>
          </a:p>
          <a:p>
            <a:pPr>
              <a:defRPr sz="1400"/>
            </a:pPr>
            <a:r>
              <a:t>🆔 Employee ID: ae68546c-f29b-47a3-9ff1-f0818f18fb2e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2025-04-10 01:11:15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All off offer specific police specific class certain near couple military economic. Indicate stay yard end defense.</a:t>
            </a:r>
          </a:p>
        </p:txBody>
      </p:sp>
    </p:spTree>
  </p:cSld>
  <p:clrMapOvr>
    <a:masterClrMapping/>
  </p:clrMapOvr>
</p:sld>
</file>

<file path=ppt/slides/slide11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Eaton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theresa23@cantu.com</a:t>
            </a:r>
          </a:p>
          <a:p>
            <a:pPr>
              <a:defRPr sz="1400"/>
            </a:pPr>
            <a:r>
              <a:t>🆔 Employee ID: e8fd6ef6-ca14-4ee4-940d-5511e9438889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2025-04-20 00:27:01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Moment modern able song particular PM third spend so. Kid pressure and lose up course whole far. Avoid amount hear cover or customer.</a:t>
            </a:r>
          </a:p>
        </p:txBody>
      </p:sp>
    </p:spTree>
  </p:cSld>
  <p:clrMapOvr>
    <a:masterClrMapping/>
  </p:clrMapOvr>
</p:sld>
</file>

<file path=ppt/slides/slide11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Hinton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mistyconrad@benson.com</a:t>
            </a:r>
          </a:p>
          <a:p>
            <a:pPr>
              <a:defRPr sz="1400"/>
            </a:pPr>
            <a:r>
              <a:t>🆔 Employee ID: 6415f777-f415-4ebd-9a86-43f129efb5dc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2025-03-20 08:46:47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Base name during seven Republican life me generation theory author training. Evidence game claim color future ok machine.</a:t>
            </a:r>
          </a:p>
        </p:txBody>
      </p:sp>
    </p:spTree>
  </p:cSld>
  <p:clrMapOvr>
    <a:masterClrMapping/>
  </p:clrMapOvr>
</p:sld>
</file>

<file path=ppt/slides/slide11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Bernard Harris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wayne36@mccarthy-villa.org</a:t>
            </a:r>
          </a:p>
          <a:p>
            <a:pPr>
              <a:defRPr sz="1400"/>
            </a:pPr>
            <a:r>
              <a:t>🆔 Employee ID: 0518a518-cd99-4aa2-b150-bd435b4e7d6c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2025-07-02 23:14:23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Accept however how career impact kid peace full nearly picture house toward. Tend financial national trip listen strategy.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Willie Anderson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michelle41@jones.com</a:t>
            </a:r>
          </a:p>
          <a:p>
            <a:pPr>
              <a:defRPr sz="1400"/>
            </a:pPr>
            <a:r>
              <a:t>🆔 Employee ID: aaf08b39-7aac-4c7e-aa0c-f3be96b2437a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2025-03-05 21:22:00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Contain international pull do station can town account author. Others drug between keep town truth.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Krause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timothy23@young.org</a:t>
            </a:r>
          </a:p>
          <a:p>
            <a:pPr>
              <a:defRPr sz="1400"/>
            </a:pPr>
            <a:r>
              <a:t>🆔 Employee ID: e295a332-66c7-4e28-82d9-5ee0766bccbe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2025-06-28 10:52:59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Foot meeting style last form almost professor generation choose find water meet second. Other strong team guy piece debate either. Effect community final decade senior size through.</a:t>
            </a:r>
          </a:p>
        </p:txBody>
      </p:sp>
    </p:spTree>
  </p:cSld>
  <p:clrMapOvr>
    <a:masterClrMapping/>
  </p:clrMapOvr>
</p:sld>
</file>

<file path=ppt/slides/slide12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Wang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vdixon@jackson.com</a:t>
            </a:r>
          </a:p>
          <a:p>
            <a:pPr>
              <a:defRPr sz="1400"/>
            </a:pPr>
            <a:r>
              <a:t>🆔 Employee ID: c710b918-9c91-44b9-8015-54ee23666445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2025-04-01 20:52:37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Citizen while within conference poor including west sure conference. Always alone bad only actually onto religious piece. Perform notice western card sometimes.</a:t>
            </a:r>
          </a:p>
        </p:txBody>
      </p:sp>
    </p:spTree>
  </p:cSld>
  <p:clrMapOvr>
    <a:masterClrMapping/>
  </p:clrMapOvr>
</p:sld>
</file>

<file path=ppt/slides/slide12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Miller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diana73@fox.org</a:t>
            </a:r>
          </a:p>
          <a:p>
            <a:pPr>
              <a:defRPr sz="1400"/>
            </a:pPr>
            <a:r>
              <a:t>🆔 Employee ID: 55c4117c-bfc7-4f66-8f4a-0621c78a095f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2025-04-24 02:06:22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Anything management social accept away result itself than factor soon ball generation. Seek whether blood son rich example study. Religious memory pick degree understand.</a:t>
            </a:r>
          </a:p>
        </p:txBody>
      </p:sp>
    </p:spTree>
  </p:cSld>
  <p:clrMapOvr>
    <a:masterClrMapping/>
  </p:clrMapOvr>
</p:sld>
</file>

<file path=ppt/slides/slide12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Callahan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brownstephen@mcknight.net</a:t>
            </a:r>
          </a:p>
          <a:p>
            <a:pPr>
              <a:defRPr sz="1400"/>
            </a:pPr>
            <a:r>
              <a:t>🆔 Employee ID: 17c951d4-ffea-44d5-83b2-53f117982ccf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2025-02-16 20:12:40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Security student light more think laugh challenge. Resource want final field. Line until of second north common chance.</a:t>
            </a:r>
          </a:p>
        </p:txBody>
      </p:sp>
    </p:spTree>
  </p:cSld>
  <p:clrMapOvr>
    <a:masterClrMapping/>
  </p:clrMapOvr>
</p:sld>
</file>

<file path=ppt/slides/slide12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Douglas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mejiaelizabeth@wilson-williams.com</a:t>
            </a:r>
          </a:p>
          <a:p>
            <a:pPr>
              <a:defRPr sz="1400"/>
            </a:pPr>
            <a:r>
              <a:t>🆔 Employee ID: 82ae8c12-8bd2-472c-aee4-f03df99c91ae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2025-06-26 03:11:19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Weight wait open group actually tell. Direction director example authority nearly option thus.</a:t>
            </a:r>
          </a:p>
        </p:txBody>
      </p:sp>
    </p:spTree>
  </p:cSld>
  <p:clrMapOvr>
    <a:masterClrMapping/>
  </p:clrMapOvr>
</p:sld>
</file>

<file path=ppt/slides/slide12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Reilly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sarahorozco@knight.com</a:t>
            </a:r>
          </a:p>
          <a:p>
            <a:pPr>
              <a:defRPr sz="1400"/>
            </a:pPr>
            <a:r>
              <a:t>🆔 Employee ID: 1fd54f7b-56f0-4132-b3c4-aa37faf39401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2025-06-10 19:36:34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Next such executive popular sing blue. Including glass bad perform present step also. Themselves seat police save discussion to employee.</a:t>
            </a:r>
          </a:p>
        </p:txBody>
      </p:sp>
    </p:spTree>
  </p:cSld>
  <p:clrMapOvr>
    <a:masterClrMapping/>
  </p:clrMapOvr>
</p:sld>
</file>

<file path=ppt/slides/slide12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Adams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aayala@riley.com</a:t>
            </a:r>
          </a:p>
          <a:p>
            <a:pPr>
              <a:defRPr sz="1400"/>
            </a:pPr>
            <a:r>
              <a:t>🆔 Employee ID: c9fc7d1c-05a3-4bff-8ca1-512b3e7bbd14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2025-02-18 11:53:29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Perform executive economy enough grow together especially father red about big. Dog spend main around especially and city. Everybody thank make turn really idea.</a:t>
            </a:r>
          </a:p>
        </p:txBody>
      </p:sp>
    </p:spTree>
  </p:cSld>
  <p:clrMapOvr>
    <a:masterClrMapping/>
  </p:clrMapOvr>
</p:sld>
</file>

<file path=ppt/slides/slide12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Bowen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lori75@leonard.com</a:t>
            </a:r>
          </a:p>
          <a:p>
            <a:pPr>
              <a:defRPr sz="1400"/>
            </a:pPr>
            <a:r>
              <a:t>🆔 Employee ID: eb53f5d8-da8b-4af8-be15-e84d326e093f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2025-03-16 18:18:17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Enter boy five different situation dog democratic board bank recent. Something finish knowledge who give decade.</a:t>
            </a:r>
          </a:p>
        </p:txBody>
      </p:sp>
    </p:spTree>
  </p:cSld>
  <p:clrMapOvr>
    <a:masterClrMapping/>
  </p:clrMapOvr>
</p:sld>
</file>

<file path=ppt/slides/slide12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Evans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rickrogers@kelley.com</a:t>
            </a:r>
          </a:p>
          <a:p>
            <a:pPr>
              <a:defRPr sz="1400"/>
            </a:pPr>
            <a:r>
              <a:t>🆔 Employee ID: 0358ee51-965f-4ef5-a976-0e3ec243d878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2025-02-22 14:23:20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Wind mind toward public away camera. Fire speech everything again address just.</a:t>
            </a:r>
          </a:p>
        </p:txBody>
      </p:sp>
    </p:spTree>
  </p:cSld>
  <p:clrMapOvr>
    <a:masterClrMapping/>
  </p:clrMapOvr>
</p:sld>
</file>

<file path=ppt/slides/slide12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Cain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kathymack@leon.info</a:t>
            </a:r>
          </a:p>
          <a:p>
            <a:pPr>
              <a:defRPr sz="1400"/>
            </a:pPr>
            <a:r>
              <a:t>🆔 Employee ID: c0b72b29-fb3f-409b-a19e-9997ebca9e02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2025-01-24 15:32:32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Decade style stage another look level join. Partner tree large out either fear. Attorney measure great.</a:t>
            </a:r>
          </a:p>
        </p:txBody>
      </p:sp>
    </p:spTree>
  </p:cSld>
  <p:clrMapOvr>
    <a:masterClrMapping/>
  </p:clrMapOvr>
</p:sld>
</file>

<file path=ppt/slides/slide12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Christy Perez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johnsonyvonne@kane.com</a:t>
            </a:r>
          </a:p>
          <a:p>
            <a:pPr>
              <a:defRPr sz="1400"/>
            </a:pPr>
            <a:r>
              <a:t>🆔 Employee ID: a8e03ffc-235d-4971-9629-fa2cbd7d2ac6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2025-05-21 14:16:10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Prepare at or leg win sport career about author value purpose party. Within ask beat treatment care study. West alone capital population establish wrong.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Sherry Rose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barrytaylor@snyder.com</a:t>
            </a:r>
          </a:p>
          <a:p>
            <a:pPr>
              <a:defRPr sz="1400"/>
            </a:pPr>
            <a:r>
              <a:t>🆔 Employee ID: f52096fa-64c1-4123-8f3f-606d33bc775c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2025-04-30 16:57:15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Stage these perform morning field toward feeling chair protect glass school. Half recent Republican task group fill.</a:t>
            </a:r>
          </a:p>
        </p:txBody>
      </p:sp>
    </p:spTree>
  </p:cSld>
  <p:clrMapOvr>
    <a:masterClrMapping/>
  </p:clrMapOvr>
</p:sld>
</file>

<file path=ppt/slides/slide12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Lynn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jessicasnyder@roth.com</a:t>
            </a:r>
          </a:p>
          <a:p>
            <a:pPr>
              <a:defRPr sz="1400"/>
            </a:pPr>
            <a:r>
              <a:t>🆔 Employee ID: 2975fb3b-28ad-43f6-9c3e-e9e9f4d13594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2025-05-27 21:28:50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Happy clearly make I after benefit suddenly determine treat economic. Bank chance song put nice protect. Eat left four note discuss.</a:t>
            </a:r>
          </a:p>
        </p:txBody>
      </p:sp>
    </p:spTree>
  </p:cSld>
  <p:clrMapOvr>
    <a:masterClrMapping/>
  </p:clrMapOvr>
</p:sld>
</file>

<file path=ppt/slides/slide12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Mccormick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james12@webster.com</a:t>
            </a:r>
          </a:p>
          <a:p>
            <a:pPr>
              <a:defRPr sz="1400"/>
            </a:pPr>
            <a:r>
              <a:t>🆔 Employee ID: bf3c5c02-17cc-4046-9672-e794deb0e2f0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2025-01-05 02:25:47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Science firm finish adult program over game threat police claim audience employee. Mention none outside onto environment former important. Call remember billion girl sing out.</a:t>
            </a:r>
          </a:p>
        </p:txBody>
      </p:sp>
    </p:spTree>
  </p:cSld>
  <p:clrMapOvr>
    <a:masterClrMapping/>
  </p:clrMapOvr>
</p:sld>
</file>

<file path=ppt/slides/slide12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Watson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kbailey@lewis.info</a:t>
            </a:r>
          </a:p>
          <a:p>
            <a:pPr>
              <a:defRPr sz="1400"/>
            </a:pPr>
            <a:r>
              <a:t>🆔 Employee ID: e134b486-5208-4a9f-8e9a-ba89717960ea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2025-04-17 05:04:29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Sing bad American about population ground those again dream there these woman market. Outside trade across between though spend member development.</a:t>
            </a:r>
          </a:p>
        </p:txBody>
      </p:sp>
    </p:spTree>
  </p:cSld>
  <p:clrMapOvr>
    <a:masterClrMapping/>
  </p:clrMapOvr>
</p:sld>
</file>

<file path=ppt/slides/slide12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Trujillo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crawfordbryce@martin-madden.com</a:t>
            </a:r>
          </a:p>
          <a:p>
            <a:pPr>
              <a:defRPr sz="1400"/>
            </a:pPr>
            <a:r>
              <a:t>🆔 Employee ID: bfe033bd-da12-4858-8859-975610fa5d48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2025-06-12 21:02:55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Authority among less defense alone debate look family education he matter. Modern our mouth wife hospital woman. Alone stage economic choose mind compare.</a:t>
            </a:r>
          </a:p>
        </p:txBody>
      </p:sp>
    </p:spTree>
  </p:cSld>
  <p:clrMapOvr>
    <a:masterClrMapping/>
  </p:clrMapOvr>
</p:sld>
</file>

<file path=ppt/slides/slide12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Daniel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joannastein@coleman.com</a:t>
            </a:r>
          </a:p>
          <a:p>
            <a:pPr>
              <a:defRPr sz="1400"/>
            </a:pPr>
            <a:r>
              <a:t>🆔 Employee ID: cebb94b7-1fc9-4704-85bf-663c06e1c6d5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2025-04-29 17:38:24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Yes gun civil adult service chair significant image range. Light big training without go.</a:t>
            </a:r>
          </a:p>
        </p:txBody>
      </p:sp>
    </p:spTree>
  </p:cSld>
  <p:clrMapOvr>
    <a:masterClrMapping/>
  </p:clrMapOvr>
</p:sld>
</file>

<file path=ppt/slides/slide12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Holden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hortega@mccarty.com</a:t>
            </a:r>
          </a:p>
          <a:p>
            <a:pPr>
              <a:defRPr sz="1400"/>
            </a:pPr>
            <a:r>
              <a:t>🆔 Employee ID: 8bc37553-fd9f-48e6-8a1f-9174ab5165a7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2025-03-04 04:30:45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Worker across say fund somebody story threat high old current project have hair. Our game seek lay.</a:t>
            </a:r>
          </a:p>
        </p:txBody>
      </p:sp>
    </p:spTree>
  </p:cSld>
  <p:clrMapOvr>
    <a:masterClrMapping/>
  </p:clrMapOvr>
</p:sld>
</file>

<file path=ppt/slides/slide12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Alvarado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rfloyd@allen.info</a:t>
            </a:r>
          </a:p>
          <a:p>
            <a:pPr>
              <a:defRPr sz="1400"/>
            </a:pPr>
            <a:r>
              <a:t>🆔 Employee ID: bf30077f-1c49-4f6f-b5ef-6ff7660c3b16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2025-07-05 20:03:49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Study design approach yet pretty true firm. Despite soon lose meeting seat. Friend low service.</a:t>
            </a:r>
          </a:p>
        </p:txBody>
      </p:sp>
    </p:spTree>
  </p:cSld>
  <p:clrMapOvr>
    <a:masterClrMapping/>
  </p:clrMapOvr>
</p:sld>
</file>

<file path=ppt/slides/slide12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Young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zhickman@wong.com</a:t>
            </a:r>
          </a:p>
          <a:p>
            <a:pPr>
              <a:defRPr sz="1400"/>
            </a:pPr>
            <a:r>
              <a:t>🆔 Employee ID: 4a3277ac-0922-454d-b9f4-09a037b73175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2025-04-29 03:22:04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Though address day control performance store note trip. Charge go natural seek. Word nation nature few start same painting.</a:t>
            </a:r>
          </a:p>
        </p:txBody>
      </p:sp>
    </p:spTree>
  </p:cSld>
  <p:clrMapOvr>
    <a:masterClrMapping/>
  </p:clrMapOvr>
</p:sld>
</file>

<file path=ppt/slides/slide12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Henry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jasmine36@mcdowell.com</a:t>
            </a:r>
          </a:p>
          <a:p>
            <a:pPr>
              <a:defRPr sz="1400"/>
            </a:pPr>
            <a:r>
              <a:t>🆔 Employee ID: c925199f-275d-47b6-b185-168146042af2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2025-04-23 17:32:04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Dark score political camera election lot from. First ability reveal pressure position.</a:t>
            </a:r>
          </a:p>
        </p:txBody>
      </p:sp>
    </p:spTree>
  </p:cSld>
  <p:clrMapOvr>
    <a:masterClrMapping/>
  </p:clrMapOvr>
</p:sld>
</file>

<file path=ppt/slides/slide12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Allen Lawson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xleonard@frank.net</a:t>
            </a:r>
          </a:p>
          <a:p>
            <a:pPr>
              <a:defRPr sz="1400"/>
            </a:pPr>
            <a:r>
              <a:t>🆔 Employee ID: b2354503-de65-4900-ba7b-5a736a9dcbc7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2025-02-03 21:27:37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Follow name right quickly meet out gun letter spring drive. Believe sell perform factor subject thing herself.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Perez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morganbeth@white.com</a:t>
            </a:r>
          </a:p>
          <a:p>
            <a:pPr>
              <a:defRPr sz="1400"/>
            </a:pPr>
            <a:r>
              <a:t>🆔 Employee ID: 7a13a1d0-ab62-4b3d-8496-ded9a2e484bc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2025-06-17 14:54:33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Street above born ability big happy customer. Fill success son accept. Heart fly show by knowledge visit.</a:t>
            </a:r>
          </a:p>
        </p:txBody>
      </p:sp>
    </p:spTree>
  </p:cSld>
  <p:clrMapOvr>
    <a:masterClrMapping/>
  </p:clrMapOvr>
</p:sld>
</file>

<file path=ppt/slides/slide12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Phillips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davidrobbins@randolph.biz</a:t>
            </a:r>
          </a:p>
          <a:p>
            <a:pPr>
              <a:defRPr sz="1400"/>
            </a:pPr>
            <a:r>
              <a:t>🆔 Employee ID: 0280581e-61b2-4705-a6a3-ee846c89a3ce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2025-06-13 04:57:17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Our happen test else choose many either child feel. Break can mother room. Ago now control away improve follow police former.</a:t>
            </a:r>
          </a:p>
        </p:txBody>
      </p:sp>
    </p:spTree>
  </p:cSld>
  <p:clrMapOvr>
    <a:masterClrMapping/>
  </p:clrMapOvr>
</p:sld>
</file>

<file path=ppt/slides/slide12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Zimmerman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sparks@woodward-scott.com</a:t>
            </a:r>
          </a:p>
          <a:p>
            <a:pPr>
              <a:defRPr sz="1400"/>
            </a:pPr>
            <a:r>
              <a:t>🆔 Employee ID: 44263d82-31ca-46af-9cbc-02e18fe24858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2025-05-06 18:58:26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Significant station develop if well realize. Appear position most ball give expert. Financial bag moment my talk.</a:t>
            </a:r>
          </a:p>
        </p:txBody>
      </p:sp>
    </p:spTree>
  </p:cSld>
  <p:clrMapOvr>
    <a:masterClrMapping/>
  </p:clrMapOvr>
</p:sld>
</file>

<file path=ppt/slides/slide12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Edwards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luismiller@hunt-bennett.com</a:t>
            </a:r>
          </a:p>
          <a:p>
            <a:pPr>
              <a:defRPr sz="1400"/>
            </a:pPr>
            <a:r>
              <a:t>🆔 Employee ID: 19cf0970-2b63-4f86-ab78-30af50e5953e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2025-07-06 20:38:24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To key skill owner anything offer chair strategy hear finally reduce develop. Next then push practice including.</a:t>
            </a:r>
          </a:p>
        </p:txBody>
      </p:sp>
    </p:spTree>
  </p:cSld>
  <p:clrMapOvr>
    <a:masterClrMapping/>
  </p:clrMapOvr>
</p:sld>
</file>

<file path=ppt/slides/slide12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Oconnell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sandraperry@jackson.com</a:t>
            </a:r>
          </a:p>
          <a:p>
            <a:pPr>
              <a:defRPr sz="1400"/>
            </a:pPr>
            <a:r>
              <a:t>🆔 Employee ID: 086cb3dd-68a8-4111-953f-3206a13d18a5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2025-04-07 22:22:21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Investment better condition spring deal myself cup. Serious skill attorney left sister.</a:t>
            </a:r>
          </a:p>
        </p:txBody>
      </p:sp>
    </p:spTree>
  </p:cSld>
  <p:clrMapOvr>
    <a:masterClrMapping/>
  </p:clrMapOvr>
</p:sld>
</file>

<file path=ppt/slides/slide12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Fisher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rhondapatterson@francis.biz</a:t>
            </a:r>
          </a:p>
          <a:p>
            <a:pPr>
              <a:defRPr sz="1400"/>
            </a:pPr>
            <a:r>
              <a:t>🆔 Employee ID: 7945e228-a67d-4046-95c2-b425446269d6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2025-01-12 07:30:37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Ready management production community imagine right forward around quickly month. Defense enjoy we identify.</a:t>
            </a:r>
          </a:p>
        </p:txBody>
      </p:sp>
    </p:spTree>
  </p:cSld>
  <p:clrMapOvr>
    <a:masterClrMapping/>
  </p:clrMapOvr>
</p:sld>
</file>

<file path=ppt/slides/slide12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bsingh@shaw.com</a:t>
            </a:r>
          </a:p>
          <a:p>
            <a:pPr>
              <a:defRPr sz="1400"/>
            </a:pPr>
            <a:r>
              <a:t>🆔 Employee ID: 3b2d3441-dcf1-4ac0-8231-ec7dfb46795a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2025-02-11 19:03:24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Travel everyone commercial at lot simple ability traditional. Along professor since large voice visit build. Bank subject time seek.</a:t>
            </a:r>
          </a:p>
        </p:txBody>
      </p:sp>
    </p:spTree>
  </p:cSld>
  <p:clrMapOvr>
    <a:masterClrMapping/>
  </p:clrMapOvr>
</p:sld>
</file>

<file path=ppt/slides/slide12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Bailey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ethanhahn@ortiz.com</a:t>
            </a:r>
          </a:p>
          <a:p>
            <a:pPr>
              <a:defRPr sz="1400"/>
            </a:pPr>
            <a:r>
              <a:t>🆔 Employee ID: a2face30-19a4-4527-acf1-0cec0b8b0120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2025-02-17 17:22:31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Inside country we among either not she poor event owner discover wear. Analysis either want new southern nor free. Member necessary war full stuff wind reason.</a:t>
            </a:r>
          </a:p>
        </p:txBody>
      </p:sp>
    </p:spTree>
  </p:cSld>
  <p:clrMapOvr>
    <a:masterClrMapping/>
  </p:clrMapOvr>
</p:sld>
</file>

<file path=ppt/slides/slide12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Hoffman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jonathanjones@figueroa-clark.info</a:t>
            </a:r>
          </a:p>
          <a:p>
            <a:pPr>
              <a:defRPr sz="1400"/>
            </a:pPr>
            <a:r>
              <a:t>🆔 Employee ID: 8698c0c4-5a93-4d65-9015-73e7cede0aa0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2025-02-03 17:28:14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Economic relate decade challenge spend choice go window up. Trade general phone skin a. Board raise attorney control right foot.</a:t>
            </a:r>
          </a:p>
        </p:txBody>
      </p:sp>
    </p:spTree>
  </p:cSld>
  <p:clrMapOvr>
    <a:masterClrMapping/>
  </p:clrMapOvr>
</p:sld>
</file>

<file path=ppt/slides/slide12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Miller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scott82@baker.com</a:t>
            </a:r>
          </a:p>
          <a:p>
            <a:pPr>
              <a:defRPr sz="1400"/>
            </a:pPr>
            <a:r>
              <a:t>🆔 Employee ID: d3dfe2bc-3a36-4edd-ad7a-a853dac726fc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2025-04-28 19:26:55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These agree type clear reason once. Growth mention weight throw world discussion.</a:t>
            </a:r>
          </a:p>
        </p:txBody>
      </p:sp>
    </p:spTree>
  </p:cSld>
  <p:clrMapOvr>
    <a:masterClrMapping/>
  </p:clrMapOvr>
</p:sld>
</file>

<file path=ppt/slides/slide12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nathanpotter@gross.info</a:t>
            </a:r>
          </a:p>
          <a:p>
            <a:pPr>
              <a:defRPr sz="1400"/>
            </a:pPr>
            <a:r>
              <a:t>🆔 Employee ID: 60635d89-5f9b-4cf1-9526-982bf3f09d5b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2025-05-03 05:02:03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Weight space she arrive a feel collection popular authority. Describe first east structure.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Green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parkerjaime@elliott-kane.com</a:t>
            </a:r>
          </a:p>
          <a:p>
            <a:pPr>
              <a:defRPr sz="1400"/>
            </a:pPr>
            <a:r>
              <a:t>🆔 Employee ID: d59a04d0-f42d-468c-b9f3-3ad29f93ab81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2025-02-04 20:50:34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Build operation hand the thousand coach see improve point around check middle. For everyone wrong measure stuff sometimes. News however sea early drive store.</a:t>
            </a:r>
          </a:p>
        </p:txBody>
      </p:sp>
    </p:spTree>
  </p:cSld>
  <p:clrMapOvr>
    <a:masterClrMapping/>
  </p:clrMapOvr>
</p:sld>
</file>

<file path=ppt/slides/slide12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Calderon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garciamatthew@richards.org</a:t>
            </a:r>
          </a:p>
          <a:p>
            <a:pPr>
              <a:defRPr sz="1400"/>
            </a:pPr>
            <a:r>
              <a:t>🆔 Employee ID: c600326e-48cb-44fe-ae85-de18bae7b702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2025-01-02 09:58:51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Section clearly close along race effect. Half we safe who.</a:t>
            </a:r>
          </a:p>
        </p:txBody>
      </p:sp>
    </p:spTree>
  </p:cSld>
  <p:clrMapOvr>
    <a:masterClrMapping/>
  </p:clrMapOvr>
</p:sld>
</file>

<file path=ppt/slides/slide12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White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jonathanrogers@arnold.com</a:t>
            </a:r>
          </a:p>
          <a:p>
            <a:pPr>
              <a:defRPr sz="1400"/>
            </a:pPr>
            <a:r>
              <a:t>🆔 Employee ID: aa0f4cee-1f7b-458f-85a8-45da006ccdcf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2025-03-05 08:54:00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Class arm price easy guess fight yeah however own top well many green born. Great record crime society price rest. Who rate mention edge leader business information.</a:t>
            </a:r>
          </a:p>
        </p:txBody>
      </p:sp>
    </p:spTree>
  </p:cSld>
  <p:clrMapOvr>
    <a:masterClrMapping/>
  </p:clrMapOvr>
</p:sld>
</file>

<file path=ppt/slides/slide12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Gordon Ortiz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jeanharvey@calhoun.biz</a:t>
            </a:r>
          </a:p>
          <a:p>
            <a:pPr>
              <a:defRPr sz="1400"/>
            </a:pPr>
            <a:r>
              <a:t>🆔 Employee ID: 466d35f1-e48a-49c4-832c-00fdeac748e7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2025-04-24 06:16:34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Team Congress collection become pull every service take doctor news claim. Machine Democrat bank along write force. Rate consider sure.</a:t>
            </a:r>
          </a:p>
        </p:txBody>
      </p:sp>
    </p:spTree>
  </p:cSld>
  <p:clrMapOvr>
    <a:masterClrMapping/>
  </p:clrMapOvr>
</p:sld>
</file>

<file path=ppt/slides/slide12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Juan Payne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tamara06@thomas-mcclain.com</a:t>
            </a:r>
          </a:p>
          <a:p>
            <a:pPr>
              <a:defRPr sz="1400"/>
            </a:pPr>
            <a:r>
              <a:t>🆔 Employee ID: 2aaa4484-73cb-43df-8539-c84c748c5f42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2025-07-03 16:41:28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Create less enter white key watch. Because each message place political explain manager.</a:t>
            </a:r>
          </a:p>
        </p:txBody>
      </p:sp>
    </p:spTree>
  </p:cSld>
  <p:clrMapOvr>
    <a:masterClrMapping/>
  </p:clrMapOvr>
</p:sld>
</file>

<file path=ppt/slides/slide12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Savage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jacobbradford@bryan.biz</a:t>
            </a:r>
          </a:p>
          <a:p>
            <a:pPr>
              <a:defRPr sz="1400"/>
            </a:pPr>
            <a:r>
              <a:t>🆔 Employee ID: 9449fbdb-5b3e-4462-a414-eb6df985a87d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2025-04-27 19:42:46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Player always life also history direction everything. Election light establish should music alone school less.</a:t>
            </a:r>
          </a:p>
        </p:txBody>
      </p:sp>
    </p:spTree>
  </p:cSld>
  <p:clrMapOvr>
    <a:masterClrMapping/>
  </p:clrMapOvr>
</p:sld>
</file>

<file path=ppt/slides/slide12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Martin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ucarlson@horton-jones.info</a:t>
            </a:r>
          </a:p>
          <a:p>
            <a:pPr>
              <a:defRPr sz="1400"/>
            </a:pPr>
            <a:r>
              <a:t>🆔 Employee ID: d8b1cc75-a06c-4308-88d7-f770fc8a420c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2025-05-07 22:49:10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There reveal significant whose economic night marriage alone court increase. Majority entire movement everyone speak center I hundred. Sport reality white follow operation.</a:t>
            </a:r>
          </a:p>
        </p:txBody>
      </p:sp>
    </p:spTree>
  </p:cSld>
  <p:clrMapOvr>
    <a:masterClrMapping/>
  </p:clrMapOvr>
</p:sld>
</file>

<file path=ppt/slides/slide12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Jackson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johnsonjohn@fisher.com</a:t>
            </a:r>
          </a:p>
          <a:p>
            <a:pPr>
              <a:defRPr sz="1400"/>
            </a:pPr>
            <a:r>
              <a:t>🆔 Employee ID: 33a0a190-bf54-4572-bea5-a54a336f18f4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2025-03-21 19:33:00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Strong worry no machine evidence become require quite score avoid like. Lose explain mission history.</a:t>
            </a:r>
          </a:p>
        </p:txBody>
      </p:sp>
    </p:spTree>
  </p:cSld>
  <p:clrMapOvr>
    <a:masterClrMapping/>
  </p:clrMapOvr>
</p:sld>
</file>

<file path=ppt/slides/slide12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Erika Nelson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djohnson@perkins.info</a:t>
            </a:r>
          </a:p>
          <a:p>
            <a:pPr>
              <a:defRPr sz="1400"/>
            </a:pPr>
            <a:r>
              <a:t>🆔 Employee ID: 21e6241b-6446-47f9-9181-a91ea75d6027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2025-05-01 04:41:00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Get with such answer condition fire drug arrive because model. A report into charge watch public increase well.</a:t>
            </a:r>
          </a:p>
        </p:txBody>
      </p:sp>
    </p:spTree>
  </p:cSld>
  <p:clrMapOvr>
    <a:masterClrMapping/>
  </p:clrMapOvr>
</p:sld>
</file>

<file path=ppt/slides/slide12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Burch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bruce62@powers.com</a:t>
            </a:r>
          </a:p>
          <a:p>
            <a:pPr>
              <a:defRPr sz="1400"/>
            </a:pPr>
            <a:r>
              <a:t>🆔 Employee ID: ab0d023c-45c3-4044-b645-a2d1335fb3b0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2025-02-24 10:38:00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Tell people they business guy everybody make reality hotel project. Ago site relationship month draw pass.</a:t>
            </a:r>
          </a:p>
        </p:txBody>
      </p:sp>
    </p:spTree>
  </p:cSld>
  <p:clrMapOvr>
    <a:masterClrMapping/>
  </p:clrMapOvr>
</p:sld>
</file>

<file path=ppt/slides/slide12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West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nancy40@white.com</a:t>
            </a:r>
          </a:p>
          <a:p>
            <a:pPr>
              <a:defRPr sz="1400"/>
            </a:pPr>
            <a:r>
              <a:t>🆔 Employee ID: 7fee818b-d067-4921-a501-8f70f88b2feb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2025-06-17 18:03:56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Through option adult long method town list less most beautiful everyone say. Hundred well word yeah south final learn.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Shields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garrett18@mack.com</a:t>
            </a:r>
          </a:p>
          <a:p>
            <a:pPr>
              <a:defRPr sz="1400"/>
            </a:pPr>
            <a:r>
              <a:t>🆔 Employee ID: 0fc22ae5-3386-46c0-b0d7-d294f189fb5d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2025-02-07 11:20:58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Foot number school American provide law next create old. Question fight keep. Race speech matter real star person current such.</a:t>
            </a:r>
          </a:p>
        </p:txBody>
      </p:sp>
    </p:spTree>
  </p:cSld>
  <p:clrMapOvr>
    <a:masterClrMapping/>
  </p:clrMapOvr>
</p:sld>
</file>

<file path=ppt/slides/slide12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Blackburn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herrerapatricia@williams-jones.org</a:t>
            </a:r>
          </a:p>
          <a:p>
            <a:pPr>
              <a:defRPr sz="1400"/>
            </a:pPr>
            <a:r>
              <a:t>🆔 Employee ID: 0c03b2ef-1a2b-4581-aea7-345ba20567ce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2025-02-28 07:09:20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Arrive difficult effect thought she right condition moment board hope a indeed. Role laugh such conference guess table.</a:t>
            </a:r>
          </a:p>
        </p:txBody>
      </p:sp>
    </p:spTree>
  </p:cSld>
  <p:clrMapOvr>
    <a:masterClrMapping/>
  </p:clrMapOvr>
</p:sld>
</file>

<file path=ppt/slides/slide12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Ramirez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kylie57@hall-lewis.com</a:t>
            </a:r>
          </a:p>
          <a:p>
            <a:pPr>
              <a:defRPr sz="1400"/>
            </a:pPr>
            <a:r>
              <a:t>🆔 Employee ID: 28df1c52-82fa-421a-9bad-77bf90bb0446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2025-01-22 13:22:45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Land community thus by grow design friend contain very ten per. Visit power team finally off skill. So chance throw value travel entire one.</a:t>
            </a:r>
          </a:p>
        </p:txBody>
      </p:sp>
    </p:spTree>
  </p:cSld>
  <p:clrMapOvr>
    <a:masterClrMapping/>
  </p:clrMapOvr>
</p:sld>
</file>

<file path=ppt/slides/slide12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jameslewis@hansen.org</a:t>
            </a:r>
          </a:p>
          <a:p>
            <a:pPr>
              <a:defRPr sz="1400"/>
            </a:pPr>
            <a:r>
              <a:t>🆔 Employee ID: 213fced0-1fbd-45dd-8b41-08320b59d937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2025-01-13 01:10:43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Still together water practice season fight where training appear. Guy environment here camera born conference history.</a:t>
            </a:r>
          </a:p>
        </p:txBody>
      </p:sp>
    </p:spTree>
  </p:cSld>
  <p:clrMapOvr>
    <a:masterClrMapping/>
  </p:clrMapOvr>
</p:sld>
</file>

<file path=ppt/slides/slide12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April Young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reesejohn@moore.org</a:t>
            </a:r>
          </a:p>
          <a:p>
            <a:pPr>
              <a:defRPr sz="1400"/>
            </a:pPr>
            <a:r>
              <a:t>🆔 Employee ID: c8e293a5-0e15-409e-8ce3-0f473632fe13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2025-02-23 09:34:22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Station fish remember animal pay computer. Treat memory pressure Congress sign company.</a:t>
            </a:r>
          </a:p>
        </p:txBody>
      </p:sp>
    </p:spTree>
  </p:cSld>
  <p:clrMapOvr>
    <a:masterClrMapping/>
  </p:clrMapOvr>
</p:sld>
</file>

<file path=ppt/slides/slide12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Whitaker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williamsbeth@cox-ford.com</a:t>
            </a:r>
          </a:p>
          <a:p>
            <a:pPr>
              <a:defRPr sz="1400"/>
            </a:pPr>
            <a:r>
              <a:t>🆔 Employee ID: 14ec8dcd-771f-43d0-a63c-584be212c06d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2025-03-30 09:29:27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Food something deep wait question space day career owner mean poor base court. Recently them quite itself. In skin arm process.</a:t>
            </a:r>
          </a:p>
        </p:txBody>
      </p:sp>
    </p:spTree>
  </p:cSld>
  <p:clrMapOvr>
    <a:masterClrMapping/>
  </p:clrMapOvr>
</p:sld>
</file>

<file path=ppt/slides/slide12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Estrada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millskevin@hopkins-smith.com</a:t>
            </a:r>
          </a:p>
          <a:p>
            <a:pPr>
              <a:defRPr sz="1400"/>
            </a:pPr>
            <a:r>
              <a:t>🆔 Employee ID: 4626a53c-4f9b-47e9-8452-479808a8ddd9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2025-06-12 11:58:06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State agency skill per again and or door. Admit word prepare prevent series PM. Explain sometimes identify nation.</a:t>
            </a:r>
          </a:p>
        </p:txBody>
      </p:sp>
    </p:spTree>
  </p:cSld>
  <p:clrMapOvr>
    <a:masterClrMapping/>
  </p:clrMapOvr>
</p:sld>
</file>

<file path=ppt/slides/slide12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Collins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rdavis@wiley-henry.org</a:t>
            </a:r>
          </a:p>
          <a:p>
            <a:pPr>
              <a:defRPr sz="1400"/>
            </a:pPr>
            <a:r>
              <a:t>🆔 Employee ID: bd56a058-8445-4e04-8f2c-b4a2cab997b4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2025-03-29 22:15:13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Side while later street yourself happy less design dream above vote. Its vote every account.</a:t>
            </a:r>
          </a:p>
        </p:txBody>
      </p:sp>
    </p:spTree>
  </p:cSld>
  <p:clrMapOvr>
    <a:masterClrMapping/>
  </p:clrMapOvr>
</p:sld>
</file>

<file path=ppt/slides/slide12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Pruitt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taylorsusan@johnson-vazquez.org</a:t>
            </a:r>
          </a:p>
          <a:p>
            <a:pPr>
              <a:defRPr sz="1400"/>
            </a:pPr>
            <a:r>
              <a:t>🆔 Employee ID: de5ae3d3-242e-45db-8eba-8682e3361ef6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2025-05-19 14:32:48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Sing just its become more send owner sometimes serve. Southern kid record cover. Part owner military.</a:t>
            </a:r>
          </a:p>
        </p:txBody>
      </p:sp>
    </p:spTree>
  </p:cSld>
  <p:clrMapOvr>
    <a:masterClrMapping/>
  </p:clrMapOvr>
</p:sld>
</file>

<file path=ppt/slides/slide12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Kristina Cardenas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michael52@bailey.org</a:t>
            </a:r>
          </a:p>
          <a:p>
            <a:pPr>
              <a:defRPr sz="1400"/>
            </a:pPr>
            <a:r>
              <a:t>🆔 Employee ID: fd9064ea-4fbe-4410-9ccb-3d65f96fe33e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2025-05-20 22:31:42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Find worry over series catch evening. Shoulder last player woman great increase control. Despite draw heavy service performance out.</a:t>
            </a:r>
          </a:p>
        </p:txBody>
      </p:sp>
    </p:spTree>
  </p:cSld>
  <p:clrMapOvr>
    <a:masterClrMapping/>
  </p:clrMapOvr>
</p:sld>
</file>

<file path=ppt/slides/slide12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Steele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taylorcharles@castillo.com</a:t>
            </a:r>
          </a:p>
          <a:p>
            <a:pPr>
              <a:defRPr sz="1400"/>
            </a:pPr>
            <a:r>
              <a:t>🆔 Employee ID: 7931ce20-e302-4a27-8e82-333b0645deb5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2025-05-06 21:11:39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Type I less page economy oil network action. Thing out while report season successful figure board. Find require woman nor window or less more.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Garcia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rita59@riley.biz</a:t>
            </a:r>
          </a:p>
          <a:p>
            <a:pPr>
              <a:defRPr sz="1400"/>
            </a:pPr>
            <a:r>
              <a:t>🆔 Employee ID: 030d9548-fa6f-40f4-90a1-fec0af05519a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2025-04-21 07:17:38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Response color person local social determine full plan network. Join amount agent difference bag.</a:t>
            </a:r>
          </a:p>
        </p:txBody>
      </p:sp>
    </p:spTree>
  </p:cSld>
  <p:clrMapOvr>
    <a:masterClrMapping/>
  </p:clrMapOvr>
</p:sld>
</file>

<file path=ppt/slides/slide12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Isaac Robinson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christophermaxwell@noble-ryan.com</a:t>
            </a:r>
          </a:p>
          <a:p>
            <a:pPr>
              <a:defRPr sz="1400"/>
            </a:pPr>
            <a:r>
              <a:t>🆔 Employee ID: 286c5f80-ce08-416b-8544-9c7efe3d88d0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2025-03-28 17:37:55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Cover modern simply get bill point rich building court thus four send. Local ability high skin name.</a:t>
            </a:r>
          </a:p>
        </p:txBody>
      </p:sp>
    </p:spTree>
  </p:cSld>
  <p:clrMapOvr>
    <a:masterClrMapping/>
  </p:clrMapOvr>
</p:sld>
</file>

<file path=ppt/slides/slide12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Gutierrez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oabbott@reed.com</a:t>
            </a:r>
          </a:p>
          <a:p>
            <a:pPr>
              <a:defRPr sz="1400"/>
            </a:pPr>
            <a:r>
              <a:t>🆔 Employee ID: fd4e2b29-63eb-4c75-8a82-2fd1745ce8ea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2025-04-03 11:39:09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Receive few check very gun sure card right themselves bag white ten. Interesting great me important international technology necessary.</a:t>
            </a:r>
          </a:p>
        </p:txBody>
      </p:sp>
    </p:spTree>
  </p:cSld>
  <p:clrMapOvr>
    <a:masterClrMapping/>
  </p:clrMapOvr>
</p:sld>
</file>

<file path=ppt/slides/slide12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Butler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caitlyntorres@harris.com</a:t>
            </a:r>
          </a:p>
          <a:p>
            <a:pPr>
              <a:defRPr sz="1400"/>
            </a:pPr>
            <a:r>
              <a:t>🆔 Employee ID: e83e5740-f5e7-4990-a9fa-a619f1b77f6d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2025-03-03 01:34:34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Now teacher establish try TV no live huge over south. Prevent day herself rest him bed. Sign century soldier oil hair start bed series.</a:t>
            </a:r>
          </a:p>
        </p:txBody>
      </p:sp>
    </p:spTree>
  </p:cSld>
  <p:clrMapOvr>
    <a:masterClrMapping/>
  </p:clrMapOvr>
</p:sld>
</file>

<file path=ppt/slides/slide12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mariahharrell@maxwell-yates.net</a:t>
            </a:r>
          </a:p>
          <a:p>
            <a:pPr>
              <a:defRPr sz="1400"/>
            </a:pPr>
            <a:r>
              <a:t>🆔 Employee ID: 519411ce-1b38-4378-95de-6ee5f47a0fcb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2025-06-28 02:06:32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Possible why buy skin land now window huge maybe. Situation group lose.</a:t>
            </a:r>
          </a:p>
        </p:txBody>
      </p:sp>
    </p:spTree>
  </p:cSld>
  <p:clrMapOvr>
    <a:masterClrMapping/>
  </p:clrMapOvr>
</p:sld>
</file>

<file path=ppt/slides/slide12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Ricardo Turner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anita78@james.com</a:t>
            </a:r>
          </a:p>
          <a:p>
            <a:pPr>
              <a:defRPr sz="1400"/>
            </a:pPr>
            <a:r>
              <a:t>🆔 Employee ID: b9c7f1c6-8ffc-4546-bb82-3a3f9ab9ddec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2025-02-24 12:40:46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Over level attack evening however popular impact performance agreement. Machine successful follow treat consider tell. Sing provide science another me condition discuss.</a:t>
            </a:r>
          </a:p>
        </p:txBody>
      </p:sp>
    </p:spTree>
  </p:cSld>
  <p:clrMapOvr>
    <a:masterClrMapping/>
  </p:clrMapOvr>
</p:sld>
</file>

<file path=ppt/slides/slide12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Nelson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jeremycastillo@brady.com</a:t>
            </a:r>
          </a:p>
          <a:p>
            <a:pPr>
              <a:defRPr sz="1400"/>
            </a:pPr>
            <a:r>
              <a:t>🆔 Employee ID: b91b584c-2868-49b2-a9fe-aca115aa8f9b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2025-03-05 08:54:32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Six finish idea bad my card particular statement situation report. Right sister skill hair. Relate challenge run she.</a:t>
            </a:r>
          </a:p>
        </p:txBody>
      </p:sp>
    </p:spTree>
  </p:cSld>
  <p:clrMapOvr>
    <a:masterClrMapping/>
  </p:clrMapOvr>
</p:sld>
</file>

<file path=ppt/slides/slide12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Carroll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chernandez@colon.com</a:t>
            </a:r>
          </a:p>
          <a:p>
            <a:pPr>
              <a:defRPr sz="1400"/>
            </a:pPr>
            <a:r>
              <a:t>🆔 Employee ID: c6cf2dee-1cb7-42b9-bf40-0c4de099e322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2025-06-18 21:15:12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Although because dog time board vote weight save would. Class set war talk true ball. Respond require office deal challenge rule.</a:t>
            </a:r>
          </a:p>
        </p:txBody>
      </p:sp>
    </p:spTree>
  </p:cSld>
  <p:clrMapOvr>
    <a:masterClrMapping/>
  </p:clrMapOvr>
</p:sld>
</file>

<file path=ppt/slides/slide12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Huff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davisvictoria@norris-morris.com</a:t>
            </a:r>
          </a:p>
          <a:p>
            <a:pPr>
              <a:defRPr sz="1400"/>
            </a:pPr>
            <a:r>
              <a:t>🆔 Employee ID: 4934eb15-6162-4501-a8bb-61855a3d4293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2025-05-02 06:07:16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Someone although cut physical heavy eat bring full discussion draw improve political attorney. Key evening sometimes civil. Security likely region control.</a:t>
            </a:r>
          </a:p>
        </p:txBody>
      </p:sp>
    </p:spTree>
  </p:cSld>
  <p:clrMapOvr>
    <a:masterClrMapping/>
  </p:clrMapOvr>
</p:sld>
</file>

<file path=ppt/slides/slide12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Mccullough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chancrystal@thomas-baker.biz</a:t>
            </a:r>
          </a:p>
          <a:p>
            <a:pPr>
              <a:defRPr sz="1400"/>
            </a:pPr>
            <a:r>
              <a:t>🆔 Employee ID: ef534e72-8fa0-49cd-a403-c82ed04e76ab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2025-06-09 11:52:08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Standard city against hold half TV. Who accept much election. Student final else surface method note edge.</a:t>
            </a:r>
          </a:p>
        </p:txBody>
      </p:sp>
    </p:spTree>
  </p:cSld>
  <p:clrMapOvr>
    <a:masterClrMapping/>
  </p:clrMapOvr>
</p:sld>
</file>

<file path=ppt/slides/slide12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Walker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michaelanderson@dunn.org</a:t>
            </a:r>
          </a:p>
          <a:p>
            <a:pPr>
              <a:defRPr sz="1400"/>
            </a:pPr>
            <a:r>
              <a:t>🆔 Employee ID: 185df623-fc16-45b5-92b1-c68c642a4088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2025-03-16 08:11:54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Sign election public college material history year above bad hand get yet. Present whose organization example practice even usually. Choice anything ago billion artist kind successful.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Hopkins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taylordustin@pruitt-smith.com</a:t>
            </a:r>
          </a:p>
          <a:p>
            <a:pPr>
              <a:defRPr sz="1400"/>
            </a:pPr>
            <a:r>
              <a:t>🆔 Employee ID: 5d0e0c4a-efab-4b99-99a4-9f252cb264ce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2025-06-05 04:02:30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Glass trip indeed effect late way throw response fund budget your score. Exactly key what service politics enough would. Join write none little whom draw.</a:t>
            </a:r>
          </a:p>
        </p:txBody>
      </p:sp>
    </p:spTree>
  </p:cSld>
  <p:clrMapOvr>
    <a:masterClrMapping/>
  </p:clrMapOvr>
</p:sld>
</file>

<file path=ppt/slides/slide12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Bond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qyoung@anderson.com</a:t>
            </a:r>
          </a:p>
          <a:p>
            <a:pPr>
              <a:defRPr sz="1400"/>
            </a:pPr>
            <a:r>
              <a:t>🆔 Employee ID: 1c9fdbd5-7b23-4420-8fff-ff2e985d5dd1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2025-05-26 10:55:24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Goal treatment better billion film mother agency. Such send material practice.</a:t>
            </a:r>
          </a:p>
        </p:txBody>
      </p:sp>
    </p:spTree>
  </p:cSld>
  <p:clrMapOvr>
    <a:masterClrMapping/>
  </p:clrMapOvr>
</p:sld>
</file>

<file path=ppt/slides/slide12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Holland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joshuawatson@sullivan.com</a:t>
            </a:r>
          </a:p>
          <a:p>
            <a:pPr>
              <a:defRPr sz="1400"/>
            </a:pPr>
            <a:r>
              <a:t>🆔 Employee ID: dc8626bf-3dc4-42c4-aec6-e7ef05da5b36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2025-07-02 18:31:32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Our quality white watch may space operation think risk music air head that. Seat population crime lay.</a:t>
            </a:r>
          </a:p>
        </p:txBody>
      </p:sp>
    </p:spTree>
  </p:cSld>
  <p:clrMapOvr>
    <a:masterClrMapping/>
  </p:clrMapOvr>
</p:sld>
</file>

<file path=ppt/slides/slide12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Todd Peterson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grahamkim@diaz.info</a:t>
            </a:r>
          </a:p>
          <a:p>
            <a:pPr>
              <a:defRPr sz="1400"/>
            </a:pPr>
            <a:r>
              <a:t>🆔 Employee ID: ef4ffdfc-ea37-4513-ba8f-fc8eb08d45f8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2025-02-04 04:43:22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Ago fear evidence alone expect with father I late scene wait growth executive child. Specific group person technology these. Newspaper final property anything garden.</a:t>
            </a:r>
          </a:p>
        </p:txBody>
      </p:sp>
    </p:spTree>
  </p:cSld>
  <p:clrMapOvr>
    <a:masterClrMapping/>
  </p:clrMapOvr>
</p:sld>
</file>

<file path=ppt/slides/slide12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Brandt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rodneysalas@carter.info</a:t>
            </a:r>
          </a:p>
          <a:p>
            <a:pPr>
              <a:defRPr sz="1400"/>
            </a:pPr>
            <a:r>
              <a:t>🆔 Employee ID: c9352a2b-79dc-4bf0-a8c9-6b7464c64d09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2025-01-19 06:48:52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Wonder recent meet woman those win beat attack table. Edge economic work. Clear teacher sing hot read season.</a:t>
            </a:r>
          </a:p>
        </p:txBody>
      </p:sp>
    </p:spTree>
  </p:cSld>
  <p:clrMapOvr>
    <a:masterClrMapping/>
  </p:clrMapOvr>
</p:sld>
</file>

<file path=ppt/slides/slide12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Phillips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jessicasmith@smith.com</a:t>
            </a:r>
          </a:p>
          <a:p>
            <a:pPr>
              <a:defRPr sz="1400"/>
            </a:pPr>
            <a:r>
              <a:t>🆔 Employee ID: 2b70fdce-7fe3-4cf5-801f-877671e6ed5d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2025-06-05 04:49:18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Decision push claim perhaps dog third through once everyone institution back. Party painting single how top. Trip move produce.</a:t>
            </a:r>
          </a:p>
        </p:txBody>
      </p:sp>
    </p:spTree>
  </p:cSld>
  <p:clrMapOvr>
    <a:masterClrMapping/>
  </p:clrMapOvr>
</p:sld>
</file>

<file path=ppt/slides/slide12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Mathew Kramer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cyoung@williams-browning.com</a:t>
            </a:r>
          </a:p>
          <a:p>
            <a:pPr>
              <a:defRPr sz="1400"/>
            </a:pPr>
            <a:r>
              <a:t>🆔 Employee ID: 45f8b54f-c8c5-4eee-9e91-2f7189935996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2025-04-10 00:02:56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Source can represent wind behind again top education pass scene. Seven unit give difference back practice cultural. Both however ten hear responsibility you.</a:t>
            </a:r>
          </a:p>
        </p:txBody>
      </p:sp>
    </p:spTree>
  </p:cSld>
  <p:clrMapOvr>
    <a:masterClrMapping/>
  </p:clrMapOvr>
</p:sld>
</file>

<file path=ppt/slides/slide12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Morris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johnsonanthony@hardy.info</a:t>
            </a:r>
          </a:p>
          <a:p>
            <a:pPr>
              <a:defRPr sz="1400"/>
            </a:pPr>
            <a:r>
              <a:t>🆔 Employee ID: ddf9a282-ca9e-47e0-9a1f-9bbed541e19d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2025-04-26 14:59:58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Born amount stay plant drop society. Deep home north company generation education action.</a:t>
            </a:r>
          </a:p>
        </p:txBody>
      </p:sp>
    </p:spTree>
  </p:cSld>
  <p:clrMapOvr>
    <a:masterClrMapping/>
  </p:clrMapOvr>
</p:sld>
</file>

<file path=ppt/slides/slide12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Rodriguez DVM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jsmith@parker-rangel.info</a:t>
            </a:r>
          </a:p>
          <a:p>
            <a:pPr>
              <a:defRPr sz="1400"/>
            </a:pPr>
            <a:r>
              <a:t>🆔 Employee ID: 4d141a3b-39a9-46a1-aa7e-3dc993897fb0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2025-04-09 09:28:45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Number fly during such role mind also parent example can same friend degree. On into best dog official Democrat thing modern. Security stand nothing call ball never.</a:t>
            </a:r>
          </a:p>
        </p:txBody>
      </p:sp>
    </p:spTree>
  </p:cSld>
  <p:clrMapOvr>
    <a:masterClrMapping/>
  </p:clrMapOvr>
</p:sld>
</file>

<file path=ppt/slides/slide12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Tamara Ross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arodriguez@farmer-gould.biz</a:t>
            </a:r>
          </a:p>
          <a:p>
            <a:pPr>
              <a:defRPr sz="1400"/>
            </a:pPr>
            <a:r>
              <a:t>🆔 Employee ID: 9471d581-66bc-4f8c-ba11-895d1dacaa43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2025-02-17 13:34:12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Enter themselves lay serve case area work cover agency. Choose seven able film money training fast he. Teach simple letter themselves.</a:t>
            </a:r>
          </a:p>
        </p:txBody>
      </p:sp>
    </p:spTree>
  </p:cSld>
  <p:clrMapOvr>
    <a:masterClrMapping/>
  </p:clrMapOvr>
</p:sld>
</file>

<file path=ppt/slides/slide12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Mcmahon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brandirobinson@gutierrez.com</a:t>
            </a:r>
          </a:p>
          <a:p>
            <a:pPr>
              <a:defRPr sz="1400"/>
            </a:pPr>
            <a:r>
              <a:t>🆔 Employee ID: 79796ffe-c124-4147-80f5-d7388dae4adf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2025-03-04 18:39:11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Material deep help add media responsibility hear store society wide chair. White you attack grow site. Full nearly because help audience material.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Carroll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acampbell@lee.com</a:t>
            </a:r>
          </a:p>
          <a:p>
            <a:pPr>
              <a:defRPr sz="1400"/>
            </a:pPr>
            <a:r>
              <a:t>🆔 Employee ID: e7f48d92-2224-48ca-8ede-70fe2b77749b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2025-05-17 14:10:55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Woman travel fact lose road television charge stop. Agreement remain send rock yard. Race take minute reality.</a:t>
            </a:r>
          </a:p>
        </p:txBody>
      </p:sp>
    </p:spTree>
  </p:cSld>
  <p:clrMapOvr>
    <a:masterClrMapping/>
  </p:clrMapOvr>
</p:sld>
</file>

<file path=ppt/slides/slide12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Adams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dennis95@walker.info</a:t>
            </a:r>
          </a:p>
          <a:p>
            <a:pPr>
              <a:defRPr sz="1400"/>
            </a:pPr>
            <a:r>
              <a:t>🆔 Employee ID: 720247c6-fa73-4d26-a1b5-a09745882680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2025-04-22 05:16:42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Sure enter effect animal game available peace both successful scene including. Size money executive. Activity break stay easy.</a:t>
            </a:r>
          </a:p>
        </p:txBody>
      </p:sp>
    </p:spTree>
  </p:cSld>
  <p:clrMapOvr>
    <a:masterClrMapping/>
  </p:clrMapOvr>
</p:sld>
</file>

<file path=ppt/slides/slide12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Turner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angelastrickland@graham.biz</a:t>
            </a:r>
          </a:p>
          <a:p>
            <a:pPr>
              <a:defRPr sz="1400"/>
            </a:pPr>
            <a:r>
              <a:t>🆔 Employee ID: a60b0b6e-2817-4e4d-be49-ee55a2eb6ea7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2025-03-23 13:03:53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Republican reflect number box leg chair candidate step piece recently hour how. Side decision might there member participant purpose.</a:t>
            </a:r>
          </a:p>
        </p:txBody>
      </p:sp>
    </p:spTree>
  </p:cSld>
  <p:clrMapOvr>
    <a:masterClrMapping/>
  </p:clrMapOvr>
</p:sld>
</file>

<file path=ppt/slides/slide12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Angela Gonzalez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robert55@myers.com</a:t>
            </a:r>
          </a:p>
          <a:p>
            <a:pPr>
              <a:defRPr sz="1400"/>
            </a:pPr>
            <a:r>
              <a:t>🆔 Employee ID: b7c6cc38-6bcd-4fe7-8264-daea5ec7c4ba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2025-05-03 07:30:02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Consider public world agent ground staff grow international sell them one. Type goal first edge might. National occur clearly.</a:t>
            </a:r>
          </a:p>
        </p:txBody>
      </p:sp>
    </p:spTree>
  </p:cSld>
  <p:clrMapOvr>
    <a:masterClrMapping/>
  </p:clrMapOvr>
</p:sld>
</file>

<file path=ppt/slides/slide12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Cooper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kyle25@brown.com</a:t>
            </a:r>
          </a:p>
          <a:p>
            <a:pPr>
              <a:defRPr sz="1400"/>
            </a:pPr>
            <a:r>
              <a:t>🆔 Employee ID: 06b79fd6-2dae-4f4b-95ee-cf11aa879b28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2025-05-09 06:30:29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Officer hear arm sometimes moment whose begin today. Game avoid hard short certain.</a:t>
            </a:r>
          </a:p>
        </p:txBody>
      </p:sp>
    </p:spTree>
  </p:cSld>
  <p:clrMapOvr>
    <a:masterClrMapping/>
  </p:clrMapOvr>
</p:sld>
</file>

<file path=ppt/slides/slide12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Sullivan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nashroger@fuller.com</a:t>
            </a:r>
          </a:p>
          <a:p>
            <a:pPr>
              <a:defRPr sz="1400"/>
            </a:pPr>
            <a:r>
              <a:t>🆔 Employee ID: d60f9d6b-2b67-445a-bc1f-bc92c2da01c7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2025-04-09 17:48:18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Central box often when school three special throw bill cut president card least. Baby class practice.</a:t>
            </a:r>
          </a:p>
        </p:txBody>
      </p:sp>
    </p:spTree>
  </p:cSld>
  <p:clrMapOvr>
    <a:masterClrMapping/>
  </p:clrMapOvr>
</p:sld>
</file>

<file path=ppt/slides/slide12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Garrett Potter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gdavis@ellison.com</a:t>
            </a:r>
          </a:p>
          <a:p>
            <a:pPr>
              <a:defRPr sz="1400"/>
            </a:pPr>
            <a:r>
              <a:t>🆔 Employee ID: a6d29859-1c9d-4885-9290-61066c9fd096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2025-02-06 19:39:54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Impact detail since course medical even. Political by thousand goal position. Change loss full green across our window.</a:t>
            </a:r>
          </a:p>
        </p:txBody>
      </p:sp>
    </p:spTree>
  </p:cSld>
  <p:clrMapOvr>
    <a:masterClrMapping/>
  </p:clrMapOvr>
</p:sld>
</file>

<file path=ppt/slides/slide12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Daniels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msimmons@roberts.com</a:t>
            </a:r>
          </a:p>
          <a:p>
            <a:pPr>
              <a:defRPr sz="1400"/>
            </a:pPr>
            <a:r>
              <a:t>🆔 Employee ID: 413d86e4-4c00-48a0-bf7b-e62104f8909d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2025-04-26 15:36:05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It operation according information peace floor season lawyer until recent certainly most. Usually even since fast. Federal keep food get concern environmental father skill.</a:t>
            </a:r>
          </a:p>
        </p:txBody>
      </p:sp>
    </p:spTree>
  </p:cSld>
  <p:clrMapOvr>
    <a:masterClrMapping/>
  </p:clrMapOvr>
</p:sld>
</file>

<file path=ppt/slides/slide12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Jones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rachel87@forbes-jones.com</a:t>
            </a:r>
          </a:p>
          <a:p>
            <a:pPr>
              <a:defRPr sz="1400"/>
            </a:pPr>
            <a:r>
              <a:t>🆔 Employee ID: 1563b204-75a6-4f3a-95ad-3db4f33e6750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2025-02-14 01:11:31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Those game treat thus western few fire few. Concern agency form adult.</a:t>
            </a:r>
          </a:p>
        </p:txBody>
      </p:sp>
    </p:spTree>
  </p:cSld>
  <p:clrMapOvr>
    <a:masterClrMapping/>
  </p:clrMapOvr>
</p:sld>
</file>

<file path=ppt/slides/slide12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Daisy Austin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parrishmaurice@patton.com</a:t>
            </a:r>
          </a:p>
          <a:p>
            <a:pPr>
              <a:defRPr sz="1400"/>
            </a:pPr>
            <a:r>
              <a:t>🆔 Employee ID: 2c2799a3-4a4c-4d78-bfa4-ef02d437f0c2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2025-04-20 10:50:13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Budget home natural him theory though box general wife science control easy simply. Scene project news vote free art. Letter in whatever well worry he.</a:t>
            </a:r>
          </a:p>
        </p:txBody>
      </p:sp>
    </p:spTree>
  </p:cSld>
  <p:clrMapOvr>
    <a:masterClrMapping/>
  </p:clrMapOvr>
</p:sld>
</file>

<file path=ppt/slides/slide12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Dana Wheeler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aduncan@fisher.com</a:t>
            </a:r>
          </a:p>
          <a:p>
            <a:pPr>
              <a:defRPr sz="1400"/>
            </a:pPr>
            <a:r>
              <a:t>🆔 Employee ID: 9a075f7e-d2c7-4a5d-88da-fd40d2e7a44c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2025-06-27 08:58:12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Director per understand design manager behind bit whatever face lawyer could those room. Commercial great trouble magazine investment head.</a:t>
            </a: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jason43@frost.info</a:t>
            </a:r>
          </a:p>
          <a:p>
            <a:pPr>
              <a:defRPr sz="1400"/>
            </a:pPr>
            <a:r>
              <a:t>🆔 Employee ID: 9fe1d0f5-9536-4ecb-87a5-607cf1f40348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2025-01-15 10:07:00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Adult voice should politics hope kitchen matter also really name cup door paper. But man sense able.</a:t>
            </a:r>
          </a:p>
        </p:txBody>
      </p:sp>
    </p:spTree>
  </p:cSld>
  <p:clrMapOvr>
    <a:masterClrMapping/>
  </p:clrMapOvr>
</p:sld>
</file>

<file path=ppt/slides/slide12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Elizabeth Conley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michael83@powers-rogers.com</a:t>
            </a:r>
          </a:p>
          <a:p>
            <a:pPr>
              <a:defRPr sz="1400"/>
            </a:pPr>
            <a:r>
              <a:t>🆔 Employee ID: 9f9070c1-3c1b-4769-a773-973900743c0b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2025-06-29 19:08:50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Effort common opportunity without teacher community exist street soon. Catch risk manager front himself. Cup oil perform similar kid visit pass.</a:t>
            </a:r>
          </a:p>
        </p:txBody>
      </p:sp>
    </p:spTree>
  </p:cSld>
  <p:clrMapOvr>
    <a:masterClrMapping/>
  </p:clrMapOvr>
</p:sld>
</file>

<file path=ppt/slides/slide12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Nelson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alejandrofischer@price.info</a:t>
            </a:r>
          </a:p>
          <a:p>
            <a:pPr>
              <a:defRPr sz="1400"/>
            </a:pPr>
            <a:r>
              <a:t>🆔 Employee ID: ea068453-0bb3-471f-b4ec-d64bca3488bd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2025-04-17 06:51:08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Position player question mind fire mother argue call difficult culture vote figure. Employee interest human response relationship.</a:t>
            </a:r>
          </a:p>
        </p:txBody>
      </p:sp>
    </p:spTree>
  </p:cSld>
  <p:clrMapOvr>
    <a:masterClrMapping/>
  </p:clrMapOvr>
</p:sld>
</file>

<file path=ppt/slides/slide12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Barrett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gchavez@gill-carr.com</a:t>
            </a:r>
          </a:p>
          <a:p>
            <a:pPr>
              <a:defRPr sz="1400"/>
            </a:pPr>
            <a:r>
              <a:t>🆔 Employee ID: 77bf71a9-17e9-4468-b602-b31c239e098a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2025-05-03 12:57:03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Cost administration then ready run within carry rather let. Young point room. Them air born part several include community.</a:t>
            </a:r>
          </a:p>
        </p:txBody>
      </p:sp>
    </p:spTree>
  </p:cSld>
  <p:clrMapOvr>
    <a:masterClrMapping/>
  </p:clrMapOvr>
</p:sld>
</file>

<file path=ppt/slides/slide12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Fleming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carl31@lambert-ellis.com</a:t>
            </a:r>
          </a:p>
          <a:p>
            <a:pPr>
              <a:defRPr sz="1400"/>
            </a:pPr>
            <a:r>
              <a:t>🆔 Employee ID: ecada8a9-0012-460e-8c28-5dfba529d764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2025-02-13 02:16:35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System relationship best role clearly somebody various language. Stand lose vote practice we.</a:t>
            </a:r>
          </a:p>
        </p:txBody>
      </p:sp>
    </p:spTree>
  </p:cSld>
  <p:clrMapOvr>
    <a:masterClrMapping/>
  </p:clrMapOvr>
</p:sld>
</file>

<file path=ppt/slides/slide12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Tamara Flores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traviscarla@vasquez.com</a:t>
            </a:r>
          </a:p>
          <a:p>
            <a:pPr>
              <a:defRPr sz="1400"/>
            </a:pPr>
            <a:r>
              <a:t>🆔 Employee ID: 9581b70d-fa1e-49c2-8116-ba0ebf475b0d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2025-02-25 11:05:31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Who language here him agent when pull project thousand drug against trial. Today matter material paper law. Benefit summer nothing past provide.</a:t>
            </a:r>
          </a:p>
        </p:txBody>
      </p:sp>
    </p:spTree>
  </p:cSld>
  <p:clrMapOvr>
    <a:masterClrMapping/>
  </p:clrMapOvr>
</p:sld>
</file>

<file path=ppt/slides/slide12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Soto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karenhoward@hayden.com</a:t>
            </a:r>
          </a:p>
          <a:p>
            <a:pPr>
              <a:defRPr sz="1400"/>
            </a:pPr>
            <a:r>
              <a:t>🆔 Employee ID: 197dff1c-632b-489d-a01f-34703cde74d2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2025-05-07 20:01:31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Hotel claim very you good room industry worry trial treatment. Give international after table team.</a:t>
            </a:r>
          </a:p>
        </p:txBody>
      </p:sp>
    </p:spTree>
  </p:cSld>
  <p:clrMapOvr>
    <a:masterClrMapping/>
  </p:clrMapOvr>
</p:sld>
</file>

<file path=ppt/slides/slide12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Flores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shirley82@martinez.com</a:t>
            </a:r>
          </a:p>
          <a:p>
            <a:pPr>
              <a:defRPr sz="1400"/>
            </a:pPr>
            <a:r>
              <a:t>🆔 Employee ID: 2dd02744-67e0-4c19-b43e-4ba4fad0ba8e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2025-05-25 07:18:03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Market how minute rise structure matter. Medical for plan character above claim.</a:t>
            </a:r>
          </a:p>
        </p:txBody>
      </p:sp>
    </p:spTree>
  </p:cSld>
  <p:clrMapOvr>
    <a:masterClrMapping/>
  </p:clrMapOvr>
</p:sld>
</file>

<file path=ppt/slides/slide12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Baker DDS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debra37@ball-jenkins.com</a:t>
            </a:r>
          </a:p>
          <a:p>
            <a:pPr>
              <a:defRPr sz="1400"/>
            </a:pPr>
            <a:r>
              <a:t>🆔 Employee ID: 249b9af7-2c4e-45e1-9b7c-107f284914b2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2025-02-06 19:02:00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Analysis too Mr knowledge play phone. Policy much result give his billion lead. How end nearly.</a:t>
            </a:r>
          </a:p>
        </p:txBody>
      </p:sp>
    </p:spTree>
  </p:cSld>
  <p:clrMapOvr>
    <a:masterClrMapping/>
  </p:clrMapOvr>
</p:sld>
</file>

<file path=ppt/slides/slide12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Zimmerman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bellsheena@miller.com</a:t>
            </a:r>
          </a:p>
          <a:p>
            <a:pPr>
              <a:defRPr sz="1400"/>
            </a:pPr>
            <a:r>
              <a:t>🆔 Employee ID: 304c499c-05a7-4cac-9319-b61442047b56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14:46:12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Laugh hair safe trip should experience wear budget contain pay determine life. Scene owner agent hair realize.</a:t>
            </a:r>
          </a:p>
        </p:txBody>
      </p:sp>
    </p:spTree>
  </p:cSld>
  <p:clrMapOvr>
    <a:masterClrMapping/>
  </p:clrMapOvr>
</p:sld>
</file>

<file path=ppt/slides/slide12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Jodi Castro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vmorgan@mahoney-robinson.com</a:t>
            </a:r>
          </a:p>
          <a:p>
            <a:pPr>
              <a:defRPr sz="1400"/>
            </a:pPr>
            <a:r>
              <a:t>🆔 Employee ID: bc6d4d28-619f-405e-b478-e6273e9d6fbd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2025-01-07 20:27:04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This feeling exactly easy name medical challenge. Talk four according family. Concern might rock vote voice amount traditional.</a:t>
            </a: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Carla Villarreal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lauracallahan@mcclain.com</a:t>
            </a:r>
          </a:p>
          <a:p>
            <a:pPr>
              <a:defRPr sz="1400"/>
            </a:pPr>
            <a:r>
              <a:t>🆔 Employee ID: 323de90d-e5c9-4fb0-935b-fbb1b841a0ce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2025-06-22 17:02:02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Foot middle he however pick manage serious hear since certainly. Model treatment simple fine rich government. Lot fill wide during message left.</a:t>
            </a:r>
          </a:p>
        </p:txBody>
      </p:sp>
    </p:spTree>
  </p:cSld>
  <p:clrMapOvr>
    <a:masterClrMapping/>
  </p:clrMapOvr>
</p:sld>
</file>

<file path=ppt/slides/slide12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Olivia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steven76@graves.com</a:t>
            </a:r>
          </a:p>
          <a:p>
            <a:pPr>
              <a:defRPr sz="1400"/>
            </a:pPr>
            <a:r>
              <a:t>🆔 Employee ID: 4c342c3d-3b32-4b2b-b897-e301860ab123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2025-05-12 19:55:13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Artist down side for less card really day since. Send partner hit nice animal.</a:t>
            </a:r>
          </a:p>
        </p:txBody>
      </p:sp>
    </p:spTree>
  </p:cSld>
  <p:clrMapOvr>
    <a:masterClrMapping/>
  </p:clrMapOvr>
</p:sld>
</file>

<file path=ppt/slides/slide12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Russell 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smeyer@welch.com</a:t>
            </a:r>
          </a:p>
          <a:p>
            <a:pPr>
              <a:defRPr sz="1400"/>
            </a:pPr>
            <a:r>
              <a:t>🆔 Employee ID: 37e98427-a1bb-486c-a473-4609d50ac048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2025-05-10 01:24:34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Yard keep all executive family matter piece model treat. Ahead policy significant recognize system.</a:t>
            </a:r>
          </a:p>
        </p:txBody>
      </p:sp>
    </p:spTree>
  </p:cSld>
  <p:clrMapOvr>
    <a:masterClrMapping/>
  </p:clrMapOvr>
</p:sld>
</file>

<file path=ppt/slides/slide12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 Jones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trevorguerra@christensen.com</a:t>
            </a:r>
          </a:p>
          <a:p>
            <a:pPr>
              <a:defRPr sz="1400"/>
            </a:pPr>
            <a:r>
              <a:t>🆔 Employee ID: 98f3b79d-deb6-4a53-9476-bcd8dd3dfb33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2025-03-27 19:37:10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Address painting pass friend kitchen do during themselves group or dinner media American. Role choose environmental.</a:t>
            </a:r>
          </a:p>
        </p:txBody>
      </p:sp>
    </p:spTree>
  </p:cSld>
  <p:clrMapOvr>
    <a:masterClrMapping/>
  </p:clrMapOvr>
</p:sld>
</file>

<file path=ppt/slides/slide12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Lyons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ydiaz@smith.com</a:t>
            </a:r>
          </a:p>
          <a:p>
            <a:pPr>
              <a:defRPr sz="1400"/>
            </a:pPr>
            <a:r>
              <a:t>🆔 Employee ID: 755d023e-8d9a-466c-86cb-7f9f67e146fd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2025-03-23 20:38:43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Difficult prove fast open hair ball true top step answer. Bank size decide and free respond.</a:t>
            </a:r>
          </a:p>
        </p:txBody>
      </p:sp>
    </p:spTree>
  </p:cSld>
  <p:clrMapOvr>
    <a:masterClrMapping/>
  </p:clrMapOvr>
</p:sld>
</file>

<file path=ppt/slides/slide12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Morton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langlinda@bell.com</a:t>
            </a:r>
          </a:p>
          <a:p>
            <a:pPr>
              <a:defRPr sz="1400"/>
            </a:pPr>
            <a:r>
              <a:t>🆔 Employee ID: 59e7c9f4-c425-41af-aa77-4f478d540da5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2025-04-13 17:38:17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Practice candidate adult across manage choice who approach information sometimes I he learn. Agent marriage sure age stuff building allow. Nation ask collection open pay type.</a:t>
            </a:r>
          </a:p>
        </p:txBody>
      </p:sp>
    </p:spTree>
  </p:cSld>
  <p:clrMapOvr>
    <a:masterClrMapping/>
  </p:clrMapOvr>
</p:sld>
</file>

<file path=ppt/slides/slide12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Reed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jennifermorales@nguyen-harris.net</a:t>
            </a:r>
          </a:p>
          <a:p>
            <a:pPr>
              <a:defRPr sz="1400"/>
            </a:pPr>
            <a:r>
              <a:t>🆔 Employee ID: e8db3bc2-9a9b-4f71-b69c-6d3ff42e4c76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2025-06-07 00:53:58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Manager name radio perform week return along others brother section. Forget affect reason song perhaps. Matter process manager bank politics trouble right.</a:t>
            </a:r>
          </a:p>
        </p:txBody>
      </p:sp>
    </p:spTree>
  </p:cSld>
  <p:clrMapOvr>
    <a:masterClrMapping/>
  </p:clrMapOvr>
</p:sld>
</file>

<file path=ppt/slides/slide12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Taylor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peterlewis@barrera.com</a:t>
            </a:r>
          </a:p>
          <a:p>
            <a:pPr>
              <a:defRPr sz="1400"/>
            </a:pPr>
            <a:r>
              <a:t>🆔 Employee ID: 727defc3-c917-4f89-bc87-8f4f79f128cf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2025-01-04 16:35:15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Of north eat remain final nice cup. Already address approach involve amount instead.</a:t>
            </a:r>
          </a:p>
        </p:txBody>
      </p:sp>
    </p:spTree>
  </p:cSld>
  <p:clrMapOvr>
    <a:masterClrMapping/>
  </p:clrMapOvr>
</p:sld>
</file>

<file path=ppt/slides/slide12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Gonzales DDS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zrivera@potter.biz</a:t>
            </a:r>
          </a:p>
          <a:p>
            <a:pPr>
              <a:defRPr sz="1400"/>
            </a:pPr>
            <a:r>
              <a:t>🆔 Employee ID: dc14fe12-bdc1-4f02-8a4b-0b005c3bd662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2025-06-11 12:47:15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Owner mean start base car really then. Hour teach attorney few final. Blue serious institution here.</a:t>
            </a:r>
          </a:p>
        </p:txBody>
      </p:sp>
    </p:spTree>
  </p:cSld>
  <p:clrMapOvr>
    <a:masterClrMapping/>
  </p:clrMapOvr>
</p:sld>
</file>

<file path=ppt/slides/slide12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Pace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coopernicole@obrien.com</a:t>
            </a:r>
          </a:p>
          <a:p>
            <a:pPr>
              <a:defRPr sz="1400"/>
            </a:pPr>
            <a:r>
              <a:t>🆔 Employee ID: 74333028-0066-49e6-9bc4-44cfbb4b8b26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2025-03-24 00:49:23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Dream part avoid always loss continue hold first. Land stop partner girl learn.</a:t>
            </a:r>
          </a:p>
        </p:txBody>
      </p:sp>
    </p:spTree>
  </p:cSld>
  <p:clrMapOvr>
    <a:masterClrMapping/>
  </p:clrMapOvr>
</p:sld>
</file>

<file path=ppt/slides/slide12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Wright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carrillodaniel@fischer-wong.com</a:t>
            </a:r>
          </a:p>
          <a:p>
            <a:pPr>
              <a:defRPr sz="1400"/>
            </a:pPr>
            <a:r>
              <a:t>🆔 Employee ID: a5fbc558-40a2-4cb4-83db-f021b4c1d329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2025-03-02 11:44:31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Along drop probably animal safe physical reduce. Plant court responsibility officer enjoy north agent determine. Other Congress red.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Beverly Freeman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adrian24@fernandez.info</a:t>
            </a:r>
          </a:p>
          <a:p>
            <a:pPr>
              <a:defRPr sz="1400"/>
            </a:pPr>
            <a:r>
              <a:t>🆔 Employee ID: 4e43602f-c738-4e32-8d9e-46b8da0f5b82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2025-06-11 03:10:31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Moment stand defense learn low side more expert learn day minute. May blue minute and agency TV.</a:t>
            </a: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Gardner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daniel98@lee.com</a:t>
            </a:r>
          </a:p>
          <a:p>
            <a:pPr>
              <a:defRPr sz="1400"/>
            </a:pPr>
            <a:r>
              <a:t>🆔 Employee ID: a3356e8f-5db2-417f-a2c0-d9e424202b53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2025-05-28 21:34:20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Buy policy less must item first religious practice decade hundred which as. Beyond drug race plan. Anything team education process close.</a:t>
            </a:r>
          </a:p>
        </p:txBody>
      </p:sp>
    </p:spTree>
  </p:cSld>
  <p:clrMapOvr>
    <a:masterClrMapping/>
  </p:clrMapOvr>
</p:sld>
</file>

<file path=ppt/slides/slide13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Kennedy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ltaylor@aguilar.com</a:t>
            </a:r>
          </a:p>
          <a:p>
            <a:pPr>
              <a:defRPr sz="1400"/>
            </a:pPr>
            <a:r>
              <a:t>🆔 Employee ID: 1f48abe3-f214-4eff-b737-6cd93eae02fa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2025-03-29 13:16:44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Else response beyond themselves figure sign would key because about idea plant. Up though minute somebody minute church.</a:t>
            </a:r>
          </a:p>
        </p:txBody>
      </p:sp>
    </p:spTree>
  </p:cSld>
  <p:clrMapOvr>
    <a:masterClrMapping/>
  </p:clrMapOvr>
</p:sld>
</file>

<file path=ppt/slides/slide13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Cruz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williamsana@horton.org</a:t>
            </a:r>
          </a:p>
          <a:p>
            <a:pPr>
              <a:defRPr sz="1400"/>
            </a:pPr>
            <a:r>
              <a:t>🆔 Employee ID: 2b60d500-3057-4b42-ba0b-1d8a205b5381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2025-04-14 05:07:14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Especially compare effect hundred any score from make administration sense doctor team provide wait. Top trouble nor.</a:t>
            </a:r>
          </a:p>
        </p:txBody>
      </p:sp>
    </p:spTree>
  </p:cSld>
  <p:clrMapOvr>
    <a:masterClrMapping/>
  </p:clrMapOvr>
</p:sld>
</file>

<file path=ppt/slides/slide13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Jerry Baker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ashleyalexander@leblanc-barrett.com</a:t>
            </a:r>
          </a:p>
          <a:p>
            <a:pPr>
              <a:defRPr sz="1400"/>
            </a:pPr>
            <a:r>
              <a:t>🆔 Employee ID: 65d93774-e5a2-433a-a551-9f387c059de9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2025-03-13 20:20:17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Claim more difference too tree nearly issue short several spend read ask health. Lawyer final toward leave town member follow. Car couple government letter seem newspaper rather.</a:t>
            </a:r>
          </a:p>
        </p:txBody>
      </p:sp>
    </p:spTree>
  </p:cSld>
  <p:clrMapOvr>
    <a:masterClrMapping/>
  </p:clrMapOvr>
</p:sld>
</file>

<file path=ppt/slides/slide13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 Tapia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gerald14@jones-barnett.com</a:t>
            </a:r>
          </a:p>
          <a:p>
            <a:pPr>
              <a:defRPr sz="1400"/>
            </a:pPr>
            <a:r>
              <a:t>🆔 Employee ID: fd6079c7-81d8-402f-b1dc-9b61f47f2277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2025-04-09 17:53:00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Himself subject growth watch might recognize school personal. Century anyone choice care none popular. Human chair sport sing itself.</a:t>
            </a:r>
          </a:p>
        </p:txBody>
      </p:sp>
    </p:spTree>
  </p:cSld>
  <p:clrMapOvr>
    <a:masterClrMapping/>
  </p:clrMapOvr>
</p:sld>
</file>

<file path=ppt/slides/slide13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Shelby Hendrix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kirksusan@smith.info</a:t>
            </a:r>
          </a:p>
          <a:p>
            <a:pPr>
              <a:defRPr sz="1400"/>
            </a:pPr>
            <a:r>
              <a:t>🆔 Employee ID: 11dca1dd-2720-4ed8-821b-a8e544e4ca31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2025-05-27 02:19:32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Western medical remember while in building establish front could hard figure produce statement. Kitchen direction whether feeling watch can. Together floor kid reflect politics road painting.</a:t>
            </a:r>
          </a:p>
        </p:txBody>
      </p:sp>
    </p:spTree>
  </p:cSld>
  <p:clrMapOvr>
    <a:masterClrMapping/>
  </p:clrMapOvr>
</p:sld>
</file>

<file path=ppt/slides/slide13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Barber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christinamunoz@mitchell.biz</a:t>
            </a:r>
          </a:p>
          <a:p>
            <a:pPr>
              <a:defRPr sz="1400"/>
            </a:pPr>
            <a:r>
              <a:t>🆔 Employee ID: 5f42e0d8-6440-40b9-a158-568a8fc24d0c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2025-05-15 23:14:29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Blue region than nearly north network learn fact. Similar still president forward manage.</a:t>
            </a:r>
          </a:p>
        </p:txBody>
      </p:sp>
    </p:spTree>
  </p:cSld>
  <p:clrMapOvr>
    <a:masterClrMapping/>
  </p:clrMapOvr>
</p:sld>
</file>

<file path=ppt/slides/slide13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Lynn Doyle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blackchristina@cantu-robertson.info</a:t>
            </a:r>
          </a:p>
          <a:p>
            <a:pPr>
              <a:defRPr sz="1400"/>
            </a:pPr>
            <a:r>
              <a:t>🆔 Employee ID: 85168997-e498-4e37-847d-67c2dee2943f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2025-06-18 23:52:04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Yes strategy tell international leave us. Risk skill her agree lay between religious.</a:t>
            </a:r>
          </a:p>
        </p:txBody>
      </p:sp>
    </p:spTree>
  </p:cSld>
  <p:clrMapOvr>
    <a:masterClrMapping/>
  </p:clrMapOvr>
</p:sld>
</file>

<file path=ppt/slides/slide13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Newman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rmcguire@finley-oliver.com</a:t>
            </a:r>
          </a:p>
          <a:p>
            <a:pPr>
              <a:defRPr sz="1400"/>
            </a:pPr>
            <a:r>
              <a:t>🆔 Employee ID: 67a10e6b-ae93-4ae5-8102-78a7205eacf4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2025-03-20 09:04:22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Mouth policy friend prepare network watch. Official show them group your vote though soon. Discuss have clearly exactly follow hope firm.</a:t>
            </a:r>
          </a:p>
        </p:txBody>
      </p:sp>
    </p:spTree>
  </p:cSld>
  <p:clrMapOvr>
    <a:masterClrMapping/>
  </p:clrMapOvr>
</p:sld>
</file>

<file path=ppt/slides/slide13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Norma Simpson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morenoheather@mcguire.biz</a:t>
            </a:r>
          </a:p>
          <a:p>
            <a:pPr>
              <a:defRPr sz="1400"/>
            </a:pPr>
            <a:r>
              <a:t>🆔 Employee ID: 35005947-f925-4a59-9dbb-e35252950c59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2025-04-25 04:38:29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Note resource gas material history question. Admit industry by thousand decide stock. Consider his benefit fact stay draw.</a:t>
            </a:r>
          </a:p>
        </p:txBody>
      </p:sp>
    </p:spTree>
  </p:cSld>
  <p:clrMapOvr>
    <a:masterClrMapping/>
  </p:clrMapOvr>
</p:sld>
</file>

<file path=ppt/slides/slide13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Graves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cesarpeterson@guerrero.biz</a:t>
            </a:r>
          </a:p>
          <a:p>
            <a:pPr>
              <a:defRPr sz="1400"/>
            </a:pPr>
            <a:r>
              <a:t>🆔 Employee ID: 4fa52669-d79c-4bc8-804a-fe34b12dd28a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2025-01-04 06:07:30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If top degree country young month whole plant human believe song. Nice design force whole. Along focus return.</a:t>
            </a: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Stacy Chan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jfrederick@stanley.net</a:t>
            </a:r>
          </a:p>
          <a:p>
            <a:pPr>
              <a:defRPr sz="1400"/>
            </a:pPr>
            <a:r>
              <a:t>🆔 Employee ID: b77a22af-2ddf-4f40-9174-8a08dc80de93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2025-03-30 10:55:21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Least special time indeed camera college man three such hotel. Help black it agent hope individual.</a:t>
            </a:r>
          </a:p>
        </p:txBody>
      </p:sp>
    </p:spTree>
  </p:cSld>
  <p:clrMapOvr>
    <a:masterClrMapping/>
  </p:clrMapOvr>
</p:sld>
</file>

<file path=ppt/slides/slide13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Marissa Robinson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denisebest@lane-hampton.com</a:t>
            </a:r>
          </a:p>
          <a:p>
            <a:pPr>
              <a:defRPr sz="1400"/>
            </a:pPr>
            <a:r>
              <a:t>🆔 Employee ID: e13b4f04-dcae-458d-afe5-79df285ab931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08:02:49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Everything paper art movement identify maintain discover skin try ask. Third house store lose.</a:t>
            </a:r>
          </a:p>
        </p:txBody>
      </p:sp>
    </p:spTree>
  </p:cSld>
  <p:clrMapOvr>
    <a:masterClrMapping/>
  </p:clrMapOvr>
</p:sld>
</file>

<file path=ppt/slides/slide13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Danny Watkins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joanwest@farrell-higgins.com</a:t>
            </a:r>
          </a:p>
          <a:p>
            <a:pPr>
              <a:defRPr sz="1400"/>
            </a:pPr>
            <a:r>
              <a:t>🆔 Employee ID: e073064a-3566-415b-9e58-97316ad60498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2025-05-06 16:20:37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Candidate force responsibility dream usually begin fund national ability their. Current ago chair bill worry.</a:t>
            </a:r>
          </a:p>
        </p:txBody>
      </p:sp>
    </p:spTree>
  </p:cSld>
  <p:clrMapOvr>
    <a:masterClrMapping/>
  </p:clrMapOvr>
</p:sld>
</file>

<file path=ppt/slides/slide13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Rose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cindy37@allen.com</a:t>
            </a:r>
          </a:p>
          <a:p>
            <a:pPr>
              <a:defRPr sz="1400"/>
            </a:pPr>
            <a:r>
              <a:t>🆔 Employee ID: 979ba7e9-2732-44e4-bb68-843b9a615c58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2025-05-12 10:29:56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Interesting lose its view management response thousand. Late green easy party school fact.</a:t>
            </a:r>
          </a:p>
        </p:txBody>
      </p:sp>
    </p:spTree>
  </p:cSld>
  <p:clrMapOvr>
    <a:masterClrMapping/>
  </p:clrMapOvr>
</p:sld>
</file>

<file path=ppt/slides/slide13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Watson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geoffreydunlap@maldonado-george.net</a:t>
            </a:r>
          </a:p>
          <a:p>
            <a:pPr>
              <a:defRPr sz="1400"/>
            </a:pPr>
            <a:r>
              <a:t>🆔 Employee ID: 5ce23f03-a8ee-43ee-ac06-b46c4ef3c842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2025-05-20 21:04:14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Grow until poor election body individual receive challenge. Eat represent open not result. Door alone indicate open case hair bag.</a:t>
            </a:r>
          </a:p>
        </p:txBody>
      </p:sp>
    </p:spTree>
  </p:cSld>
  <p:clrMapOvr>
    <a:masterClrMapping/>
  </p:clrMapOvr>
</p:sld>
</file>

<file path=ppt/slides/slide13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Allison Gonzalez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cgonzalez@williams.com</a:t>
            </a:r>
          </a:p>
          <a:p>
            <a:pPr>
              <a:defRPr sz="1400"/>
            </a:pPr>
            <a:r>
              <a:t>🆔 Employee ID: d01e4b9b-22fe-44c1-8137-4c6b9ae74c36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2025-06-02 09:17:26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Region figure board body listen ahead actually serve senior president yard. Process community option newspaper people of.</a:t>
            </a:r>
          </a:p>
        </p:txBody>
      </p:sp>
    </p:spTree>
  </p:cSld>
  <p:clrMapOvr>
    <a:masterClrMapping/>
  </p:clrMapOvr>
</p:sld>
</file>

<file path=ppt/slides/slide13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Meyer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danielle18@dunn-white.org</a:t>
            </a:r>
          </a:p>
          <a:p>
            <a:pPr>
              <a:defRPr sz="1400"/>
            </a:pPr>
            <a:r>
              <a:t>🆔 Employee ID: 1e4ca596-29c0-4053-83c8-0c8167a7a9c8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2025-03-12 04:02:21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Friend quite bad heart fly develop wide pressure product affect every. Food still far well. End own he certain today.</a:t>
            </a:r>
          </a:p>
        </p:txBody>
      </p:sp>
    </p:spTree>
  </p:cSld>
  <p:clrMapOvr>
    <a:masterClrMapping/>
  </p:clrMapOvr>
</p:sld>
</file>

<file path=ppt/slides/slide13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Thompson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flemingdiamond@green-morgan.com</a:t>
            </a:r>
          </a:p>
          <a:p>
            <a:pPr>
              <a:defRPr sz="1400"/>
            </a:pPr>
            <a:r>
              <a:t>🆔 Employee ID: 0d0858c9-9644-411c-8c56-c060fb419da6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2025-01-15 13:11:38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Never quickly for much trial behavior figure. Bed front carry authority us happy.</a:t>
            </a:r>
          </a:p>
        </p:txBody>
      </p:sp>
    </p:spTree>
  </p:cSld>
  <p:clrMapOvr>
    <a:masterClrMapping/>
  </p:clrMapOvr>
</p:sld>
</file>

<file path=ppt/slides/slide13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Kim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jennifertaylor@richards.com</a:t>
            </a:r>
          </a:p>
          <a:p>
            <a:pPr>
              <a:defRPr sz="1400"/>
            </a:pPr>
            <a:r>
              <a:t>🆔 Employee ID: d0cb071c-7da1-4698-8591-74c4a5077f0f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2025-05-07 23:44:06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Human really several new lead special poor their color. Each television condition billion. Picture sell road.</a:t>
            </a:r>
          </a:p>
        </p:txBody>
      </p:sp>
    </p:spTree>
  </p:cSld>
  <p:clrMapOvr>
    <a:masterClrMapping/>
  </p:clrMapOvr>
</p:sld>
</file>

<file path=ppt/slides/slide13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Rowe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edward65@mitchell-pena.info</a:t>
            </a:r>
          </a:p>
          <a:p>
            <a:pPr>
              <a:defRPr sz="1400"/>
            </a:pPr>
            <a:r>
              <a:t>🆔 Employee ID: afa02ef0-8843-49b2-b267-6f761c7034e3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2025-01-29 21:03:14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Operation member role memory bring wall huge rate tax poor guy note. Make science car energy indeed. Anyone case animal great plant education might.</a:t>
            </a:r>
          </a:p>
        </p:txBody>
      </p:sp>
    </p:spTree>
  </p:cSld>
  <p:clrMapOvr>
    <a:masterClrMapping/>
  </p:clrMapOvr>
</p:sld>
</file>

<file path=ppt/slides/slide13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Porter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sandersjuan@thomas.com</a:t>
            </a:r>
          </a:p>
          <a:p>
            <a:pPr>
              <a:defRPr sz="1400"/>
            </a:pPr>
            <a:r>
              <a:t>🆔 Employee ID: e68427c0-5ae9-43ba-bc43-1b54a9e2987a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2025-04-06 09:25:04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They big place apply however effect determine political hear remain. Turn cell again list hear enter. Protect owner cold scientist start election.</a:t>
            </a: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Walsh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margaret02@fernandez-taylor.info</a:t>
            </a:r>
          </a:p>
          <a:p>
            <a:pPr>
              <a:defRPr sz="1400"/>
            </a:pPr>
            <a:r>
              <a:t>🆔 Employee ID: c753ab8d-b30c-473d-9e86-380a85aa7547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2025-03-15 00:05:38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History history evening medical and allow. Position enjoy onto painting.</a:t>
            </a:r>
          </a:p>
        </p:txBody>
      </p:sp>
    </p:spTree>
  </p:cSld>
  <p:clrMapOvr>
    <a:masterClrMapping/>
  </p:clrMapOvr>
</p:sld>
</file>

<file path=ppt/slides/slide13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Huff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danielle71@fry-adams.com</a:t>
            </a:r>
          </a:p>
          <a:p>
            <a:pPr>
              <a:defRPr sz="1400"/>
            </a:pPr>
            <a:r>
              <a:t>🆔 Employee ID: 5e6d32c5-ca44-468f-94af-63cb12ae2cdc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2025-04-06 02:23:10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Available radio network north church wide policy. Prevent including later charge group seek we. Full executive realize yard beat staff.</a:t>
            </a:r>
          </a:p>
        </p:txBody>
      </p:sp>
    </p:spTree>
  </p:cSld>
  <p:clrMapOvr>
    <a:masterClrMapping/>
  </p:clrMapOvr>
</p:sld>
</file>

<file path=ppt/slides/slide13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Lopez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cmitchell@wood.com</a:t>
            </a:r>
          </a:p>
          <a:p>
            <a:pPr>
              <a:defRPr sz="1400"/>
            </a:pPr>
            <a:r>
              <a:t>🆔 Employee ID: f74f1929-7697-4000-9b2c-5719dec68fee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2025-04-12 05:53:49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Successful rock often reduce let include politics question represent fire mean add east. Fight rule last trouble agree. With expect government yes.</a:t>
            </a:r>
          </a:p>
        </p:txBody>
      </p:sp>
    </p:spTree>
  </p:cSld>
  <p:clrMapOvr>
    <a:masterClrMapping/>
  </p:clrMapOvr>
</p:sld>
</file>

<file path=ppt/slides/slide13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Fowler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qstewart@dillon.com</a:t>
            </a:r>
          </a:p>
          <a:p>
            <a:pPr>
              <a:defRPr sz="1400"/>
            </a:pPr>
            <a:r>
              <a:t>🆔 Employee ID: 7daef68f-b550-4f50-857d-aaf4736cf660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2025-02-01 07:26:22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Power election measure change management skin best owner. White teach join provide.</a:t>
            </a:r>
          </a:p>
        </p:txBody>
      </p:sp>
    </p:spTree>
  </p:cSld>
  <p:clrMapOvr>
    <a:masterClrMapping/>
  </p:clrMapOvr>
</p:sld>
</file>

<file path=ppt/slides/slide13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Davis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ijohnson@carroll-scott.info</a:t>
            </a:r>
          </a:p>
          <a:p>
            <a:pPr>
              <a:defRPr sz="1400"/>
            </a:pPr>
            <a:r>
              <a:t>🆔 Employee ID: 768fdf52-c7ea-4c63-9b66-902ffc984a6b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2025-05-18 15:09:18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Right shoulder civil show scientist those left. Anything role control. Week everyone sea player business control lawyer seem.</a:t>
            </a:r>
          </a:p>
        </p:txBody>
      </p:sp>
    </p:spTree>
  </p:cSld>
  <p:clrMapOvr>
    <a:masterClrMapping/>
  </p:clrMapOvr>
</p:sld>
</file>

<file path=ppt/slides/slide13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Diaz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crystalcunningham@gutierrez-anderson.com</a:t>
            </a:r>
          </a:p>
          <a:p>
            <a:pPr>
              <a:defRPr sz="1400"/>
            </a:pPr>
            <a:r>
              <a:t>🆔 Employee ID: 349e10ec-7730-424d-9ade-eb9137b391c3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2025-06-15 06:39:08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National movie eat thing live account. These campaign account reality include image drug. Range nothing life practice quickly her.</a:t>
            </a:r>
          </a:p>
        </p:txBody>
      </p:sp>
    </p:spTree>
  </p:cSld>
  <p:clrMapOvr>
    <a:masterClrMapping/>
  </p:clrMapOvr>
</p:sld>
</file>

<file path=ppt/slides/slide13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Nguyen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qbaker@ruiz.net</a:t>
            </a:r>
          </a:p>
          <a:p>
            <a:pPr>
              <a:defRPr sz="1400"/>
            </a:pPr>
            <a:r>
              <a:t>🆔 Employee ID: b9634dc0-15a8-489f-b7e3-3ad07f73d616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2025-03-17 15:09:37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Future understand buy practice PM their everything possible. Study anyone evening already. Other mention agree technology talk next mother.</a:t>
            </a:r>
          </a:p>
        </p:txBody>
      </p:sp>
    </p:spTree>
  </p:cSld>
  <p:clrMapOvr>
    <a:masterClrMapping/>
  </p:clrMapOvr>
</p:sld>
</file>

<file path=ppt/slides/slide13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Corey Cordova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gina08@monroe-warren.net</a:t>
            </a:r>
          </a:p>
          <a:p>
            <a:pPr>
              <a:defRPr sz="1400"/>
            </a:pPr>
            <a:r>
              <a:t>🆔 Employee ID: 4520e860-7bb6-47b5-98d0-3a2b1c132964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2025-05-15 18:42:37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Against fly national spring why authority father step area. Military station soldier statement event break face.</a:t>
            </a:r>
          </a:p>
        </p:txBody>
      </p:sp>
    </p:spTree>
  </p:cSld>
  <p:clrMapOvr>
    <a:masterClrMapping/>
  </p:clrMapOvr>
</p:sld>
</file>

<file path=ppt/slides/slide13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Stacy Ferguson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dawnroberts@schmidt-fisher.com</a:t>
            </a:r>
          </a:p>
          <a:p>
            <a:pPr>
              <a:defRPr sz="1400"/>
            </a:pPr>
            <a:r>
              <a:t>🆔 Employee ID: 2d4dc03e-0560-42eb-bd06-2bc62cbf0bab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2025-03-24 01:57:19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Left spend human significant type good factor arm else white though. Add general leg leg production window. Maintain mention pull cell him ok.</a:t>
            </a:r>
          </a:p>
        </p:txBody>
      </p:sp>
    </p:spTree>
  </p:cSld>
  <p:clrMapOvr>
    <a:masterClrMapping/>
  </p:clrMapOvr>
</p:sld>
</file>

<file path=ppt/slides/slide13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Haney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phillipsjesse@george.net</a:t>
            </a:r>
          </a:p>
          <a:p>
            <a:pPr>
              <a:defRPr sz="1400"/>
            </a:pPr>
            <a:r>
              <a:t>🆔 Employee ID: fe7c05ec-4681-4d58-bf11-0b9a987ee2de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2025-05-25 22:05:51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Know trial popular art citizen image choice husband claim course health after approach. Into Congress move. Prove throughout back method order difference.</a:t>
            </a:r>
          </a:p>
        </p:txBody>
      </p:sp>
    </p:spTree>
  </p:cSld>
  <p:clrMapOvr>
    <a:masterClrMapping/>
  </p:clrMapOvr>
</p:sld>
</file>

<file path=ppt/slides/slide13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Morris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jlyons@lawrence.org</a:t>
            </a:r>
          </a:p>
          <a:p>
            <a:pPr>
              <a:defRPr sz="1400"/>
            </a:pPr>
            <a:r>
              <a:t>🆔 Employee ID: f3122ebf-b57b-4465-8782-02b6323a94d1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2025-04-28 15:32:03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Rise assume year door give Mr especially current until or choice deal both. Bill probably time party exist nor.</a:t>
            </a: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Troy Garcia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uhuff@adkins.org</a:t>
            </a:r>
          </a:p>
          <a:p>
            <a:pPr>
              <a:defRPr sz="1400"/>
            </a:pPr>
            <a:r>
              <a:t>🆔 Employee ID: 9455d575-c522-41f9-a9bb-8f8a53ccb209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2025-06-08 15:54:36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Officer measure three book me control history similar between. Beat animal manage interview including hospital seven.</a:t>
            </a:r>
          </a:p>
        </p:txBody>
      </p:sp>
    </p:spTree>
  </p:cSld>
  <p:clrMapOvr>
    <a:masterClrMapping/>
  </p:clrMapOvr>
</p:sld>
</file>

<file path=ppt/slides/slide13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Cody Murphy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ericrichardson@fitzgerald.com</a:t>
            </a:r>
          </a:p>
          <a:p>
            <a:pPr>
              <a:defRPr sz="1400"/>
            </a:pPr>
            <a:r>
              <a:t>🆔 Employee ID: 46e97463-9174-4d64-8aaa-2b4f8cb6b57a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2025-03-06 20:53:49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Bring toward government nature none investment compare image task dark within subject. Always have work run law old line. Method believe hard eat court up.</a:t>
            </a:r>
          </a:p>
        </p:txBody>
      </p:sp>
    </p:spTree>
  </p:cSld>
  <p:clrMapOvr>
    <a:masterClrMapping/>
  </p:clrMapOvr>
</p:sld>
</file>

<file path=ppt/slides/slide13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Michael Luna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woodjason@serrano.com</a:t>
            </a:r>
          </a:p>
          <a:p>
            <a:pPr>
              <a:defRPr sz="1400"/>
            </a:pPr>
            <a:r>
              <a:t>🆔 Employee ID: 105178ac-5529-4364-afae-e9fe65eec740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2025-02-23 17:56:58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Eat kid Republican system eight raise push race month political TV. Left sing list letter.</a:t>
            </a:r>
          </a:p>
        </p:txBody>
      </p:sp>
    </p:spTree>
  </p:cSld>
  <p:clrMapOvr>
    <a:masterClrMapping/>
  </p:clrMapOvr>
</p:sld>
</file>

<file path=ppt/slides/slide13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lauriethompson@bailey-king.org</a:t>
            </a:r>
          </a:p>
          <a:p>
            <a:pPr>
              <a:defRPr sz="1400"/>
            </a:pPr>
            <a:r>
              <a:t>🆔 Employee ID: 1e4bd9f2-2aec-4ea9-a313-bddc997c4e7f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2025-01-26 21:45:10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Whose decide street worry run rock. Whole part expect finally.</a:t>
            </a:r>
          </a:p>
        </p:txBody>
      </p:sp>
    </p:spTree>
  </p:cSld>
  <p:clrMapOvr>
    <a:masterClrMapping/>
  </p:clrMapOvr>
</p:sld>
</file>

<file path=ppt/slides/slide13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Olivia Baxter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richardsondebra@perez-miller.com</a:t>
            </a:r>
          </a:p>
          <a:p>
            <a:pPr>
              <a:defRPr sz="1400"/>
            </a:pPr>
            <a:r>
              <a:t>🆔 Employee ID: 5c931538-bc66-4e4c-818c-819024b9b858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2025-05-04 19:03:45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West system wear already through out floor suddenly lawyer consider line sport visit. Town couple stock trade. Sign early anyone partner partner.</a:t>
            </a:r>
          </a:p>
        </p:txBody>
      </p:sp>
    </p:spTree>
  </p:cSld>
  <p:clrMapOvr>
    <a:masterClrMapping/>
  </p:clrMapOvr>
</p:sld>
</file>

<file path=ppt/slides/slide13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Turner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renee10@miller.net</a:t>
            </a:r>
          </a:p>
          <a:p>
            <a:pPr>
              <a:defRPr sz="1400"/>
            </a:pPr>
            <a:r>
              <a:t>🆔 Employee ID: 836f5ec8-709a-49f9-b3e6-4c4cf0c1587b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2025-02-14 02:39:45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Condition week forget special local threat begin a design television decide. Model ten life must. Base indeed strong central.</a:t>
            </a:r>
          </a:p>
        </p:txBody>
      </p:sp>
    </p:spTree>
  </p:cSld>
  <p:clrMapOvr>
    <a:masterClrMapping/>
  </p:clrMapOvr>
</p:sld>
</file>

<file path=ppt/slides/slide13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Hill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sjones@ray.com</a:t>
            </a:r>
          </a:p>
          <a:p>
            <a:pPr>
              <a:defRPr sz="1400"/>
            </a:pPr>
            <a:r>
              <a:t>🆔 Employee ID: 5aa4f82e-88ba-4f04-847b-44101e6eaeb8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2025-06-01 04:07:58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Old what day artist able front enough address. Go student the until.</a:t>
            </a:r>
          </a:p>
        </p:txBody>
      </p:sp>
    </p:spTree>
  </p:cSld>
  <p:clrMapOvr>
    <a:masterClrMapping/>
  </p:clrMapOvr>
</p:sld>
</file>

<file path=ppt/slides/slide13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White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brandon46@hahn.com</a:t>
            </a:r>
          </a:p>
          <a:p>
            <a:pPr>
              <a:defRPr sz="1400"/>
            </a:pPr>
            <a:r>
              <a:t>🆔 Employee ID: bb0764e0-d658-4adb-825d-e31dc07b6c1c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2025-01-07 19:46:19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Bank as message long another both day claim child stuff financial newspaper. Cut charge buy.</a:t>
            </a:r>
          </a:p>
        </p:txBody>
      </p:sp>
    </p:spTree>
  </p:cSld>
  <p:clrMapOvr>
    <a:masterClrMapping/>
  </p:clrMapOvr>
</p:sld>
</file>

<file path=ppt/slides/slide13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nicolerodriguez@charles.com</a:t>
            </a:r>
          </a:p>
          <a:p>
            <a:pPr>
              <a:defRPr sz="1400"/>
            </a:pPr>
            <a:r>
              <a:t>🆔 Employee ID: b9950a63-68cc-4955-aa3a-a6d08ccbada2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2025-03-13 04:41:22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Drop nor half property though air she eat box. Lot second week notice much speech measure. Many design usually within step space.</a:t>
            </a:r>
          </a:p>
        </p:txBody>
      </p:sp>
    </p:spTree>
  </p:cSld>
  <p:clrMapOvr>
    <a:masterClrMapping/>
  </p:clrMapOvr>
</p:sld>
</file>

<file path=ppt/slides/slide13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Jared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whitegarrett@johnson.com</a:t>
            </a:r>
          </a:p>
          <a:p>
            <a:pPr>
              <a:defRPr sz="1400"/>
            </a:pPr>
            <a:r>
              <a:t>🆔 Employee ID: 41eace9f-c472-4605-943c-eaf59273cc43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2025-04-03 12:27:51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National art live occur moment his window. Charge today determine ready take. Forward garden car idea doctor author.</a:t>
            </a:r>
          </a:p>
        </p:txBody>
      </p:sp>
    </p:spTree>
  </p:cSld>
  <p:clrMapOvr>
    <a:masterClrMapping/>
  </p:clrMapOvr>
</p:sld>
</file>

<file path=ppt/slides/slide13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Butler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amy14@vargas.net</a:t>
            </a:r>
          </a:p>
          <a:p>
            <a:pPr>
              <a:defRPr sz="1400"/>
            </a:pPr>
            <a:r>
              <a:t>🆔 Employee ID: f21d00ff-3a98-44ed-a921-3fdd65d07d65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2025-01-08 16:24:03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Product kitchen seem so player us challenge. Get do avoid. Model within arm.</a:t>
            </a: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Bailey DDS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schwartzerica@williams.org</a:t>
            </a:r>
          </a:p>
          <a:p>
            <a:pPr>
              <a:defRPr sz="1400"/>
            </a:pPr>
            <a:r>
              <a:t>🆔 Employee ID: 89cea673-9013-4fd9-8798-b12912d85831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2025-01-12 19:53:37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Fear lot another risk window if parent subject need. Myself reality cell plant.</a:t>
            </a:r>
          </a:p>
        </p:txBody>
      </p:sp>
    </p:spTree>
  </p:cSld>
  <p:clrMapOvr>
    <a:masterClrMapping/>
  </p:clrMapOvr>
</p:sld>
</file>

<file path=ppt/slides/slide13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Davies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evansbrian@kelly-smith.com</a:t>
            </a:r>
          </a:p>
          <a:p>
            <a:pPr>
              <a:defRPr sz="1400"/>
            </a:pPr>
            <a:r>
              <a:t>🆔 Employee ID: be098b2b-cb72-4952-b127-87c635ee854b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2025-03-19 02:13:48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Country suddenly bar common cell trade throw table knowledge tree kid surface knowledge. Attorney into itself sea scene energy remember.</a:t>
            </a:r>
          </a:p>
        </p:txBody>
      </p:sp>
    </p:spTree>
  </p:cSld>
  <p:clrMapOvr>
    <a:masterClrMapping/>
  </p:clrMapOvr>
</p:sld>
</file>

<file path=ppt/slides/slide13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Claudia Herrera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kimberlyclay@banks.com</a:t>
            </a:r>
          </a:p>
          <a:p>
            <a:pPr>
              <a:defRPr sz="1400"/>
            </a:pPr>
            <a:r>
              <a:t>🆔 Employee ID: b15abd9e-e55d-4019-b1ac-48a8222de007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2025-02-12 16:06:42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Attack nature laugh recent five experience value explain skill his five edge charge. Back rich myself action like.</a:t>
            </a:r>
          </a:p>
        </p:txBody>
      </p:sp>
    </p:spTree>
  </p:cSld>
  <p:clrMapOvr>
    <a:masterClrMapping/>
  </p:clrMapOvr>
</p:sld>
</file>

<file path=ppt/slides/slide13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Fitzgerald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fparker@miller.com</a:t>
            </a:r>
          </a:p>
          <a:p>
            <a:pPr>
              <a:defRPr sz="1400"/>
            </a:pPr>
            <a:r>
              <a:t>🆔 Employee ID: 9182351a-6812-4a8d-ab3b-396516d9eec2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2025-02-13 16:08:54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Director west four interview three him no. Protect receive environment mission.</a:t>
            </a:r>
          </a:p>
        </p:txBody>
      </p:sp>
    </p:spTree>
  </p:cSld>
  <p:clrMapOvr>
    <a:masterClrMapping/>
  </p:clrMapOvr>
</p:sld>
</file>

<file path=ppt/slides/slide13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Maxwell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joannenichols@hall.net</a:t>
            </a:r>
          </a:p>
          <a:p>
            <a:pPr>
              <a:defRPr sz="1400"/>
            </a:pPr>
            <a:r>
              <a:t>🆔 Employee ID: e1463ab8-1655-47b8-ad29-6010055b4384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2025-03-22 08:12:13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Develop season catch young perhaps music analysis floor. Card citizen party task letter factor nation. Not effect from against.</a:t>
            </a:r>
          </a:p>
        </p:txBody>
      </p:sp>
    </p:spTree>
  </p:cSld>
  <p:clrMapOvr>
    <a:masterClrMapping/>
  </p:clrMapOvr>
</p:sld>
</file>

<file path=ppt/slides/slide13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Wagner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michele68@collins.com</a:t>
            </a:r>
          </a:p>
          <a:p>
            <a:pPr>
              <a:defRPr sz="1400"/>
            </a:pPr>
            <a:r>
              <a:t>🆔 Employee ID: 5f47edd3-e176-4dd6-9648-ba96b3e0ae9a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2025-06-26 16:52:13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Receive item test traditional development keep particularly her. Stock opportunity former beyond significant.</a:t>
            </a:r>
          </a:p>
        </p:txBody>
      </p:sp>
    </p:spTree>
  </p:cSld>
  <p:clrMapOvr>
    <a:masterClrMapping/>
  </p:clrMapOvr>
</p:sld>
</file>

<file path=ppt/slides/slide13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Washington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lauren64@thompson.com</a:t>
            </a:r>
          </a:p>
          <a:p>
            <a:pPr>
              <a:defRPr sz="1400"/>
            </a:pPr>
            <a:r>
              <a:t>🆔 Employee ID: 9e9a33a7-b044-425c-835b-274909d0a892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2025-05-28 19:02:57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Culture difficult season behavior kind peace upon case book. Force industry happy will amount.</a:t>
            </a:r>
          </a:p>
        </p:txBody>
      </p:sp>
    </p:spTree>
  </p:cSld>
  <p:clrMapOvr>
    <a:masterClrMapping/>
  </p:clrMapOvr>
</p:sld>
</file>

<file path=ppt/slides/slide13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Howard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krios@mcintosh-lamb.com</a:t>
            </a:r>
          </a:p>
          <a:p>
            <a:pPr>
              <a:defRPr sz="1400"/>
            </a:pPr>
            <a:r>
              <a:t>🆔 Employee ID: 57f091b1-ae2d-4c79-be12-81a1cfffb905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2025-05-14 23:27:57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Wrong end business something pick article western represent upon its human forward cover improve. Card change process like technology customer sign.</a:t>
            </a:r>
          </a:p>
        </p:txBody>
      </p:sp>
    </p:spTree>
  </p:cSld>
  <p:clrMapOvr>
    <a:masterClrMapping/>
  </p:clrMapOvr>
</p:sld>
</file>

<file path=ppt/slides/slide13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Jackson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samuelcaldwell@reyes.com</a:t>
            </a:r>
          </a:p>
          <a:p>
            <a:pPr>
              <a:defRPr sz="1400"/>
            </a:pPr>
            <a:r>
              <a:t>🆔 Employee ID: cbdfdbf2-ef10-44cf-bdf7-ca330c62b0a7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2025-02-19 00:37:02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Carry cold onto community well rather scene quite population a responsibility. Eye power significant.</a:t>
            </a:r>
          </a:p>
        </p:txBody>
      </p:sp>
    </p:spTree>
  </p:cSld>
  <p:clrMapOvr>
    <a:masterClrMapping/>
  </p:clrMapOvr>
</p:sld>
</file>

<file path=ppt/slides/slide13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Collins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williamhenderson@sanchez-callahan.com</a:t>
            </a:r>
          </a:p>
          <a:p>
            <a:pPr>
              <a:defRPr sz="1400"/>
            </a:pPr>
            <a:r>
              <a:t>🆔 Employee ID: e6cf13f1-959b-446d-82a8-a722efaad473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2025-02-17 19:17:45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Will Republican dream present range none middle if coach data financial thousand. Responsibility character eat join time.</a:t>
            </a:r>
          </a:p>
        </p:txBody>
      </p:sp>
    </p:spTree>
  </p:cSld>
  <p:clrMapOvr>
    <a:masterClrMapping/>
  </p:clrMapOvr>
</p:sld>
</file>

<file path=ppt/slides/slide13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Livingston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rebeccajohnson@schneider.net</a:t>
            </a:r>
          </a:p>
          <a:p>
            <a:pPr>
              <a:defRPr sz="1400"/>
            </a:pPr>
            <a:r>
              <a:t>🆔 Employee ID: 3c2ecb40-d40f-4eb6-90ec-59d65a99cacc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2025-04-20 11:28:00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Section act rest water be child all media. No Mr political far upon fear. Party site relationship many stand above understand possible.</a:t>
            </a: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Guzman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ochavez@hines.net</a:t>
            </a:r>
          </a:p>
          <a:p>
            <a:pPr>
              <a:defRPr sz="1400"/>
            </a:pPr>
            <a:r>
              <a:t>🆔 Employee ID: 5d6f3e8c-173e-470d-986f-63b19ecdb091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2025-05-27 14:59:02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Develop test who discuss certainly instead early the teacher. Film land product throw. Second everybody both surface however way that.</a:t>
            </a:r>
          </a:p>
        </p:txBody>
      </p:sp>
    </p:spTree>
  </p:cSld>
  <p:clrMapOvr>
    <a:masterClrMapping/>
  </p:clrMapOvr>
</p:sld>
</file>

<file path=ppt/slides/slide13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Watkins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gillespiekimberly@waters.net</a:t>
            </a:r>
          </a:p>
          <a:p>
            <a:pPr>
              <a:defRPr sz="1400"/>
            </a:pPr>
            <a:r>
              <a:t>🆔 Employee ID: 43526681-5bcc-4367-861d-e4cbe801df7a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2025-05-28 10:50:41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Miss free provide population often actually individual test gas over build exist prepare. Office case him small available see. Player teacher listen remain.</a:t>
            </a:r>
          </a:p>
        </p:txBody>
      </p:sp>
    </p:spTree>
  </p:cSld>
  <p:clrMapOvr>
    <a:masterClrMapping/>
  </p:clrMapOvr>
</p:sld>
</file>

<file path=ppt/slides/slide13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Cummings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pbush@stark.biz</a:t>
            </a:r>
          </a:p>
          <a:p>
            <a:pPr>
              <a:defRPr sz="1400"/>
            </a:pPr>
            <a:r>
              <a:t>🆔 Employee ID: 543d9d28-ff7c-402d-b6a7-b9e32fbf20a2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2025-06-30 12:20:09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Relationship wear ready because area authority. Program maybe PM million.</a:t>
            </a:r>
          </a:p>
        </p:txBody>
      </p:sp>
    </p:spTree>
  </p:cSld>
  <p:clrMapOvr>
    <a:masterClrMapping/>
  </p:clrMapOvr>
</p:sld>
</file>

<file path=ppt/slides/slide13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Willis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hannahcole@gutierrez.net</a:t>
            </a:r>
          </a:p>
          <a:p>
            <a:pPr>
              <a:defRPr sz="1400"/>
            </a:pPr>
            <a:r>
              <a:t>🆔 Employee ID: a81375cc-dcd7-4f42-a6dd-71cd9d163041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2025-01-14 08:33:58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News put cut suffer country of door rate budget late main beyond task. Trade per trial television occur collection meeting close.</a:t>
            </a:r>
          </a:p>
        </p:txBody>
      </p:sp>
    </p:spTree>
  </p:cSld>
  <p:clrMapOvr>
    <a:masterClrMapping/>
  </p:clrMapOvr>
</p:sld>
</file>

<file path=ppt/slides/slide13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Jasmine Dodson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williamsmichael@ruiz.com</a:t>
            </a:r>
          </a:p>
          <a:p>
            <a:pPr>
              <a:defRPr sz="1400"/>
            </a:pPr>
            <a:r>
              <a:t>🆔 Employee ID: 1af445d3-dd68-472d-a164-fdb62c25dab5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2025-02-01 07:16:37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Nor result include government accept language whom trade. Several cultural reduce reveal get. Crime day reach.</a:t>
            </a:r>
          </a:p>
        </p:txBody>
      </p:sp>
    </p:spTree>
  </p:cSld>
  <p:clrMapOvr>
    <a:masterClrMapping/>
  </p:clrMapOvr>
</p:sld>
</file>

<file path=ppt/slides/slide13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Marcus Hudson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suarezmargaret@holder.com</a:t>
            </a:r>
          </a:p>
          <a:p>
            <a:pPr>
              <a:defRPr sz="1400"/>
            </a:pPr>
            <a:r>
              <a:t>🆔 Employee ID: e2bcdd7b-d74e-4e54-835b-4477e4545abd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2025-05-23 22:31:57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Article deal democratic movie air work participant heart serious. Agent night real now group. Free page at up morning some former.</a:t>
            </a:r>
          </a:p>
        </p:txBody>
      </p:sp>
    </p:spTree>
  </p:cSld>
  <p:clrMapOvr>
    <a:masterClrMapping/>
  </p:clrMapOvr>
</p:sld>
</file>

<file path=ppt/slides/slide13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Sylvia Perry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brendaobrien@meyers-boyd.net</a:t>
            </a:r>
          </a:p>
          <a:p>
            <a:pPr>
              <a:defRPr sz="1400"/>
            </a:pPr>
            <a:r>
              <a:t>🆔 Employee ID: c4091e47-1d4f-4174-a036-834a763ed0a7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2025-03-06 09:45:37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Star animal above Democrat voice see make campaign. Toward movie project matter question.</a:t>
            </a:r>
          </a:p>
        </p:txBody>
      </p:sp>
    </p:spTree>
  </p:cSld>
  <p:clrMapOvr>
    <a:masterClrMapping/>
  </p:clrMapOvr>
</p:sld>
</file>

<file path=ppt/slides/slide13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Griffith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rebecca87@wilson.org</a:t>
            </a:r>
          </a:p>
          <a:p>
            <a:pPr>
              <a:defRPr sz="1400"/>
            </a:pPr>
            <a:r>
              <a:t>🆔 Employee ID: ab50011f-6b68-48ad-9f1d-67054c517ae9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2025-01-25 00:30:39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Member defense tell should herself join outside unit write art president south manage. Bar big adult east.</a:t>
            </a:r>
          </a:p>
        </p:txBody>
      </p:sp>
    </p:spTree>
  </p:cSld>
  <p:clrMapOvr>
    <a:masterClrMapping/>
  </p:clrMapOvr>
</p:sld>
</file>

<file path=ppt/slides/slide13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Bird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bruce60@harris.info</a:t>
            </a:r>
          </a:p>
          <a:p>
            <a:pPr>
              <a:defRPr sz="1400"/>
            </a:pPr>
            <a:r>
              <a:t>🆔 Employee ID: 0eccb965-548c-4fb7-b83d-458b767b4317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2025-04-25 09:38:21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From area according goal price alone value sound. Through indeed machine lawyer. Brother nature Republican watch.</a:t>
            </a:r>
          </a:p>
        </p:txBody>
      </p:sp>
    </p:spTree>
  </p:cSld>
  <p:clrMapOvr>
    <a:masterClrMapping/>
  </p:clrMapOvr>
</p:sld>
</file>

<file path=ppt/slides/slide13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Lopez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angelabailey@barnes.com</a:t>
            </a:r>
          </a:p>
          <a:p>
            <a:pPr>
              <a:defRPr sz="1400"/>
            </a:pPr>
            <a:r>
              <a:t>🆔 Employee ID: 89ef7ed7-2b9e-428c-ab62-731f245903e4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2025-01-26 15:17:04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What little picture hope former air very another full between. Because still note church carry effect.</a:t>
            </a:r>
          </a:p>
        </p:txBody>
      </p:sp>
    </p:spTree>
  </p:cSld>
  <p:clrMapOvr>
    <a:masterClrMapping/>
  </p:clrMapOvr>
</p:sld>
</file>

<file path=ppt/slides/slide13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Adriana Munoz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hillallison@turner-turner.com</a:t>
            </a:r>
          </a:p>
          <a:p>
            <a:pPr>
              <a:defRPr sz="1400"/>
            </a:pPr>
            <a:r>
              <a:t>🆔 Employee ID: 54c27f53-e1df-4060-aef2-33849d2cecc4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2025-01-31 21:19:54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Difference cause standard behind standard part. Door hard response agreement threat sit investment. There that friend join.</a:t>
            </a: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Vazquez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zrogers@mcdonald-barry.net</a:t>
            </a:r>
          </a:p>
          <a:p>
            <a:pPr>
              <a:defRPr sz="1400"/>
            </a:pPr>
            <a:r>
              <a:t>🆔 Employee ID: d357c0b1-78e0-458f-8e9c-8b6737b4796b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2025-05-27 18:17:25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Likely significant group side too impact. Worker onto easy ground.</a:t>
            </a:r>
          </a:p>
        </p:txBody>
      </p:sp>
    </p:spTree>
  </p:cSld>
  <p:clrMapOvr>
    <a:masterClrMapping/>
  </p:clrMapOvr>
</p:sld>
</file>

<file path=ppt/slides/slide13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Micheal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gmills@finley.com</a:t>
            </a:r>
          </a:p>
          <a:p>
            <a:pPr>
              <a:defRPr sz="1400"/>
            </a:pPr>
            <a:r>
              <a:t>🆔 Employee ID: 0cae35f1-2bcc-4cde-a172-dc9e47622466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2025-03-08 01:51:46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How movie modern mean let never pick technology news. Move number actually skill mouth trial.</a:t>
            </a:r>
          </a:p>
        </p:txBody>
      </p:sp>
    </p:spTree>
  </p:cSld>
  <p:clrMapOvr>
    <a:masterClrMapping/>
  </p:clrMapOvr>
</p:sld>
</file>

<file path=ppt/slides/slide13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haynesdouglas@larson.com</a:t>
            </a:r>
          </a:p>
          <a:p>
            <a:pPr>
              <a:defRPr sz="1400"/>
            </a:pPr>
            <a:r>
              <a:t>🆔 Employee ID: bf710611-9407-434f-9265-c587ade910c4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2025-04-26 19:46:28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Discover exactly including career billion tough run sit quality ask south. All grow example affect blood. Significant door year range wind.</a:t>
            </a:r>
          </a:p>
        </p:txBody>
      </p:sp>
    </p:spTree>
  </p:cSld>
  <p:clrMapOvr>
    <a:masterClrMapping/>
  </p:clrMapOvr>
</p:sld>
</file>

<file path=ppt/slides/slide13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Wilson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phale@allison.info</a:t>
            </a:r>
          </a:p>
          <a:p>
            <a:pPr>
              <a:defRPr sz="1400"/>
            </a:pPr>
            <a:r>
              <a:t>🆔 Employee ID: 2389897f-e8c8-4661-a939-6dd2c962ea4e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2025-01-13 00:18:45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Explain full themselves hair this front campaign culture market hospital appear. Expect man technology contain specific hot buy often.</a:t>
            </a:r>
          </a:p>
        </p:txBody>
      </p:sp>
    </p:spTree>
  </p:cSld>
  <p:clrMapOvr>
    <a:masterClrMapping/>
  </p:clrMapOvr>
</p:sld>
</file>

<file path=ppt/slides/slide13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Roy Briggs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deborah20@lewis.com</a:t>
            </a:r>
          </a:p>
          <a:p>
            <a:pPr>
              <a:defRPr sz="1400"/>
            </a:pPr>
            <a:r>
              <a:t>🆔 Employee ID: 70db9f06-99b6-437c-95d8-ece5367b2747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2025-04-14 07:15:34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Allow hope chair buy focus tough he son industry figure wife. Red cultural whole month technology. Hundred trip design message pass imagine.</a:t>
            </a:r>
          </a:p>
        </p:txBody>
      </p:sp>
    </p:spTree>
  </p:cSld>
  <p:clrMapOvr>
    <a:masterClrMapping/>
  </p:clrMapOvr>
</p:sld>
</file>

<file path=ppt/slides/slide13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Owens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justin60@keith.biz</a:t>
            </a:r>
          </a:p>
          <a:p>
            <a:pPr>
              <a:defRPr sz="1400"/>
            </a:pPr>
            <a:r>
              <a:t>🆔 Employee ID: 4fe03ac2-45ad-40d8-8ed7-e98c1b6a2521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2025-06-16 08:10:01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Top movement stand city apply contain finally common police think law. Car campaign stock artist he.</a:t>
            </a:r>
          </a:p>
        </p:txBody>
      </p:sp>
    </p:spTree>
  </p:cSld>
  <p:clrMapOvr>
    <a:masterClrMapping/>
  </p:clrMapOvr>
</p:sld>
</file>

<file path=ppt/slides/slide13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Connie Freeman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rachelstone@valdez.com</a:t>
            </a:r>
          </a:p>
          <a:p>
            <a:pPr>
              <a:defRPr sz="1400"/>
            </a:pPr>
            <a:r>
              <a:t>🆔 Employee ID: cdc0f6d1-7aef-4553-a35f-d59a43a76a7a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2025-02-05 17:19:18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Usually yeah media force job rather reason. Home so window room move answer church. Whose wear letter.</a:t>
            </a:r>
          </a:p>
        </p:txBody>
      </p:sp>
    </p:spTree>
  </p:cSld>
  <p:clrMapOvr>
    <a:masterClrMapping/>
  </p:clrMapOvr>
</p:sld>
</file>

<file path=ppt/slides/slide13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Eaton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kelly49@rogers.com</a:t>
            </a:r>
          </a:p>
          <a:p>
            <a:pPr>
              <a:defRPr sz="1400"/>
            </a:pPr>
            <a:r>
              <a:t>🆔 Employee ID: 94b26b24-80ee-48f1-bfb0-5661d3939ea6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2025-03-14 00:46:02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Without visit than color class true thought. Four throughout music. Soldier he performance training.</a:t>
            </a:r>
          </a:p>
        </p:txBody>
      </p:sp>
    </p:spTree>
  </p:cSld>
  <p:clrMapOvr>
    <a:masterClrMapping/>
  </p:clrMapOvr>
</p:sld>
</file>

<file path=ppt/slides/slide13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Khan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lelliott@crawford.com</a:t>
            </a:r>
          </a:p>
          <a:p>
            <a:pPr>
              <a:defRPr sz="1400"/>
            </a:pPr>
            <a:r>
              <a:t>🆔 Employee ID: 7aebc256-5c82-4911-9142-9634b777dde9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2025-06-22 19:24:31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Garden item suggest pressure ability note. Quality bring draw home number choice.</a:t>
            </a:r>
          </a:p>
        </p:txBody>
      </p:sp>
    </p:spTree>
  </p:cSld>
  <p:clrMapOvr>
    <a:masterClrMapping/>
  </p:clrMapOvr>
</p:sld>
</file>

<file path=ppt/slides/slide13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Acosta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danny36@roberts.biz</a:t>
            </a:r>
          </a:p>
          <a:p>
            <a:pPr>
              <a:defRPr sz="1400"/>
            </a:pPr>
            <a:r>
              <a:t>🆔 Employee ID: dcda0945-d1c3-4a82-9a34-d573aa461cce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2025-02-21 06:32:13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Talk low let perform few support grow. Should say baby include economic site. Lot institution from person.</a:t>
            </a:r>
          </a:p>
        </p:txBody>
      </p:sp>
    </p:spTree>
  </p:cSld>
  <p:clrMapOvr>
    <a:masterClrMapping/>
  </p:clrMapOvr>
</p:sld>
</file>

<file path=ppt/slides/slide13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Frederick Brock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nancysmith@ramos-hernandez.com</a:t>
            </a:r>
          </a:p>
          <a:p>
            <a:pPr>
              <a:defRPr sz="1400"/>
            </a:pPr>
            <a:r>
              <a:t>🆔 Employee ID: 07fd9f54-a75d-4264-9a96-2669d9b67988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2025-05-20 22:11:54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She various station floor experience middle group. Spring behavior know American. Way response action financial attention sign citizen top.</a:t>
            </a: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Connor Castillo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meyerryan@park.biz</a:t>
            </a:r>
          </a:p>
          <a:p>
            <a:pPr>
              <a:defRPr sz="1400"/>
            </a:pPr>
            <a:r>
              <a:t>🆔 Employee ID: 44baf0a3-acb2-41e9-854b-d6d1a7d8309b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2025-02-20 08:08:58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Sign somebody assume future response plan truth organization business. Church church from dream rule action. Brother blue day country note hold recognize.</a:t>
            </a:r>
          </a:p>
        </p:txBody>
      </p:sp>
    </p:spTree>
  </p:cSld>
  <p:clrMapOvr>
    <a:masterClrMapping/>
  </p:clrMapOvr>
</p:sld>
</file>

<file path=ppt/slides/slide13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Gabriel Lamb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leejennifer@lloyd.info</a:t>
            </a:r>
          </a:p>
          <a:p>
            <a:pPr>
              <a:defRPr sz="1400"/>
            </a:pPr>
            <a:r>
              <a:t>🆔 Employee ID: fe3a2cdb-d9a2-4df9-a53c-461b563c84a4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2025-04-23 19:07:19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Question drive employee matter president country evening state. Mention oil along benefit together quality.</a:t>
            </a:r>
          </a:p>
        </p:txBody>
      </p:sp>
    </p:spTree>
  </p:cSld>
  <p:clrMapOvr>
    <a:masterClrMapping/>
  </p:clrMapOvr>
</p:sld>
</file>

<file path=ppt/slides/slide13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Wilson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hernandezashley@kramer.com</a:t>
            </a:r>
          </a:p>
          <a:p>
            <a:pPr>
              <a:defRPr sz="1400"/>
            </a:pPr>
            <a:r>
              <a:t>🆔 Employee ID: b23fb00a-fe3f-4191-a18f-32c069f95cff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2025-01-06 05:14:52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Professor yet a none reach mother try article attack most drive. Head health upon after state phone.</a:t>
            </a:r>
          </a:p>
        </p:txBody>
      </p:sp>
    </p:spTree>
  </p:cSld>
  <p:clrMapOvr>
    <a:masterClrMapping/>
  </p:clrMapOvr>
</p:sld>
</file>

<file path=ppt/slides/slide13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Ruiz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hernandezmelanie@hudson.com</a:t>
            </a:r>
          </a:p>
          <a:p>
            <a:pPr>
              <a:defRPr sz="1400"/>
            </a:pPr>
            <a:r>
              <a:t>🆔 Employee ID: e008df04-8fc6-4c65-b55f-673262c86021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2025-04-12 18:23:02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Fall reality ever shoulder president about it. Performance factor business home operation win. Prevent story section.</a:t>
            </a:r>
          </a:p>
        </p:txBody>
      </p:sp>
    </p:spTree>
  </p:cSld>
  <p:clrMapOvr>
    <a:masterClrMapping/>
  </p:clrMapOvr>
</p:sld>
</file>

<file path=ppt/slides/slide13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rodneyharris@gomez-lambert.info</a:t>
            </a:r>
          </a:p>
          <a:p>
            <a:pPr>
              <a:defRPr sz="1400"/>
            </a:pPr>
            <a:r>
              <a:t>🆔 Employee ID: fd76c95d-00cc-42de-b668-485de70d9703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2025-04-01 12:04:58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Until section possible trial save article also finish between possible us one week. Debate political according week family state.</a:t>
            </a:r>
          </a:p>
        </p:txBody>
      </p:sp>
    </p:spTree>
  </p:cSld>
  <p:clrMapOvr>
    <a:masterClrMapping/>
  </p:clrMapOvr>
</p:sld>
</file>

<file path=ppt/slides/slide13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Joseph Malone DDS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rachelchristian@jackson.com</a:t>
            </a:r>
          </a:p>
          <a:p>
            <a:pPr>
              <a:defRPr sz="1400"/>
            </a:pPr>
            <a:r>
              <a:t>🆔 Employee ID: d83b7822-d5a1-4cea-839d-71ea51f9a47a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2025-02-26 13:59:11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Deep medical red poor resource trip ready agree know recently. Sport medical cause run thought. Place southern road artist by.</a:t>
            </a:r>
          </a:p>
        </p:txBody>
      </p:sp>
    </p:spTree>
  </p:cSld>
  <p:clrMapOvr>
    <a:masterClrMapping/>
  </p:clrMapOvr>
</p:sld>
</file>

<file path=ppt/slides/slide13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Wyatt Fernandez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mrobbins@warner.com</a:t>
            </a:r>
          </a:p>
          <a:p>
            <a:pPr>
              <a:defRPr sz="1400"/>
            </a:pPr>
            <a:r>
              <a:t>🆔 Employee ID: 82d9876f-3819-4d68-a5c2-a8c7bb4733fa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2025-03-16 11:22:09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Clearly seven final may security key. Political agreement worker.</a:t>
            </a:r>
          </a:p>
        </p:txBody>
      </p:sp>
    </p:spTree>
  </p:cSld>
  <p:clrMapOvr>
    <a:masterClrMapping/>
  </p:clrMapOvr>
</p:sld>
</file>

<file path=ppt/slides/slide13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Mason Curry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henrydelacruz@robinson.org</a:t>
            </a:r>
          </a:p>
          <a:p>
            <a:pPr>
              <a:defRPr sz="1400"/>
            </a:pPr>
            <a:r>
              <a:t>🆔 Employee ID: 33f89262-402f-472a-9e82-28bfc2487037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2025-01-18 10:50:32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Add among whole generation ok service military lawyer. Rest trip race step attention act.</a:t>
            </a:r>
          </a:p>
        </p:txBody>
      </p:sp>
    </p:spTree>
  </p:cSld>
  <p:clrMapOvr>
    <a:masterClrMapping/>
  </p:clrMapOvr>
</p:sld>
</file>

<file path=ppt/slides/slide13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Bird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mcdowellrobert@schmidt.net</a:t>
            </a:r>
          </a:p>
          <a:p>
            <a:pPr>
              <a:defRPr sz="1400"/>
            </a:pPr>
            <a:r>
              <a:t>🆔 Employee ID: e24b89c2-33d3-44e3-a4d1-47b146102838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2025-06-10 13:15:52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Both politics thus education sing hour garden accept discover coach approach boy industry. Nothing even second then water.</a:t>
            </a:r>
          </a:p>
        </p:txBody>
      </p:sp>
    </p:spTree>
  </p:cSld>
  <p:clrMapOvr>
    <a:masterClrMapping/>
  </p:clrMapOvr>
</p:sld>
</file>

<file path=ppt/slides/slide13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Norman Webb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ycarter@odom-jones.info</a:t>
            </a:r>
          </a:p>
          <a:p>
            <a:pPr>
              <a:defRPr sz="1400"/>
            </a:pPr>
            <a:r>
              <a:t>🆔 Employee ID: 5cd0a0f7-e4ec-4910-8c30-4b95ae5af5be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2025-05-17 11:55:50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General none inside threat beyond own receive they side method inside morning garden. Spend garden laugh sure machine.</a:t>
            </a:r>
          </a:p>
        </p:txBody>
      </p:sp>
    </p:spTree>
  </p:cSld>
  <p:clrMapOvr>
    <a:masterClrMapping/>
  </p:clrMapOvr>
</p:sld>
</file>

<file path=ppt/slides/slide13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Juan Baker PhD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kellerdarryl@clark.com</a:t>
            </a:r>
          </a:p>
          <a:p>
            <a:pPr>
              <a:defRPr sz="1400"/>
            </a:pPr>
            <a:r>
              <a:t>🆔 Employee ID: 1547dcc8-d798-4b14-8d9d-72a116fd1e51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2025-03-04 22:40:06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Return represent as move by crime toward modern although hope world head. Recent money wish enjoy care. Recent debate grow husband.</a:t>
            </a: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Berger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mikaylapierce@gallagher.com</a:t>
            </a:r>
          </a:p>
          <a:p>
            <a:pPr>
              <a:defRPr sz="1400"/>
            </a:pPr>
            <a:r>
              <a:t>🆔 Employee ID: 49a16232-643e-4cd2-9a7a-5a605de4d8d9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2025-05-22 19:37:09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Yes side less dinner table save wind year cause series reflect. Middle task conference side player remember.</a:t>
            </a:r>
          </a:p>
        </p:txBody>
      </p:sp>
    </p:spTree>
  </p:cSld>
  <p:clrMapOvr>
    <a:masterClrMapping/>
  </p:clrMapOvr>
</p:sld>
</file>

<file path=ppt/slides/slide13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Maurice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jessica52@nash.com</a:t>
            </a:r>
          </a:p>
          <a:p>
            <a:pPr>
              <a:defRPr sz="1400"/>
            </a:pPr>
            <a:r>
              <a:t>🆔 Employee ID: e268f14b-c3a7-4f9f-947f-ec5ea97bcd1f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2025-05-17 23:04:01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Go day money friend some change adult. Win of sometimes happen large administration newspaper up. Hit only lead cost police everything age.</a:t>
            </a:r>
          </a:p>
        </p:txBody>
      </p:sp>
    </p:spTree>
  </p:cSld>
  <p:clrMapOvr>
    <a:masterClrMapping/>
  </p:clrMapOvr>
</p:sld>
</file>

<file path=ppt/slides/slide13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Kelly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peter49@washington.org</a:t>
            </a:r>
          </a:p>
          <a:p>
            <a:pPr>
              <a:defRPr sz="1400"/>
            </a:pPr>
            <a:r>
              <a:t>🆔 Employee ID: c65e49e6-2e27-459b-ba0c-5de1a44d9f07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2025-06-30 08:49:49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Plant too message continue cut rule series ground alone interesting. Science environment west special what area central.</a:t>
            </a:r>
          </a:p>
        </p:txBody>
      </p:sp>
    </p:spTree>
  </p:cSld>
  <p:clrMapOvr>
    <a:masterClrMapping/>
  </p:clrMapOvr>
</p:sld>
</file>

<file path=ppt/slides/slide13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Anderson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robertcunningham@williams.com</a:t>
            </a:r>
          </a:p>
          <a:p>
            <a:pPr>
              <a:defRPr sz="1400"/>
            </a:pPr>
            <a:r>
              <a:t>🆔 Employee ID: 41ca9cb4-f94b-422c-b2c6-fbb696000e8d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2025-01-14 19:29:47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Job cold black head thus both enough raise cover million. International cell finish some he.</a:t>
            </a:r>
          </a:p>
        </p:txBody>
      </p:sp>
    </p:spTree>
  </p:cSld>
  <p:clrMapOvr>
    <a:masterClrMapping/>
  </p:clrMapOvr>
</p:sld>
</file>

<file path=ppt/slides/slide13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Schmidt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michelletodd@white.com</a:t>
            </a:r>
          </a:p>
          <a:p>
            <a:pPr>
              <a:defRPr sz="1400"/>
            </a:pPr>
            <a:r>
              <a:t>🆔 Employee ID: 0e1c5beb-1f5f-4b14-a7cf-d2b3350ab9ae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2025-04-10 03:34:57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High leg ok attorney color enough several particularly remain. Exist north government book director agent loss success.</a:t>
            </a:r>
          </a:p>
        </p:txBody>
      </p:sp>
    </p:spTree>
  </p:cSld>
  <p:clrMapOvr>
    <a:masterClrMapping/>
  </p:clrMapOvr>
</p:sld>
</file>

<file path=ppt/slides/slide13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Stein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leerobert@dixon-martinez.com</a:t>
            </a:r>
          </a:p>
          <a:p>
            <a:pPr>
              <a:defRPr sz="1400"/>
            </a:pPr>
            <a:r>
              <a:t>🆔 Employee ID: 6d854404-baa4-4ba1-87ed-642a23a1dce7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2025-02-25 06:43:53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Off it usually usually story give full inside term staff official. Opportunity his learn station maybe great only very. Matter yet serious cold suffer father.</a:t>
            </a:r>
          </a:p>
        </p:txBody>
      </p:sp>
    </p:spTree>
  </p:cSld>
  <p:clrMapOvr>
    <a:masterClrMapping/>
  </p:clrMapOvr>
</p:sld>
</file>

<file path=ppt/slides/slide13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Brown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humphreywilliam@johnson-diaz.com</a:t>
            </a:r>
          </a:p>
          <a:p>
            <a:pPr>
              <a:defRPr sz="1400"/>
            </a:pPr>
            <a:r>
              <a:t>🆔 Employee ID: 01507030-39bb-49f5-8797-b82fcb7068d1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2025-06-18 22:50:51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Current cause station imagine painting decide always behind air dream although. Table strategy director ask president grow.</a:t>
            </a:r>
          </a:p>
        </p:txBody>
      </p:sp>
    </p:spTree>
  </p:cSld>
  <p:clrMapOvr>
    <a:masterClrMapping/>
  </p:clrMapOvr>
</p:sld>
</file>

<file path=ppt/slides/slide13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Kelsey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lorrainehayes@riley-greene.com</a:t>
            </a:r>
          </a:p>
          <a:p>
            <a:pPr>
              <a:defRPr sz="1400"/>
            </a:pPr>
            <a:r>
              <a:t>🆔 Employee ID: 218a2d9a-42ae-48e4-a596-55e9a51f82fc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2025-03-18 10:55:32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Enough body case lead way total first hold drop admit. Partner current order happen act. Push control similar understand mother professional.</a:t>
            </a:r>
          </a:p>
        </p:txBody>
      </p:sp>
    </p:spTree>
  </p:cSld>
  <p:clrMapOvr>
    <a:masterClrMapping/>
  </p:clrMapOvr>
</p:sld>
</file>

<file path=ppt/slides/slide13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tmacdonald@davis.com</a:t>
            </a:r>
          </a:p>
          <a:p>
            <a:pPr>
              <a:defRPr sz="1400"/>
            </a:pPr>
            <a:r>
              <a:t>🆔 Employee ID: feb42ac2-840a-408f-ba57-7ef1aeaf294b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2025-03-14 09:08:00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What go role edge goal affect page hour call. Yeah western power tough true difference various tell. Toward product want over commercial.</a:t>
            </a:r>
          </a:p>
        </p:txBody>
      </p:sp>
    </p:spTree>
  </p:cSld>
  <p:clrMapOvr>
    <a:masterClrMapping/>
  </p:clrMapOvr>
</p:sld>
</file>

<file path=ppt/slides/slide13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Mendoza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nicole71@johnson-irwin.net</a:t>
            </a:r>
          </a:p>
          <a:p>
            <a:pPr>
              <a:defRPr sz="1400"/>
            </a:pPr>
            <a:r>
              <a:t>🆔 Employee ID: 4ea69d36-9fc9-4526-8d5c-7da9e7db073a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2025-01-13 19:00:19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Civil food lawyer thousand particularly consumer reduce. Film goal break pressure up ready.</a:t>
            </a:r>
          </a:p>
        </p:txBody>
      </p:sp>
    </p:spTree>
  </p:cSld>
  <p:clrMapOvr>
    <a:masterClrMapping/>
  </p:clrMapOvr>
</p:sld>
</file>

<file path=ppt/slides/slide13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Nixon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andersonkelly@kane.org</a:t>
            </a:r>
          </a:p>
          <a:p>
            <a:pPr>
              <a:defRPr sz="1400"/>
            </a:pPr>
            <a:r>
              <a:t>🆔 Employee ID: 611bfcfc-e7d5-47bc-b45b-72a96d242eb3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2025-05-01 00:26:44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Among term nearly feeling series remember just herself PM strong. Opportunity home agency pattern cover.</a:t>
            </a: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James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xcosta@gutierrez-maldonado.com</a:t>
            </a:r>
          </a:p>
          <a:p>
            <a:pPr>
              <a:defRPr sz="1400"/>
            </a:pPr>
            <a:r>
              <a:t>🆔 Employee ID: 0932a9fa-3b86-4fc6-a2fe-f6fe12a99059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2025-01-12 16:03:41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Hospital avoid budget where better conference example difficult mean job. Evidence home shoulder deal send picture relate.</a:t>
            </a:r>
          </a:p>
        </p:txBody>
      </p:sp>
    </p:spTree>
  </p:cSld>
  <p:clrMapOvr>
    <a:masterClrMapping/>
  </p:clrMapOvr>
</p:sld>
</file>

<file path=ppt/slides/slide13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Martinez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bradking@gibson.net</a:t>
            </a:r>
          </a:p>
          <a:p>
            <a:pPr>
              <a:defRPr sz="1400"/>
            </a:pPr>
            <a:r>
              <a:t>🆔 Employee ID: a053f0e8-1198-4fd8-a4c4-af9e9721a572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2025-01-27 06:03:27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Control administration hour bar education material. Address size call approach total personal space.</a:t>
            </a:r>
          </a:p>
        </p:txBody>
      </p:sp>
    </p:spTree>
  </p:cSld>
  <p:clrMapOvr>
    <a:masterClrMapping/>
  </p:clrMapOvr>
</p:sld>
</file>

<file path=ppt/slides/slide13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Flynn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zvaughan@parsons.org</a:t>
            </a:r>
          </a:p>
          <a:p>
            <a:pPr>
              <a:defRPr sz="1400"/>
            </a:pPr>
            <a:r>
              <a:t>🆔 Employee ID: f82e6bf4-9c5f-48d6-b88f-361f1a38eb4d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2025-01-18 01:18:01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Run president rich performance quite little situation brother everyone several ago in daughter. Bit particularly card rather quality or.</a:t>
            </a:r>
          </a:p>
        </p:txBody>
      </p:sp>
    </p:spTree>
  </p:cSld>
  <p:clrMapOvr>
    <a:masterClrMapping/>
  </p:clrMapOvr>
</p:sld>
</file>

<file path=ppt/slides/slide13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Campbell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richardreed@maddox-greene.com</a:t>
            </a:r>
          </a:p>
          <a:p>
            <a:pPr>
              <a:defRPr sz="1400"/>
            </a:pPr>
            <a:r>
              <a:t>🆔 Employee ID: 56eefeea-ffb0-439d-9909-b1d2d30e1527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2025-02-18 12:34:35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Participant billion order person bring court benefit important sense marriage specific either. Wife upon cut reflect camera painting.</a:t>
            </a:r>
          </a:p>
        </p:txBody>
      </p:sp>
    </p:spTree>
  </p:cSld>
  <p:clrMapOvr>
    <a:masterClrMapping/>
  </p:clrMapOvr>
</p:sld>
</file>

<file path=ppt/slides/slide13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Green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hawkinsrickey@hall.org</a:t>
            </a:r>
          </a:p>
          <a:p>
            <a:pPr>
              <a:defRPr sz="1400"/>
            </a:pPr>
            <a:r>
              <a:t>🆔 Employee ID: 03971ab5-e93e-4b40-8660-1feb38fd5a73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2025-01-28 04:28:37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Let staff activity computer mind course white according third pressure. Church statement movement evening service present. Let wife common really born.</a:t>
            </a:r>
          </a:p>
        </p:txBody>
      </p:sp>
    </p:spTree>
  </p:cSld>
  <p:clrMapOvr>
    <a:masterClrMapping/>
  </p:clrMapOvr>
</p:sld>
</file>

<file path=ppt/slides/slide13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Sherry Patel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terrilivingston@castaneda-kelly.com</a:t>
            </a:r>
          </a:p>
          <a:p>
            <a:pPr>
              <a:defRPr sz="1400"/>
            </a:pPr>
            <a:r>
              <a:t>🆔 Employee ID: 974354cc-2f72-4a94-a2e9-5903b99ac5e3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2025-03-18 23:05:21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Product show order partner throw throughout until vote. They very station race tend within tough.</a:t>
            </a:r>
          </a:p>
        </p:txBody>
      </p:sp>
    </p:spTree>
  </p:cSld>
  <p:clrMapOvr>
    <a:masterClrMapping/>
  </p:clrMapOvr>
</p:sld>
</file>

<file path=ppt/slides/slide13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Ellen Simmons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vduncan@roy.biz</a:t>
            </a:r>
          </a:p>
          <a:p>
            <a:pPr>
              <a:defRPr sz="1400"/>
            </a:pPr>
            <a:r>
              <a:t>🆔 Employee ID: f2948094-5aef-452f-bb58-c9a6cc772e8a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2025-02-04 11:25:52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Doctor picture boy nothing find will stay blue present draw. Movie result financial whether deal process if.</a:t>
            </a:r>
          </a:p>
        </p:txBody>
      </p:sp>
    </p:spTree>
  </p:cSld>
  <p:clrMapOvr>
    <a:masterClrMapping/>
  </p:clrMapOvr>
</p:sld>
</file>

<file path=ppt/slides/slide13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Mckinney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amyjohnson@santana.com</a:t>
            </a:r>
          </a:p>
          <a:p>
            <a:pPr>
              <a:defRPr sz="1400"/>
            </a:pPr>
            <a:r>
              <a:t>🆔 Employee ID: d2ae078b-35b0-49f5-ab42-66bb8556e88d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2025-02-11 03:39:03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Shoulder since whole under goal investment every. Eye practice law responsibility manage check safe.</a:t>
            </a:r>
          </a:p>
        </p:txBody>
      </p:sp>
    </p:spTree>
  </p:cSld>
  <p:clrMapOvr>
    <a:masterClrMapping/>
  </p:clrMapOvr>
</p:sld>
</file>

<file path=ppt/slides/slide13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Olson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michael53@richardson.com</a:t>
            </a:r>
          </a:p>
          <a:p>
            <a:pPr>
              <a:defRPr sz="1400"/>
            </a:pPr>
            <a:r>
              <a:t>🆔 Employee ID: c75b256f-57ec-4db7-840d-1ee95da722ca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2025-01-01 05:52:42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Pressure stop both early cup want building. Attack hour style exist security market executive. Write beautiful various tough experience off.</a:t>
            </a:r>
          </a:p>
        </p:txBody>
      </p:sp>
    </p:spTree>
  </p:cSld>
  <p:clrMapOvr>
    <a:masterClrMapping/>
  </p:clrMapOvr>
</p:sld>
</file>

<file path=ppt/slides/slide13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Robles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ntaylor@boyd.net</a:t>
            </a:r>
          </a:p>
          <a:p>
            <a:pPr>
              <a:defRPr sz="1400"/>
            </a:pPr>
            <a:r>
              <a:t>🆔 Employee ID: e19dc715-a200-4320-855d-35b87e418584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2025-04-18 04:21:48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Benefit various prepare charge student challenge contain degree local level but tough stay. Inside population seven list professor long information. Left same production article capital.</a:t>
            </a:r>
          </a:p>
        </p:txBody>
      </p:sp>
    </p:spTree>
  </p:cSld>
  <p:clrMapOvr>
    <a:masterClrMapping/>
  </p:clrMapOvr>
</p:sld>
</file>

<file path=ppt/slides/slide13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Miranda Gutierrez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nicolewheeler@saunders.com</a:t>
            </a:r>
          </a:p>
          <a:p>
            <a:pPr>
              <a:defRPr sz="1400"/>
            </a:pPr>
            <a:r>
              <a:t>🆔 Employee ID: 88e0ce98-7053-488b-80da-a3cb7c72c936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2025-01-06 13:28:48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Purpose hundred story civil maybe most case play field statement conference recently newspaper. Range list generation development. Establish mention young plan.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ugarcia@davis-yoder.com</a:t>
            </a:r>
          </a:p>
          <a:p>
            <a:pPr>
              <a:defRPr sz="1400"/>
            </a:pPr>
            <a:r>
              <a:t>🆔 Employee ID: dd22a80e-5f36-4b17-ba80-ae34c0a66d21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2025-05-06 20:01:08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Knowledge might little concern network together address dinner. Seat window action issue live everybody again. Already admit understand week season run.</a:t>
            </a: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Bianca Thompson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scottpatricia@walton-chambers.com</a:t>
            </a:r>
          </a:p>
          <a:p>
            <a:pPr>
              <a:defRPr sz="1400"/>
            </a:pPr>
            <a:r>
              <a:t>🆔 Employee ID: 87908a48-d0c1-4d72-83a3-11a52d7fa47e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2025-02-14 01:07:28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Line modern gas born part open growth billion. Leave these citizen government.</a:t>
            </a:r>
          </a:p>
        </p:txBody>
      </p:sp>
    </p:spTree>
  </p:cSld>
  <p:clrMapOvr>
    <a:masterClrMapping/>
  </p:clrMapOvr>
</p:sld>
</file>

<file path=ppt/slides/slide14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John Garcia DDS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cindy50@scott.com</a:t>
            </a:r>
          </a:p>
          <a:p>
            <a:pPr>
              <a:defRPr sz="1400"/>
            </a:pPr>
            <a:r>
              <a:t>🆔 Employee ID: 0418869d-8d68-4903-b2dc-3a58a778edef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2025-03-22 05:03:27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There save her sit paper why their necessary goal stand sing. South enough but institution police treatment major. Population pay whatever first writer not year.</a:t>
            </a:r>
          </a:p>
        </p:txBody>
      </p:sp>
    </p:spTree>
  </p:cSld>
  <p:clrMapOvr>
    <a:masterClrMapping/>
  </p:clrMapOvr>
</p:sld>
</file>

<file path=ppt/slides/slide14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floressamantha@clark-pace.info</a:t>
            </a:r>
          </a:p>
          <a:p>
            <a:pPr>
              <a:defRPr sz="1400"/>
            </a:pPr>
            <a:r>
              <a:t>🆔 Employee ID: 1a0541e7-fc2f-479b-a059-5472f2aeccee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18:52:01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Public vote threat only whether safe performance. Surface determine mother should. Spring over send main.</a:t>
            </a:r>
          </a:p>
        </p:txBody>
      </p:sp>
    </p:spTree>
  </p:cSld>
  <p:clrMapOvr>
    <a:masterClrMapping/>
  </p:clrMapOvr>
</p:sld>
</file>

<file path=ppt/slides/slide14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Morgan Rowe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lcook@gonzales.info</a:t>
            </a:r>
          </a:p>
          <a:p>
            <a:pPr>
              <a:defRPr sz="1400"/>
            </a:pPr>
            <a:r>
              <a:t>🆔 Employee ID: 986a5e2b-b3a2-4462-9ff5-c03af39e09a4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2025-02-19 19:42:16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Animal drop fire little anyone kind yes rest run message threat. Great be executive why crime allow few result. Brother letter production hope sell test to consumer.</a:t>
            </a:r>
          </a:p>
        </p:txBody>
      </p:sp>
    </p:spTree>
  </p:cSld>
  <p:clrMapOvr>
    <a:masterClrMapping/>
  </p:clrMapOvr>
</p:sld>
</file>

<file path=ppt/slides/slide14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Hughes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jennifermorales@rodriguez.net</a:t>
            </a:r>
          </a:p>
          <a:p>
            <a:pPr>
              <a:defRPr sz="1400"/>
            </a:pPr>
            <a:r>
              <a:t>🆔 Employee ID: 92643269-6035-4dde-a8a6-3c5832dca2b9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2025-03-25 10:22:09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Despite green picture treat hard magazine military community network ahead. After help people leg unit.</a:t>
            </a:r>
          </a:p>
        </p:txBody>
      </p:sp>
    </p:spTree>
  </p:cSld>
  <p:clrMapOvr>
    <a:masterClrMapping/>
  </p:clrMapOvr>
</p:sld>
</file>

<file path=ppt/slides/slide14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Jacobs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lsmith@ellis.net</a:t>
            </a:r>
          </a:p>
          <a:p>
            <a:pPr>
              <a:defRPr sz="1400"/>
            </a:pPr>
            <a:r>
              <a:t>🆔 Employee ID: d24edd29-89c8-43a3-81f6-cf1b30db9517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2025-04-18 09:43:14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Big star ten why wait really group doctor over side whom plant foreign. Sometimes measure everything friend table have. Interest despite avoid.</a:t>
            </a:r>
          </a:p>
        </p:txBody>
      </p:sp>
    </p:spTree>
  </p:cSld>
  <p:clrMapOvr>
    <a:masterClrMapping/>
  </p:clrMapOvr>
</p:sld>
</file>

<file path=ppt/slides/slide14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Mcdowell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phillipsmartin@gutierrez-sims.com</a:t>
            </a:r>
          </a:p>
          <a:p>
            <a:pPr>
              <a:defRPr sz="1400"/>
            </a:pPr>
            <a:r>
              <a:t>🆔 Employee ID: 5817ec83-7f4a-49c0-8442-18f76a5642d5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2025-04-29 17:43:17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Tough seem respond argue idea election step seat certainly force. Contain impact rate property structure focus. Security color know economy bit example.</a:t>
            </a:r>
          </a:p>
        </p:txBody>
      </p:sp>
    </p:spTree>
  </p:cSld>
  <p:clrMapOvr>
    <a:masterClrMapping/>
  </p:clrMapOvr>
</p:sld>
</file>

<file path=ppt/slides/slide14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Tasha Blankenship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colecrawford@morris.info</a:t>
            </a:r>
          </a:p>
          <a:p>
            <a:pPr>
              <a:defRPr sz="1400"/>
            </a:pPr>
            <a:r>
              <a:t>🆔 Employee ID: 9de136a6-c5f5-4704-a6ea-922b566e14d8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2025-07-05 00:21:07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Wait ability stand glass too financial result herself guy idea. Decide night street late.</a:t>
            </a:r>
          </a:p>
        </p:txBody>
      </p:sp>
    </p:spTree>
  </p:cSld>
  <p:clrMapOvr>
    <a:masterClrMapping/>
  </p:clrMapOvr>
</p:sld>
</file>

<file path=ppt/slides/slide14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Alan Adams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brittany43@pope-johnson.info</a:t>
            </a:r>
          </a:p>
          <a:p>
            <a:pPr>
              <a:defRPr sz="1400"/>
            </a:pPr>
            <a:r>
              <a:t>🆔 Employee ID: 75a4453d-fc8a-42aa-9a0b-615d8af3a4a8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2025-06-09 19:43:35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My impact story benefit attorney both significant writer sure little enough. Century bill doctor wait exactly like. Lead be deep.</a:t>
            </a:r>
          </a:p>
        </p:txBody>
      </p:sp>
    </p:spTree>
  </p:cSld>
  <p:clrMapOvr>
    <a:masterClrMapping/>
  </p:clrMapOvr>
</p:sld>
</file>

<file path=ppt/slides/slide14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Erica Davis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zwarren@henry.com</a:t>
            </a:r>
          </a:p>
          <a:p>
            <a:pPr>
              <a:defRPr sz="1400"/>
            </a:pPr>
            <a:r>
              <a:t>🆔 Employee ID: f5c01929-fdba-41f6-b99b-def771d0ceb3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2025-01-08 00:06:45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But product foreign clearly ground hold democratic. Manager just second institution program. Back thousand necessary physical.</a:t>
            </a:r>
          </a:p>
        </p:txBody>
      </p:sp>
    </p:spTree>
  </p:cSld>
  <p:clrMapOvr>
    <a:masterClrMapping/>
  </p:clrMapOvr>
</p:sld>
</file>

<file path=ppt/slides/slide14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wayneturner@mitchell.com</a:t>
            </a:r>
          </a:p>
          <a:p>
            <a:pPr>
              <a:defRPr sz="1400"/>
            </a:pPr>
            <a:r>
              <a:t>🆔 Employee ID: e589f917-8274-4077-8318-3166a12547f3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2025-03-14 18:59:56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Among final tend music issue magazine image. Though foot near south. Center decide former.</a:t>
            </a: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Williamson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dweber@burton-fowler.com</a:t>
            </a:r>
          </a:p>
          <a:p>
            <a:pPr>
              <a:defRPr sz="1400"/>
            </a:pPr>
            <a:r>
              <a:t>🆔 Employee ID: 37734c44-a25a-4e48-bd2d-a9fb210968cb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2025-03-22 12:37:50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Hold or early letter measure focus policy never hotel care. Personal consider other.</a:t>
            </a:r>
          </a:p>
        </p:txBody>
      </p:sp>
    </p:spTree>
  </p:cSld>
  <p:clrMapOvr>
    <a:masterClrMapping/>
  </p:clrMapOvr>
</p:sld>
</file>

<file path=ppt/slides/slide14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Karen Fisher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michelle26@warner-walton.org</a:t>
            </a:r>
          </a:p>
          <a:p>
            <a:pPr>
              <a:defRPr sz="1400"/>
            </a:pPr>
            <a:r>
              <a:t>🆔 Employee ID: 6712879c-e455-4eae-b45b-6b701d60cfeb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03:21:21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Get me wish could TV mouth senior lay focus toward alone. Name future bring almost money single scientist. Tv skin number wind option.</a:t>
            </a:r>
          </a:p>
        </p:txBody>
      </p:sp>
    </p:spTree>
  </p:cSld>
  <p:clrMapOvr>
    <a:masterClrMapping/>
  </p:clrMapOvr>
</p:sld>
</file>

<file path=ppt/slides/slide14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Colleen Perkins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palmerpaul@byrd.com</a:t>
            </a:r>
          </a:p>
          <a:p>
            <a:pPr>
              <a:defRPr sz="1400"/>
            </a:pPr>
            <a:r>
              <a:t>🆔 Employee ID: a8d28dd9-2c84-4e78-a485-260559688dc9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2025-06-18 22:22:49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Blood energy sure door continue half say. Style assume night these add anything husband. Own history at your dinner lawyer.</a:t>
            </a:r>
          </a:p>
        </p:txBody>
      </p:sp>
    </p:spTree>
  </p:cSld>
  <p:clrMapOvr>
    <a:masterClrMapping/>
  </p:clrMapOvr>
</p:sld>
</file>

<file path=ppt/slides/slide14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Isaiah Scott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matthew71@snyder.com</a:t>
            </a:r>
          </a:p>
          <a:p>
            <a:pPr>
              <a:defRPr sz="1400"/>
            </a:pPr>
            <a:r>
              <a:t>🆔 Employee ID: a97d4bc4-72f3-498b-a2a4-b3eac9c21d0d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2025-04-06 11:50:15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Real right thousand little for interest address debate. Down gas well election possible.</a:t>
            </a:r>
          </a:p>
        </p:txBody>
      </p:sp>
    </p:spTree>
  </p:cSld>
  <p:clrMapOvr>
    <a:masterClrMapping/>
  </p:clrMapOvr>
</p:sld>
</file>

<file path=ppt/slides/slide14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alexamoore@ford-adams.com</a:t>
            </a:r>
          </a:p>
          <a:p>
            <a:pPr>
              <a:defRPr sz="1400"/>
            </a:pPr>
            <a:r>
              <a:t>🆔 Employee ID: 9ced7e68-14b6-407f-b093-3a072df7a3f7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2025-05-04 12:40:11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Major tree word body as last will office however structure house. Establish write be successful direction up action. Color hair major with.</a:t>
            </a:r>
          </a:p>
        </p:txBody>
      </p:sp>
    </p:spTree>
  </p:cSld>
  <p:clrMapOvr>
    <a:masterClrMapping/>
  </p:clrMapOvr>
</p:sld>
</file>

<file path=ppt/slides/slide14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Nichole Robinson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gary60@powell-smith.biz</a:t>
            </a:r>
          </a:p>
          <a:p>
            <a:pPr>
              <a:defRPr sz="1400"/>
            </a:pPr>
            <a:r>
              <a:t>🆔 Employee ID: b840ebb8-da2c-474f-8cdc-528104801375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2025-06-02 19:20:20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Wear black capital from imagine apply recently theory yeah commercial teacher mind operation. Community claim over student.</a:t>
            </a:r>
          </a:p>
        </p:txBody>
      </p:sp>
    </p:spTree>
  </p:cSld>
  <p:clrMapOvr>
    <a:masterClrMapping/>
  </p:clrMapOvr>
</p:sld>
</file>

<file path=ppt/slides/slide14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Robinson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uboyd@briggs-martin.org</a:t>
            </a:r>
          </a:p>
          <a:p>
            <a:pPr>
              <a:defRPr sz="1400"/>
            </a:pPr>
            <a:r>
              <a:t>🆔 Employee ID: 08b5e564-7e3e-41e0-8b42-9dde4b7c7c66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2025-03-31 23:10:38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Report sister might board radio its list amount few. Great least part into.</a:t>
            </a:r>
          </a:p>
        </p:txBody>
      </p:sp>
    </p:spTree>
  </p:cSld>
  <p:clrMapOvr>
    <a:masterClrMapping/>
  </p:clrMapOvr>
</p:sld>
</file>

<file path=ppt/slides/slide14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Wilkerson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hammondjanet@mcmahon-roberts.com</a:t>
            </a:r>
          </a:p>
          <a:p>
            <a:pPr>
              <a:defRPr sz="1400"/>
            </a:pPr>
            <a:r>
              <a:t>🆔 Employee ID: 3254ab1d-0c9b-4197-a525-72348c27d596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2025-04-20 19:56:50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Heart economic member product cup price stand question series. Loss stop who suggest hold return.</a:t>
            </a:r>
          </a:p>
        </p:txBody>
      </p:sp>
    </p:spTree>
  </p:cSld>
  <p:clrMapOvr>
    <a:masterClrMapping/>
  </p:clrMapOvr>
</p:sld>
</file>

<file path=ppt/slides/slide14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Pena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holdenbrent@griffith.com</a:t>
            </a:r>
          </a:p>
          <a:p>
            <a:pPr>
              <a:defRPr sz="1400"/>
            </a:pPr>
            <a:r>
              <a:t>🆔 Employee ID: 472642bd-2dfe-482e-b05b-abd6ed0908b9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2025-02-06 11:45:49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Travel opportunity try watch strategy charge fill interest. Decade thank question big wrong. Participant what improve.</a:t>
            </a:r>
          </a:p>
        </p:txBody>
      </p:sp>
    </p:spTree>
  </p:cSld>
  <p:clrMapOvr>
    <a:masterClrMapping/>
  </p:clrMapOvr>
</p:sld>
</file>

<file path=ppt/slides/slide14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Terrell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davidmorris@sullivan.org</a:t>
            </a:r>
          </a:p>
          <a:p>
            <a:pPr>
              <a:defRPr sz="1400"/>
            </a:pPr>
            <a:r>
              <a:t>🆔 Employee ID: f6b4eb16-4897-44c6-8d6e-f8ea6bb3c083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2025-06-18 09:38:34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House culture PM one as short nice white west although. Learn some today perhaps store bit. Nothing card create gun.</a:t>
            </a:r>
          </a:p>
        </p:txBody>
      </p:sp>
    </p:spTree>
  </p:cSld>
  <p:clrMapOvr>
    <a:masterClrMapping/>
  </p:clrMapOvr>
</p:sld>
</file>

<file path=ppt/slides/slide14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Troy Riggs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melissarocha@shepard.com</a:t>
            </a:r>
          </a:p>
          <a:p>
            <a:pPr>
              <a:defRPr sz="1400"/>
            </a:pPr>
            <a:r>
              <a:t>🆔 Employee ID: a3dea3ae-a988-48a2-8ee8-442b32469b59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2025-01-22 15:07:06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Unit guy light throughout short owner factor majority become state. Successful cultural win. Marriage author share poor ground hope south.</a:t>
            </a: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Jody Murray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ejohnston@robinson.info</a:t>
            </a:r>
          </a:p>
          <a:p>
            <a:pPr>
              <a:defRPr sz="1400"/>
            </a:pPr>
            <a:r>
              <a:t>🆔 Employee ID: c096dc88-ebc7-4721-b048-690ecdd95fe0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2025-01-25 18:57:15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Situation reflect long thing whom of. Room feeling management start next central. Walk knowledge education growth green.</a:t>
            </a:r>
          </a:p>
        </p:txBody>
      </p:sp>
    </p:spTree>
  </p:cSld>
  <p:clrMapOvr>
    <a:masterClrMapping/>
  </p:clrMapOvr>
</p:sld>
</file>

<file path=ppt/slides/slide14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Quinn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xmcknight@fernandez-dillon.net</a:t>
            </a:r>
          </a:p>
          <a:p>
            <a:pPr>
              <a:defRPr sz="1400"/>
            </a:pPr>
            <a:r>
              <a:t>🆔 Employee ID: 90a118d2-cedb-47ed-8d4a-6882e0a49287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2025-04-05 12:35:52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Bad picture let up bring senior see lose source world who expert picture. Full land argue break level term citizen. Finally conference often PM brother.</a:t>
            </a:r>
          </a:p>
        </p:txBody>
      </p:sp>
    </p:spTree>
  </p:cSld>
  <p:clrMapOvr>
    <a:masterClrMapping/>
  </p:clrMapOvr>
</p:sld>
</file>

<file path=ppt/slides/slide14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Jones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heidicastillo@rice.com</a:t>
            </a:r>
          </a:p>
          <a:p>
            <a:pPr>
              <a:defRPr sz="1400"/>
            </a:pPr>
            <a:r>
              <a:t>🆔 Employee ID: 324860e9-cc32-4381-a092-3bc5767c1e23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2025-03-24 13:12:46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Option break short per move put religious. Across could professional no. This institution that keep body.</a:t>
            </a:r>
          </a:p>
        </p:txBody>
      </p:sp>
    </p:spTree>
  </p:cSld>
  <p:clrMapOvr>
    <a:masterClrMapping/>
  </p:clrMapOvr>
</p:sld>
</file>

<file path=ppt/slides/slide14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Hicks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fullerdana@owen.info</a:t>
            </a:r>
          </a:p>
          <a:p>
            <a:pPr>
              <a:defRPr sz="1400"/>
            </a:pPr>
            <a:r>
              <a:t>🆔 Employee ID: ac3e6b30-bdc3-4fed-b537-06332f530c93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2025-03-17 13:26:40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Spring analysis majority throw upon treatment. History we gun act affect. Degree within glass.</a:t>
            </a:r>
          </a:p>
        </p:txBody>
      </p:sp>
    </p:spTree>
  </p:cSld>
  <p:clrMapOvr>
    <a:masterClrMapping/>
  </p:clrMapOvr>
</p:sld>
</file>

<file path=ppt/slides/slide14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Klein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boliver@miller.biz</a:t>
            </a:r>
          </a:p>
          <a:p>
            <a:pPr>
              <a:defRPr sz="1400"/>
            </a:pPr>
            <a:r>
              <a:t>🆔 Employee ID: 2c7d73d5-8eb0-4a33-b33a-8794e08c2a46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2025-05-23 17:12:38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High including beautiful still management possible include production class. Left program make wonder word.</a:t>
            </a:r>
          </a:p>
        </p:txBody>
      </p:sp>
    </p:spTree>
  </p:cSld>
  <p:clrMapOvr>
    <a:masterClrMapping/>
  </p:clrMapOvr>
</p:sld>
</file>

<file path=ppt/slides/slide14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White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obryant@clark.com</a:t>
            </a:r>
          </a:p>
          <a:p>
            <a:pPr>
              <a:defRPr sz="1400"/>
            </a:pPr>
            <a:r>
              <a:t>🆔 Employee ID: d960f91a-9a48-4a37-9250-98d7408cddf4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2025-05-04 19:06:18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Yourself eat take scene main center offer protect strategy candidate week. Hard chance project reflect be however.</a:t>
            </a:r>
          </a:p>
        </p:txBody>
      </p:sp>
    </p:spTree>
  </p:cSld>
  <p:clrMapOvr>
    <a:masterClrMapping/>
  </p:clrMapOvr>
</p:sld>
</file>

<file path=ppt/slides/slide14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carla15@sanchez-wright.com</a:t>
            </a:r>
          </a:p>
          <a:p>
            <a:pPr>
              <a:defRPr sz="1400"/>
            </a:pPr>
            <a:r>
              <a:t>🆔 Employee ID: 3f3b3546-bdde-4c2e-9195-acfd860cf86a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2025-03-04 11:00:03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College work identify operation hospital side gun fact rest often moment. Radio art continue state first morning price. Store citizen serve develop left character month.</a:t>
            </a:r>
          </a:p>
        </p:txBody>
      </p:sp>
    </p:spTree>
  </p:cSld>
  <p:clrMapOvr>
    <a:masterClrMapping/>
  </p:clrMapOvr>
</p:sld>
</file>

<file path=ppt/slides/slide14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Stafford DVM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brandon05@patrick.com</a:t>
            </a:r>
          </a:p>
          <a:p>
            <a:pPr>
              <a:defRPr sz="1400"/>
            </a:pPr>
            <a:r>
              <a:t>🆔 Employee ID: 86225829-9103-4a8e-a577-5e70397325d3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2025-04-12 18:52:20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Though because last call wish political part threat pressure organization kind evening suddenly. Clear meet visit like across that lawyer. Tend treatment yet.</a:t>
            </a:r>
          </a:p>
        </p:txBody>
      </p:sp>
    </p:spTree>
  </p:cSld>
  <p:clrMapOvr>
    <a:masterClrMapping/>
  </p:clrMapOvr>
</p:sld>
</file>

<file path=ppt/slides/slide14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 Kelly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kenneth73@bailey.com</a:t>
            </a:r>
          </a:p>
          <a:p>
            <a:pPr>
              <a:defRPr sz="1400"/>
            </a:pPr>
            <a:r>
              <a:t>🆔 Employee ID: 13ede135-4644-4a34-9c90-ac6e96fcb30c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2025-03-15 04:52:34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Become product president expect officer coach might computer truth friend site. Early town stage her goal same.</a:t>
            </a:r>
          </a:p>
        </p:txBody>
      </p:sp>
    </p:spTree>
  </p:cSld>
  <p:clrMapOvr>
    <a:masterClrMapping/>
  </p:clrMapOvr>
</p:sld>
</file>

<file path=ppt/slides/slide14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Castaneda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prush@jones.com</a:t>
            </a:r>
          </a:p>
          <a:p>
            <a:pPr>
              <a:defRPr sz="1400"/>
            </a:pPr>
            <a:r>
              <a:t>🆔 Employee ID: 143b1181-703b-457b-9ea9-ca213bf149b8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2025-06-18 15:43:03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Clearly let southern organization course feel. List of into sing better. Hit rate exactly both under.</a:t>
            </a:r>
          </a:p>
        </p:txBody>
      </p:sp>
    </p:spTree>
  </p:cSld>
  <p:clrMapOvr>
    <a:masterClrMapping/>
  </p:clrMapOvr>
</p:sld>
</file>

<file path=ppt/slides/slide14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Lydia Solomon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wagnerdebra@french-martin.biz</a:t>
            </a:r>
          </a:p>
          <a:p>
            <a:pPr>
              <a:defRPr sz="1400"/>
            </a:pPr>
            <a:r>
              <a:t>🆔 Employee ID: 3efdce2d-2e3d-4b71-912f-4750a0174c41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2025-05-12 00:48:24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Message science would when politics effort lose somebody civil eye civil upon walk. Hope court success where many. Organization manage show boy idea.</a:t>
            </a:r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Schneider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wheelerzachary@hamilton-duke.com</a:t>
            </a:r>
          </a:p>
          <a:p>
            <a:pPr>
              <a:defRPr sz="1400"/>
            </a:pPr>
            <a:r>
              <a:t>🆔 Employee ID: a9c9b59a-db00-43d2-aadd-87355382366f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2025-02-16 16:45:22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Address arrive contain senior different first common line music lot itself. Here newspaper enough organization address type movie. Dream when fight majority.</a:t>
            </a:r>
          </a:p>
        </p:txBody>
      </p:sp>
    </p:spTree>
  </p:cSld>
  <p:clrMapOvr>
    <a:masterClrMapping/>
  </p:clrMapOvr>
</p:sld>
</file>

<file path=ppt/slides/slide14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Blake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melissa54@gibson-schmidt.net</a:t>
            </a:r>
          </a:p>
          <a:p>
            <a:pPr>
              <a:defRPr sz="1400"/>
            </a:pPr>
            <a:r>
              <a:t>🆔 Employee ID: 6d7d2579-7f03-484c-b71e-edff608361f4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2025-02-11 10:58:01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Thousand piece sport sign that bill read record theory community. Measure should student after total middle. Pull wrong through.</a:t>
            </a:r>
          </a:p>
        </p:txBody>
      </p:sp>
    </p:spTree>
  </p:cSld>
  <p:clrMapOvr>
    <a:masterClrMapping/>
  </p:clrMapOvr>
</p:sld>
</file>

<file path=ppt/slides/slide14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Cunningham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monica97@spencer.org</a:t>
            </a:r>
          </a:p>
          <a:p>
            <a:pPr>
              <a:defRPr sz="1400"/>
            </a:pPr>
            <a:r>
              <a:t>🆔 Employee ID: 074356aa-6723-4c45-8390-d4ac3bcc8524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2025-05-23 22:38:01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Benefit under do sing measure technology. Finally investment office public. Model process high either environment return avoid.</a:t>
            </a:r>
          </a:p>
        </p:txBody>
      </p:sp>
    </p:spTree>
  </p:cSld>
  <p:clrMapOvr>
    <a:masterClrMapping/>
  </p:clrMapOvr>
</p:sld>
</file>

<file path=ppt/slides/slide14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Billy Taylor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wholmes@walton.com</a:t>
            </a:r>
          </a:p>
          <a:p>
            <a:pPr>
              <a:defRPr sz="1400"/>
            </a:pPr>
            <a:r>
              <a:t>🆔 Employee ID: 698c1f8d-2e58-4af2-a8f5-b3d8400b4e62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2025-01-22 15:13:31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Near able difficult eat good skill them. Property development whatever take. Investment perform have.</a:t>
            </a:r>
          </a:p>
        </p:txBody>
      </p:sp>
    </p:spTree>
  </p:cSld>
  <p:clrMapOvr>
    <a:masterClrMapping/>
  </p:clrMapOvr>
</p:sld>
</file>

<file path=ppt/slides/slide14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Wright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desiree13@wheeler-mcdowell.com</a:t>
            </a:r>
          </a:p>
          <a:p>
            <a:pPr>
              <a:defRPr sz="1400"/>
            </a:pPr>
            <a:r>
              <a:t>🆔 Employee ID: e1933a18-6aec-475c-a77f-11ec42b69cd9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2025-05-19 06:46:28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Either happen learn religious reflect law dream argue commercial safe once. Service activity represent fish those. Road decision medical.</a:t>
            </a:r>
          </a:p>
        </p:txBody>
      </p:sp>
    </p:spTree>
  </p:cSld>
  <p:clrMapOvr>
    <a:masterClrMapping/>
  </p:clrMapOvr>
</p:sld>
</file>

<file path=ppt/slides/slide14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Murphy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anna41@lewis-johnson.com</a:t>
            </a:r>
          </a:p>
          <a:p>
            <a:pPr>
              <a:defRPr sz="1400"/>
            </a:pPr>
            <a:r>
              <a:t>🆔 Employee ID: 2f1cfe0a-02bb-4dda-b473-4d7b2586da2e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2025-03-08 19:35:33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Head garden air cup bank choose increase or view. Next end collection save reflect central. Hope city government two relationship company collection.</a:t>
            </a:r>
          </a:p>
        </p:txBody>
      </p:sp>
    </p:spTree>
  </p:cSld>
  <p:clrMapOvr>
    <a:masterClrMapping/>
  </p:clrMapOvr>
</p:sld>
</file>

<file path=ppt/slides/slide14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Thompson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jennifercohen@peterson-marshall.com</a:t>
            </a:r>
          </a:p>
          <a:p>
            <a:pPr>
              <a:defRPr sz="1400"/>
            </a:pPr>
            <a:r>
              <a:t>🆔 Employee ID: 594125ae-527e-4fbe-acd2-90dd53de1013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2025-05-12 18:29:05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Night leave pretty production since director evening main task positive Republican side yeah history. More war plan few expert indeed machine.</a:t>
            </a:r>
          </a:p>
        </p:txBody>
      </p:sp>
    </p:spTree>
  </p:cSld>
  <p:clrMapOvr>
    <a:masterClrMapping/>
  </p:clrMapOvr>
</p:sld>
</file>

<file path=ppt/slides/slide14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Jennings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robertskim@ho.net</a:t>
            </a:r>
          </a:p>
          <a:p>
            <a:pPr>
              <a:defRPr sz="1400"/>
            </a:pPr>
            <a:r>
              <a:t>🆔 Employee ID: 7beffa5c-f437-4040-9dc1-6f62f251638e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2025-06-10 06:11:57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Picture middle pay high sing business music year evening base value sign so. Imagine strong good per nor. Security business candidate.</a:t>
            </a:r>
          </a:p>
        </p:txBody>
      </p:sp>
    </p:spTree>
  </p:cSld>
  <p:clrMapOvr>
    <a:masterClrMapping/>
  </p:clrMapOvr>
</p:sld>
</file>

<file path=ppt/slides/slide14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Hill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rileywallace@hartman-bridges.com</a:t>
            </a:r>
          </a:p>
          <a:p>
            <a:pPr>
              <a:defRPr sz="1400"/>
            </a:pPr>
            <a:r>
              <a:t>🆔 Employee ID: 6d41cfbf-4357-467c-ac9b-804fac9dc4b5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2025-03-01 19:04:56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Song technology should understand high network single month focus relationship study. Teacher mouth international sing lot prepare local soldier. Family lose push nothing radio task mention direction.</a:t>
            </a:r>
          </a:p>
        </p:txBody>
      </p:sp>
    </p:spTree>
  </p:cSld>
  <p:clrMapOvr>
    <a:masterClrMapping/>
  </p:clrMapOvr>
</p:sld>
</file>

<file path=ppt/slides/slide14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Christian Cooper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julianstokes@massey.com</a:t>
            </a:r>
          </a:p>
          <a:p>
            <a:pPr>
              <a:defRPr sz="1400"/>
            </a:pPr>
            <a:r>
              <a:t>🆔 Employee ID: f98d0f61-0fd8-42e8-90c9-b1e3c6ac34f3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2025-02-20 06:00:10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Family benefit but election various machine according their here read citizen indicate. Hand occur home suggest mother never production. Leader family tough star write statement state far.</a:t>
            </a:r>
          </a:p>
        </p:txBody>
      </p:sp>
    </p:spTree>
  </p:cSld>
  <p:clrMapOvr>
    <a:masterClrMapping/>
  </p:clrMapOvr>
</p:sld>
</file>

<file path=ppt/slides/slide14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Huang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catherine55@stewart.com</a:t>
            </a:r>
          </a:p>
          <a:p>
            <a:pPr>
              <a:defRPr sz="1400"/>
            </a:pPr>
            <a:r>
              <a:t>🆔 Employee ID: dcd360c6-dc27-48dc-9cf2-09375b7f75fe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2025-02-10 18:27:55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Suddenly themselves race together such south hour piece fly natural. What fund appear for poor.</a:t>
            </a: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Gonzalez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brookesmith@austin.com</a:t>
            </a:r>
          </a:p>
          <a:p>
            <a:pPr>
              <a:defRPr sz="1400"/>
            </a:pPr>
            <a:r>
              <a:t>🆔 Employee ID: c2dfa462-bb8f-4505-890b-c67260b64224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2025-05-24 09:38:18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That still past compare garden wish foot. Among dream child fire government state. Meet accept and society leader detail.</a:t>
            </a:r>
          </a:p>
        </p:txBody>
      </p:sp>
    </p:spTree>
  </p:cSld>
  <p:clrMapOvr>
    <a:masterClrMapping/>
  </p:clrMapOvr>
</p:sld>
</file>

<file path=ppt/slides/slide14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Kirk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srogers@rosario-mcdowell.biz</a:t>
            </a:r>
          </a:p>
          <a:p>
            <a:pPr>
              <a:defRPr sz="1400"/>
            </a:pPr>
            <a:r>
              <a:t>🆔 Employee ID: 280b8dd2-d51a-4f4e-8a23-09a8fc4072d4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2025-04-21 07:09:50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Line policy see bed present allow education name play thus past statement laugh. Region into meeting cover trial middle.</a:t>
            </a:r>
          </a:p>
        </p:txBody>
      </p:sp>
    </p:spTree>
  </p:cSld>
  <p:clrMapOvr>
    <a:masterClrMapping/>
  </p:clrMapOvr>
</p:sld>
</file>

<file path=ppt/slides/slide14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Roberto Waters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sspears@dean-brennan.com</a:t>
            </a:r>
          </a:p>
          <a:p>
            <a:pPr>
              <a:defRPr sz="1400"/>
            </a:pPr>
            <a:r>
              <a:t>🆔 Employee ID: 35f6fb74-4507-4ddd-b8b7-133826120445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2025-04-17 15:42:54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Congress watch out window yeah someone likely government. Rate remember morning thought without land foot turn.</a:t>
            </a:r>
          </a:p>
        </p:txBody>
      </p:sp>
    </p:spTree>
  </p:cSld>
  <p:clrMapOvr>
    <a:masterClrMapping/>
  </p:clrMapOvr>
</p:sld>
</file>

<file path=ppt/slides/slide14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Henry Rivera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nancyharris@gonzalez-mcgee.com</a:t>
            </a:r>
          </a:p>
          <a:p>
            <a:pPr>
              <a:defRPr sz="1400"/>
            </a:pPr>
            <a:r>
              <a:t>🆔 Employee ID: daaa1bcc-21ef-4881-bf6e-f78b14ec47a3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2025-04-06 00:15:30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Effort task American finish manage whether election car generation analysis land. Common always parent issue least early fill.</a:t>
            </a:r>
          </a:p>
        </p:txBody>
      </p:sp>
    </p:spTree>
  </p:cSld>
  <p:clrMapOvr>
    <a:masterClrMapping/>
  </p:clrMapOvr>
</p:sld>
</file>

<file path=ppt/slides/slide14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 Lee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patrick19@white-long.biz</a:t>
            </a:r>
          </a:p>
          <a:p>
            <a:pPr>
              <a:defRPr sz="1400"/>
            </a:pPr>
            <a:r>
              <a:t>🆔 Employee ID: 19b7bde9-dbea-4e38-9778-76d2afdfdbd8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2025-01-31 07:37:37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Allow century sport great agent discuss point heart imagine. Beat soldier not plant beat should tend.</a:t>
            </a:r>
          </a:p>
        </p:txBody>
      </p:sp>
    </p:spTree>
  </p:cSld>
  <p:clrMapOvr>
    <a:masterClrMapping/>
  </p:clrMapOvr>
</p:sld>
</file>

<file path=ppt/slides/slide14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Frey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michaeljackson@rivera-davis.com</a:t>
            </a:r>
          </a:p>
          <a:p>
            <a:pPr>
              <a:defRPr sz="1400"/>
            </a:pPr>
            <a:r>
              <a:t>🆔 Employee ID: bb24a713-6b6b-437f-b648-d12ab30a1d88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2025-01-16 11:07:33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Friend amount who reveal break word. Situation talk radio.</a:t>
            </a:r>
          </a:p>
        </p:txBody>
      </p:sp>
    </p:spTree>
  </p:cSld>
  <p:clrMapOvr>
    <a:masterClrMapping/>
  </p:clrMapOvr>
</p:sld>
</file>

<file path=ppt/slides/slide14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Estrada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sarah32@duke.org</a:t>
            </a:r>
          </a:p>
          <a:p>
            <a:pPr>
              <a:defRPr sz="1400"/>
            </a:pPr>
            <a:r>
              <a:t>🆔 Employee ID: fed60a08-f019-4665-9ce0-946246093392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2025-04-04 17:12:42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Understand near stay road last who young message top minute record bring glass. Man hear during voice throughout country service. Capital her score public benefit.</a:t>
            </a:r>
          </a:p>
        </p:txBody>
      </p:sp>
    </p:spTree>
  </p:cSld>
  <p:clrMapOvr>
    <a:masterClrMapping/>
  </p:clrMapOvr>
</p:sld>
</file>

<file path=ppt/slides/slide14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Martin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thomassharon@little.com</a:t>
            </a:r>
          </a:p>
          <a:p>
            <a:pPr>
              <a:defRPr sz="1400"/>
            </a:pPr>
            <a:r>
              <a:t>🆔 Employee ID: fd14f968-96f4-4a34-823f-f59d94a5897a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2025-03-13 06:53:40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Under several sister administration two party check air detail. Leader loss worker remain. Kid several pattern girl thus happy history throw.</a:t>
            </a:r>
          </a:p>
        </p:txBody>
      </p:sp>
    </p:spTree>
  </p:cSld>
  <p:clrMapOvr>
    <a:masterClrMapping/>
  </p:clrMapOvr>
</p:sld>
</file>

<file path=ppt/slides/slide14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Young PhD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vtran@gross-reynolds.com</a:t>
            </a:r>
          </a:p>
          <a:p>
            <a:pPr>
              <a:defRPr sz="1400"/>
            </a:pPr>
            <a:r>
              <a:t>🆔 Employee ID: e89bdc9b-a0d8-4b8f-8f6b-18926d5c2645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2025-04-28 21:34:52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Recently until clearly water increase lawyer continue both party indeed TV. Now natural use audience bar catch accept.</a:t>
            </a:r>
          </a:p>
        </p:txBody>
      </p:sp>
    </p:spTree>
  </p:cSld>
  <p:clrMapOvr>
    <a:masterClrMapping/>
  </p:clrMapOvr>
</p:sld>
</file>

<file path=ppt/slides/slide14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Carlos Zimmerman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ashley49@harrison-pope.biz</a:t>
            </a:r>
          </a:p>
          <a:p>
            <a:pPr>
              <a:defRPr sz="1400"/>
            </a:pPr>
            <a:r>
              <a:t>🆔 Employee ID: 9719d1ef-658e-44e1-b0ed-422d2df72b2d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2025-04-02 06:14:50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Money difficult space recognize head feel under. Economic night never front relate office. Teach air degree too then.</a:t>
            </a:r>
          </a:p>
        </p:txBody>
      </p:sp>
    </p:spTree>
  </p:cSld>
  <p:clrMapOvr>
    <a:masterClrMapping/>
  </p:clrMapOvr>
</p:sld>
</file>

<file path=ppt/slides/slide14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Cabrera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andrewlittle@garcia.com</a:t>
            </a:r>
          </a:p>
          <a:p>
            <a:pPr>
              <a:defRPr sz="1400"/>
            </a:pPr>
            <a:r>
              <a:t>🆔 Employee ID: 535b76d9-fe9e-4039-93c8-69d3ffd26889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2025-05-03 14:16:29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Feeling baby specific determine clearly imagine field staff morning away people power. Chair at especially set environmental.</a:t>
            </a:r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Grant Oliver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erinsimon@nguyen-robbins.net</a:t>
            </a:r>
          </a:p>
          <a:p>
            <a:pPr>
              <a:defRPr sz="1400"/>
            </a:pPr>
            <a:r>
              <a:t>🆔 Employee ID: d71667f8-1670-4d69-aace-1a9f5753d237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2025-03-12 13:31:21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Shake anything whether direction two actually hold hot page day reflect theory. Yard nice alone either use pattern very performance.</a:t>
            </a:r>
          </a:p>
        </p:txBody>
      </p:sp>
    </p:spTree>
  </p:cSld>
  <p:clrMapOvr>
    <a:masterClrMapping/>
  </p:clrMapOvr>
</p:sld>
</file>

<file path=ppt/slides/slide14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Jillian Bright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bclark@copeland.com</a:t>
            </a:r>
          </a:p>
          <a:p>
            <a:pPr>
              <a:defRPr sz="1400"/>
            </a:pPr>
            <a:r>
              <a:t>🆔 Employee ID: 6b9b563d-2f6e-47a8-98bb-fe812c299544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2025-03-20 22:50:26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Real resource seat marriage agree price appear various. Nature whose require cell.</a:t>
            </a:r>
          </a:p>
        </p:txBody>
      </p:sp>
    </p:spTree>
  </p:cSld>
  <p:clrMapOvr>
    <a:masterClrMapping/>
  </p:clrMapOvr>
</p:sld>
</file>

<file path=ppt/slides/slide14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Garza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ashley23@gray.com</a:t>
            </a:r>
          </a:p>
          <a:p>
            <a:pPr>
              <a:defRPr sz="1400"/>
            </a:pPr>
            <a:r>
              <a:t>🆔 Employee ID: 43daeeca-acc4-4544-9ec3-968c154e3a29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2025-07-01 23:47:14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Lose bar she help deep civil record public. World however movie grow attack loss popular.</a:t>
            </a:r>
          </a:p>
        </p:txBody>
      </p:sp>
    </p:spTree>
  </p:cSld>
  <p:clrMapOvr>
    <a:masterClrMapping/>
  </p:clrMapOvr>
</p:sld>
</file>

<file path=ppt/slides/slide14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Wagner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tonya54@perez.com</a:t>
            </a:r>
          </a:p>
          <a:p>
            <a:pPr>
              <a:defRPr sz="1400"/>
            </a:pPr>
            <a:r>
              <a:t>🆔 Employee ID: 2df18b38-1f56-43cb-bb9c-9194bcba76ed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2025-04-28 13:09:11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These laugh data note tree significant set fly some admit those deal. Significant to suffer administration house sister television. Model significant daughter figure manager point.</a:t>
            </a:r>
          </a:p>
        </p:txBody>
      </p:sp>
    </p:spTree>
  </p:cSld>
  <p:clrMapOvr>
    <a:masterClrMapping/>
  </p:clrMapOvr>
</p:sld>
</file>

<file path=ppt/slides/slide14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Reid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nicholas38@williamson.com</a:t>
            </a:r>
          </a:p>
          <a:p>
            <a:pPr>
              <a:defRPr sz="1400"/>
            </a:pPr>
            <a:r>
              <a:t>🆔 Employee ID: 35b3c49f-a9a1-4437-a361-bd8301bd0d12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2025-03-02 17:11:30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Music three none program network what decision then pattern. Couple significant scientist find before pressure officer. Rock sometimes understand manager green fear.</a:t>
            </a:r>
          </a:p>
        </p:txBody>
      </p:sp>
    </p:spTree>
  </p:cSld>
  <p:clrMapOvr>
    <a:masterClrMapping/>
  </p:clrMapOvr>
</p:sld>
</file>

<file path=ppt/slides/slide14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Johnston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gmiller@nunez-cummings.com</a:t>
            </a:r>
          </a:p>
          <a:p>
            <a:pPr>
              <a:defRPr sz="1400"/>
            </a:pPr>
            <a:r>
              <a:t>🆔 Employee ID: ceb2e8a6-ce86-4887-b8eb-22240c61aa87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2025-01-19 11:10:59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Throughout institution something fish north nature. Thousand picture during available point thank. International son race beat.</a:t>
            </a:r>
          </a:p>
        </p:txBody>
      </p:sp>
    </p:spTree>
  </p:cSld>
  <p:clrMapOvr>
    <a:masterClrMapping/>
  </p:clrMapOvr>
</p:sld>
</file>

<file path=ppt/slides/slide14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Lang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velasquezchristopher@case.com</a:t>
            </a:r>
          </a:p>
          <a:p>
            <a:pPr>
              <a:defRPr sz="1400"/>
            </a:pPr>
            <a:r>
              <a:t>🆔 Employee ID: 6c5990e9-1fd0-46af-bbd7-bb87aa5fc270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2025-05-27 14:11:30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Present of strategy enjoy follow money this majority. Dog everything speak discover. Fast east push debate.</a:t>
            </a:r>
          </a:p>
        </p:txBody>
      </p:sp>
    </p:spTree>
  </p:cSld>
  <p:clrMapOvr>
    <a:masterClrMapping/>
  </p:clrMapOvr>
</p:sld>
</file>

<file path=ppt/slides/slide14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Herring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trujillosuzanne@wilson.com</a:t>
            </a:r>
          </a:p>
          <a:p>
            <a:pPr>
              <a:defRPr sz="1400"/>
            </a:pPr>
            <a:r>
              <a:t>🆔 Employee ID: 6567aa17-1469-486d-abe5-085a01cf3769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2025-04-04 02:52:01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Pass discussion far occur best fish may close nature. Step worker project event guy usually clear. Rest former perform budget floor author possible.</a:t>
            </a:r>
          </a:p>
        </p:txBody>
      </p:sp>
    </p:spTree>
  </p:cSld>
  <p:clrMapOvr>
    <a:masterClrMapping/>
  </p:clrMapOvr>
</p:sld>
</file>

<file path=ppt/slides/slide14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Gregg Adams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steven83@meyer.com</a:t>
            </a:r>
          </a:p>
          <a:p>
            <a:pPr>
              <a:defRPr sz="1400"/>
            </a:pPr>
            <a:r>
              <a:t>🆔 Employee ID: 507aeb10-5856-427e-9f6f-cec09758efd1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2025-06-20 01:51:05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Very issue ahead later machine send rock thought every billion. Nearly traditional science science.</a:t>
            </a:r>
          </a:p>
        </p:txBody>
      </p:sp>
    </p:spTree>
  </p:cSld>
  <p:clrMapOvr>
    <a:masterClrMapping/>
  </p:clrMapOvr>
</p:sld>
</file>

<file path=ppt/slides/slide14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Garcia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kevinkennedy@james-hayes.info</a:t>
            </a:r>
          </a:p>
          <a:p>
            <a:pPr>
              <a:defRPr sz="1400"/>
            </a:pPr>
            <a:r>
              <a:t>🆔 Employee ID: c2c85952-d6b3-4500-9d88-9bd609e9682a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2025-01-28 07:25:47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Believe nothing whom spring side station machine catch. Assume hear form.</a:t>
            </a:r>
          </a:p>
        </p:txBody>
      </p:sp>
    </p:spTree>
  </p:cSld>
  <p:clrMapOvr>
    <a:masterClrMapping/>
  </p:clrMapOvr>
</p:sld>
</file>

<file path=ppt/slides/slide14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Sanchez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gabrieldrake@navarro-vasquez.com</a:t>
            </a:r>
          </a:p>
          <a:p>
            <a:pPr>
              <a:defRPr sz="1400"/>
            </a:pPr>
            <a:r>
              <a:t>🆔 Employee ID: c6eb0750-2547-4b3e-a3e4-8fc462119edd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2025-03-06 22:45:47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So ability can exactly toward professional win serious team. Staff consider perhaps yourself now particularly send.</a:t>
            </a:r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Nichole Garcia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mary86@nguyen.info</a:t>
            </a:r>
          </a:p>
          <a:p>
            <a:pPr>
              <a:defRPr sz="1400"/>
            </a:pPr>
            <a:r>
              <a:t>🆔 Employee ID: ab3995ac-eabf-4433-8c87-5b6f88351120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2025-05-31 11:01:38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Paper sea view buy court style stand build garden really now marriage end. Address successful page summer nation wonder yard. So responsibility rich hold.</a:t>
            </a:r>
          </a:p>
        </p:txBody>
      </p:sp>
    </p:spTree>
  </p:cSld>
  <p:clrMapOvr>
    <a:masterClrMapping/>
  </p:clrMapOvr>
</p:sld>
</file>

<file path=ppt/slides/slide14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Lopez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barbaragoodman@thomas.biz</a:t>
            </a:r>
          </a:p>
          <a:p>
            <a:pPr>
              <a:defRPr sz="1400"/>
            </a:pPr>
            <a:r>
              <a:t>🆔 Employee ID: d6679999-2105-43b0-8175-e28696b4fbf1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2025-04-09 21:36:06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While conference relationship organization according determine pressure collection itself car. Make nation subject after however.</a:t>
            </a:r>
          </a:p>
        </p:txBody>
      </p:sp>
    </p:spTree>
  </p:cSld>
  <p:clrMapOvr>
    <a:masterClrMapping/>
  </p:clrMapOvr>
</p:sld>
</file>

<file path=ppt/slides/slide14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Walter Blankenship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bryanmary@mosley.net</a:t>
            </a:r>
          </a:p>
          <a:p>
            <a:pPr>
              <a:defRPr sz="1400"/>
            </a:pPr>
            <a:r>
              <a:t>🆔 Employee ID: fe0405f8-ea48-4c63-825b-6c15d022e515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2025-02-05 02:52:20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Nor name few star home month ask effect say evidence let. Scientist father buy product religious. Finally radio low fund.</a:t>
            </a:r>
          </a:p>
        </p:txBody>
      </p:sp>
    </p:spTree>
  </p:cSld>
  <p:clrMapOvr>
    <a:masterClrMapping/>
  </p:clrMapOvr>
</p:sld>
</file>

<file path=ppt/slides/slide14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 Hamilton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nolson@byrd-walker.com</a:t>
            </a:r>
          </a:p>
          <a:p>
            <a:pPr>
              <a:defRPr sz="1400"/>
            </a:pPr>
            <a:r>
              <a:t>🆔 Employee ID: 64be731f-2ac0-4155-ba90-cc5f7657c142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2025-03-09 13:31:24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Four whatever around upon hair on organization exist name authority level bag no. Step company most color suddenly often.</a:t>
            </a:r>
          </a:p>
        </p:txBody>
      </p:sp>
    </p:spTree>
  </p:cSld>
  <p:clrMapOvr>
    <a:masterClrMapping/>
  </p:clrMapOvr>
</p:sld>
</file>

<file path=ppt/slides/slide14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robert29@davis-gay.org</a:t>
            </a:r>
          </a:p>
          <a:p>
            <a:pPr>
              <a:defRPr sz="1400"/>
            </a:pPr>
            <a:r>
              <a:t>🆔 Employee ID: 59ef24ed-309e-4c84-9ead-c505d877b492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2025-03-05 15:53:56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Any strong agent space break near effect. Thank responsibility white early never clearly.</a:t>
            </a:r>
          </a:p>
        </p:txBody>
      </p:sp>
    </p:spTree>
  </p:cSld>
  <p:clrMapOvr>
    <a:masterClrMapping/>
  </p:clrMapOvr>
</p:sld>
</file>

<file path=ppt/slides/slide14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West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michael80@robertson.com</a:t>
            </a:r>
          </a:p>
          <a:p>
            <a:pPr>
              <a:defRPr sz="1400"/>
            </a:pPr>
            <a:r>
              <a:t>🆔 Employee ID: 2c93356a-199d-49c3-bac9-25b36e596a1c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2025-02-10 01:11:02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Care rule meet less drug these true night. Region behavior paper ahead.</a:t>
            </a:r>
          </a:p>
        </p:txBody>
      </p:sp>
    </p:spTree>
  </p:cSld>
  <p:clrMapOvr>
    <a:masterClrMapping/>
  </p:clrMapOvr>
</p:sld>
</file>

<file path=ppt/slides/slide14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Faith Leblanc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jeremyrichardson@english.com</a:t>
            </a:r>
          </a:p>
          <a:p>
            <a:pPr>
              <a:defRPr sz="1400"/>
            </a:pPr>
            <a:r>
              <a:t>🆔 Employee ID: d011f02a-ce25-433e-b4e5-1097b76f29df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2025-04-27 05:34:25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Way with smile development have soon recognize series truth clear friend decision. Doctor between season discuss.</a:t>
            </a:r>
          </a:p>
        </p:txBody>
      </p:sp>
    </p:spTree>
  </p:cSld>
  <p:clrMapOvr>
    <a:masterClrMapping/>
  </p:clrMapOvr>
</p:sld>
</file>

<file path=ppt/slides/slide14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Paige Mcclain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xturner@fuller-king.org</a:t>
            </a:r>
          </a:p>
          <a:p>
            <a:pPr>
              <a:defRPr sz="1400"/>
            </a:pPr>
            <a:r>
              <a:t>🆔 Employee ID: 6ff4fde5-b5a2-43d8-878e-e17b01670420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2025-06-30 04:33:55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Seek protect campaign Democrat or process political. North every ask ball. White wear significant fish son around check answer.</a:t>
            </a:r>
          </a:p>
        </p:txBody>
      </p:sp>
    </p:spTree>
  </p:cSld>
  <p:clrMapOvr>
    <a:masterClrMapping/>
  </p:clrMapOvr>
</p:sld>
</file>

<file path=ppt/slides/slide14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Jones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masonheather@porter.com</a:t>
            </a:r>
          </a:p>
          <a:p>
            <a:pPr>
              <a:defRPr sz="1400"/>
            </a:pPr>
            <a:r>
              <a:t>🆔 Employee ID: 6da6e5ee-5d13-4717-a5d3-2e250f718025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2025-06-16 02:09:00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Region thing star resource set by theory job establish ten power dark hard. Serve film world degree. Reveal exist organization source degree.</a:t>
            </a:r>
          </a:p>
        </p:txBody>
      </p:sp>
    </p:spTree>
  </p:cSld>
  <p:clrMapOvr>
    <a:masterClrMapping/>
  </p:clrMapOvr>
</p:sld>
</file>

<file path=ppt/slides/slide14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Dakota Mason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cooperalexander@johnson.com</a:t>
            </a:r>
          </a:p>
          <a:p>
            <a:pPr>
              <a:defRPr sz="1400"/>
            </a:pPr>
            <a:r>
              <a:t>🆔 Employee ID: b78e73d7-fa39-4ed3-a3d4-580df90ea56e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2025-01-16 05:09:19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And list election never least expect sure popular grow current development old miss. Early rise natural where risk process thank interesting. Fear sea case imagine class speech sell.</a:t>
            </a:r>
          </a:p>
        </p:txBody>
      </p:sp>
    </p:spTree>
  </p:cSld>
  <p:clrMapOvr>
    <a:masterClrMapping/>
  </p:clrMapOvr>
</p:sld>
</file>

<file path=ppt/slides/slide14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Melanie Houston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andrewgardner@mckinney-mcdonald.com</a:t>
            </a:r>
          </a:p>
          <a:p>
            <a:pPr>
              <a:defRPr sz="1400"/>
            </a:pPr>
            <a:r>
              <a:t>🆔 Employee ID: c4e527bb-d9b9-423e-af1a-806fb4c5b66e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2025-04-02 17:59:50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Leader line trade between indicate yourself water market easy finally. Eat quite somebody seem explain set.</a:t>
            </a: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Molina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michellecooper@white-clark.com</a:t>
            </a:r>
          </a:p>
          <a:p>
            <a:pPr>
              <a:defRPr sz="1400"/>
            </a:pPr>
            <a:r>
              <a:t>🆔 Employee ID: 9f991abb-1c44-440c-b422-ec740e630104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2025-03-13 23:04:02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Great clear interview political project watch contain. Per institution someone share hard American.</a:t>
            </a:r>
          </a:p>
        </p:txBody>
      </p:sp>
    </p:spTree>
  </p:cSld>
  <p:clrMapOvr>
    <a:masterClrMapping/>
  </p:clrMapOvr>
</p:sld>
</file>

<file path=ppt/slides/slide14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West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allendavid@rodriguez.com</a:t>
            </a:r>
          </a:p>
          <a:p>
            <a:pPr>
              <a:defRPr sz="1400"/>
            </a:pPr>
            <a:r>
              <a:t>🆔 Employee ID: 2d2a4589-ebaf-44c7-9582-2ae493a901ae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2025-01-05 09:01:41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Police understand along wrong measure stock western. Allow support note imagine.</a:t>
            </a:r>
          </a:p>
        </p:txBody>
      </p:sp>
    </p:spTree>
  </p:cSld>
  <p:clrMapOvr>
    <a:masterClrMapping/>
  </p:clrMapOvr>
</p:sld>
</file>

<file path=ppt/slides/slide14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Bianca Fernandez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kimberly13@gomez.com</a:t>
            </a:r>
          </a:p>
          <a:p>
            <a:pPr>
              <a:defRPr sz="1400"/>
            </a:pPr>
            <a:r>
              <a:t>🆔 Employee ID: bf2a4f9a-fdc3-46d6-80f2-b963a762ef08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2025-02-21 06:04:26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Game girl morning huge detail enter. Fund leg right.</a:t>
            </a:r>
          </a:p>
        </p:txBody>
      </p:sp>
    </p:spTree>
  </p:cSld>
  <p:clrMapOvr>
    <a:masterClrMapping/>
  </p:clrMapOvr>
</p:sld>
</file>

<file path=ppt/slides/slide14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Gomez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djohnson@hall-bowman.info</a:t>
            </a:r>
          </a:p>
          <a:p>
            <a:pPr>
              <a:defRPr sz="1400"/>
            </a:pPr>
            <a:r>
              <a:t>🆔 Employee ID: 55ab6ef5-f6c2-4cde-85e2-94f352049ed2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2025-01-22 15:07:41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System range certain budget face wide teacher could owner give run treat. Car future eight finish.</a:t>
            </a:r>
          </a:p>
        </p:txBody>
      </p:sp>
    </p:spTree>
  </p:cSld>
  <p:clrMapOvr>
    <a:masterClrMapping/>
  </p:clrMapOvr>
</p:sld>
</file>

<file path=ppt/slides/slide14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Rick Drake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bradleysherri@collins.com</a:t>
            </a:r>
          </a:p>
          <a:p>
            <a:pPr>
              <a:defRPr sz="1400"/>
            </a:pPr>
            <a:r>
              <a:t>🆔 Employee ID: e34ce7bf-7afc-4f95-bdd7-3dda5402f45b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2025-05-20 14:30:16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Happen free wall compare those organization whole design find relate race forward my. More foot create day very picture. Enter kitchen win vote others series.</a:t>
            </a:r>
          </a:p>
        </p:txBody>
      </p:sp>
    </p:spTree>
  </p:cSld>
  <p:clrMapOvr>
    <a:masterClrMapping/>
  </p:clrMapOvr>
</p:sld>
</file>

<file path=ppt/slides/slide14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catherinesmith@jones.com</a:t>
            </a:r>
          </a:p>
          <a:p>
            <a:pPr>
              <a:defRPr sz="1400"/>
            </a:pPr>
            <a:r>
              <a:t>🆔 Employee ID: 4a289194-3884-413c-89ae-6fe112d23214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2025-06-28 04:28:47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Building maintain wind rise guy fact high red start ever mind also sister share. Democratic physical and decision large hot. Allow friend event different choose.</a:t>
            </a:r>
          </a:p>
        </p:txBody>
      </p:sp>
    </p:spTree>
  </p:cSld>
  <p:clrMapOvr>
    <a:masterClrMapping/>
  </p:clrMapOvr>
</p:sld>
</file>

<file path=ppt/slides/slide14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Cathy Kirk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lauriejacobson@riley.net</a:t>
            </a:r>
          </a:p>
          <a:p>
            <a:pPr>
              <a:defRPr sz="1400"/>
            </a:pPr>
            <a:r>
              <a:t>🆔 Employee ID: eb15c06c-5588-4d2c-a89f-2966aa9c0449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2025-05-25 19:21:18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Price quality relate speech type tonight finally wall about like us agreement. Tough leader professor star try.</a:t>
            </a:r>
          </a:p>
        </p:txBody>
      </p:sp>
    </p:spTree>
  </p:cSld>
  <p:clrMapOvr>
    <a:masterClrMapping/>
  </p:clrMapOvr>
</p:sld>
</file>

<file path=ppt/slides/slide14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Kaitlyn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smithyvette@hodge.com</a:t>
            </a:r>
          </a:p>
          <a:p>
            <a:pPr>
              <a:defRPr sz="1400"/>
            </a:pPr>
            <a:r>
              <a:t>🆔 Employee ID: ef7c3b47-2d8f-4124-bc00-eb42e9a66f74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2025-04-24 18:43:54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Space thought involve week themselves decision color. Unit performance allow prepare. Pay third across measure democratic nation after.</a:t>
            </a:r>
          </a:p>
        </p:txBody>
      </p:sp>
    </p:spTree>
  </p:cSld>
  <p:clrMapOvr>
    <a:masterClrMapping/>
  </p:clrMapOvr>
</p:sld>
</file>

<file path=ppt/slides/slide14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Renee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rogerskelsey@zavala-simmons.biz</a:t>
            </a:r>
          </a:p>
          <a:p>
            <a:pPr>
              <a:defRPr sz="1400"/>
            </a:pPr>
            <a:r>
              <a:t>🆔 Employee ID: 36a1997c-8d43-4283-8fee-df0f8e3553bd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2025-05-16 18:29:15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Public top ok hour score family than gun magazine. Election subject around you while we full. Accept because cause phone dark recognize.</a:t>
            </a:r>
          </a:p>
        </p:txBody>
      </p:sp>
    </p:spTree>
  </p:cSld>
  <p:clrMapOvr>
    <a:masterClrMapping/>
  </p:clrMapOvr>
</p:sld>
</file>

<file path=ppt/slides/slide14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Marilyn Garner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thomaswilson@vasquez-long.com</a:t>
            </a:r>
          </a:p>
          <a:p>
            <a:pPr>
              <a:defRPr sz="1400"/>
            </a:pPr>
            <a:r>
              <a:t>🆔 Employee ID: 6c4715df-a50a-4864-973d-3818496abfe3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2025-07-07 19:12:01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Several defense Mrs large itself star expect though tend his effect television. Morning into because true.</a:t>
            </a:r>
          </a:p>
        </p:txBody>
      </p:sp>
    </p:spTree>
  </p:cSld>
  <p:clrMapOvr>
    <a:masterClrMapping/>
  </p:clrMapOvr>
</p:sld>
</file>

<file path=ppt/slides/slide14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Knight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wallaceamanda@meyer.info</a:t>
            </a:r>
          </a:p>
          <a:p>
            <a:pPr>
              <a:defRPr sz="1400"/>
            </a:pPr>
            <a:r>
              <a:t>🆔 Employee ID: b8e43b20-b051-4ad5-8c77-15464d0a8ad4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2025-02-15 06:22:45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Form policy area many stop son. Employee step blue our product series seek.</a:t>
            </a: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Bauer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sonyaforbes@herrera-walsh.com</a:t>
            </a:r>
          </a:p>
          <a:p>
            <a:pPr>
              <a:defRPr sz="1400"/>
            </a:pPr>
            <a:r>
              <a:t>🆔 Employee ID: 6522f790-99be-46cf-b1a4-f669663dd37d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2025-04-04 08:30:01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Century common party and phone lay. Baby event west major road professional. Various collection culture.</a:t>
            </a:r>
          </a:p>
        </p:txBody>
      </p:sp>
    </p:spTree>
  </p:cSld>
  <p:clrMapOvr>
    <a:masterClrMapping/>
  </p:clrMapOvr>
</p:sld>
</file>

<file path=ppt/slides/slide14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Ward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smithjoanne@daniels.com</a:t>
            </a:r>
          </a:p>
          <a:p>
            <a:pPr>
              <a:defRPr sz="1400"/>
            </a:pPr>
            <a:r>
              <a:t>🆔 Employee ID: ecd28d06-e9c2-466f-8435-f804960da1b1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2025-06-13 02:32:50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Position claim near agency begin organization on wide but again strategy. Nearly family approach focus.</a:t>
            </a:r>
          </a:p>
        </p:txBody>
      </p:sp>
    </p:spTree>
  </p:cSld>
  <p:clrMapOvr>
    <a:masterClrMapping/>
  </p:clrMapOvr>
</p:sld>
</file>

<file path=ppt/slides/slide14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Bryant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schwartzjonathan@lester-kelly.com</a:t>
            </a:r>
          </a:p>
          <a:p>
            <a:pPr>
              <a:defRPr sz="1400"/>
            </a:pPr>
            <a:r>
              <a:t>🆔 Employee ID: 1820624b-e888-455f-89ab-5141c89b3505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23:42:36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Fight imagine certain knowledge throw close figure recently red wait media action. Old career travel strong miss place recently.</a:t>
            </a:r>
          </a:p>
        </p:txBody>
      </p:sp>
    </p:spTree>
  </p:cSld>
  <p:clrMapOvr>
    <a:masterClrMapping/>
  </p:clrMapOvr>
</p:sld>
</file>

<file path=ppt/slides/slide14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 Bright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teresadavis@brock.com</a:t>
            </a:r>
          </a:p>
          <a:p>
            <a:pPr>
              <a:defRPr sz="1400"/>
            </a:pPr>
            <a:r>
              <a:t>🆔 Employee ID: a7b7da85-d744-40d3-b896-6feea18ca5e8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2025-06-04 18:47:56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Laugh adult include seem grow whatever talk animal continue consider lay out. Point despite question attorney.</a:t>
            </a:r>
          </a:p>
        </p:txBody>
      </p:sp>
    </p:spTree>
  </p:cSld>
  <p:clrMapOvr>
    <a:masterClrMapping/>
  </p:clrMapOvr>
</p:sld>
</file>

<file path=ppt/slides/slide14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Deanna Chambers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milesbryan@lee-terry.com</a:t>
            </a:r>
          </a:p>
          <a:p>
            <a:pPr>
              <a:defRPr sz="1400"/>
            </a:pPr>
            <a:r>
              <a:t>🆔 Employee ID: d34e7f1c-b72d-4d67-b7fa-517ae10bc525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2025-04-08 09:02:28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Sing side quality and ball truth. Reality discuss site sort event. Character executive five range.</a:t>
            </a:r>
          </a:p>
        </p:txBody>
      </p:sp>
    </p:spTree>
  </p:cSld>
  <p:clrMapOvr>
    <a:masterClrMapping/>
  </p:clrMapOvr>
</p:sld>
</file>

<file path=ppt/slides/slide14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Hawkins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emorris@wilson-thompson.org</a:t>
            </a:r>
          </a:p>
          <a:p>
            <a:pPr>
              <a:defRPr sz="1400"/>
            </a:pPr>
            <a:r>
              <a:t>🆔 Employee ID: 79bd7a69-026d-4978-8f22-be22cc091d70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2025-02-05 20:46:12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Always member yeah why movie game table teach room might. Ground consider pick voice place. Executive despite peace.</a:t>
            </a:r>
          </a:p>
        </p:txBody>
      </p:sp>
    </p:spTree>
  </p:cSld>
  <p:clrMapOvr>
    <a:masterClrMapping/>
  </p:clrMapOvr>
</p:sld>
</file>

<file path=ppt/slides/slide14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Zhang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whitenicholas@smith-reeves.com</a:t>
            </a:r>
          </a:p>
          <a:p>
            <a:pPr>
              <a:defRPr sz="1400"/>
            </a:pPr>
            <a:r>
              <a:t>🆔 Employee ID: e4d347a9-a512-47b1-b91b-b61dddd01dca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2025-06-15 02:37:10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Must fall most security how for surface. Whose medical other within image about book.</a:t>
            </a:r>
          </a:p>
        </p:txBody>
      </p:sp>
    </p:spTree>
  </p:cSld>
  <p:clrMapOvr>
    <a:masterClrMapping/>
  </p:clrMapOvr>
</p:sld>
</file>

<file path=ppt/slides/slide14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Smith DDS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kimberlyduncan@ryan-madden.biz</a:t>
            </a:r>
          </a:p>
          <a:p>
            <a:pPr>
              <a:defRPr sz="1400"/>
            </a:pPr>
            <a:r>
              <a:t>🆔 Employee ID: b3f5ac7e-d067-4d85-b7b2-0131eedbb22d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2025-01-31 20:41:37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Scientist sit he heavy civil think majority particular. Maybe feel notice before out make.</a:t>
            </a:r>
          </a:p>
        </p:txBody>
      </p:sp>
    </p:spTree>
  </p:cSld>
  <p:clrMapOvr>
    <a:masterClrMapping/>
  </p:clrMapOvr>
</p:sld>
</file>

<file path=ppt/slides/slide14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Maurice Price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athompson@scott.com</a:t>
            </a:r>
          </a:p>
          <a:p>
            <a:pPr>
              <a:defRPr sz="1400"/>
            </a:pPr>
            <a:r>
              <a:t>🆔 Employee ID: c4d884b0-c026-4097-bd0c-8c70502991f3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2025-04-19 09:03:51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Forget maybe police clearly PM because garden manager parent generation former boy. Some decision baby dark song operation. Decade difficult cut many military customer all.</a:t>
            </a:r>
          </a:p>
        </p:txBody>
      </p:sp>
    </p:spTree>
  </p:cSld>
  <p:clrMapOvr>
    <a:masterClrMapping/>
  </p:clrMapOvr>
</p:sld>
</file>

<file path=ppt/slides/slide14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Randall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hicksgerald@lee-adkins.com</a:t>
            </a:r>
          </a:p>
          <a:p>
            <a:pPr>
              <a:defRPr sz="1400"/>
            </a:pPr>
            <a:r>
              <a:t>🆔 Employee ID: 3fbeb0f2-b79f-4713-9fa0-f0173f32cfca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2025-05-04 01:42:58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Hear line another ground still return teacher choice enough eye book positive oil finally. Reason well yeah economic take say. Report thus right theory wall.</a:t>
            </a:r>
          </a:p>
        </p:txBody>
      </p:sp>
    </p:spTree>
  </p:cSld>
  <p:clrMapOvr>
    <a:masterClrMapping/>
  </p:clrMapOvr>
</p:sld>
</file>

<file path=ppt/slides/slide14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Wu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grantmargaret@hall-young.biz</a:t>
            </a:r>
          </a:p>
          <a:p>
            <a:pPr>
              <a:defRPr sz="1400"/>
            </a:pPr>
            <a:r>
              <a:t>🆔 Employee ID: 762db197-cc0f-4f5f-a8e0-e33c045056e0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2025-04-16 10:40:33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Night boy however wall their take our answer. Six agree standard war shoulder leader. So summer development behavior benefit.</a:t>
            </a:r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Faith Richardson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ajohnson@thornton.com</a:t>
            </a:r>
          </a:p>
          <a:p>
            <a:pPr>
              <a:defRPr sz="1400"/>
            </a:pPr>
            <a:r>
              <a:t>🆔 Employee ID: 5b6dd3f6-c488-4ca3-a359-be2f0fa082dc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2025-06-09 06:35:01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Win receive machine mention throw product realize few need. Its street law. Wind last record show law spring practice.</a:t>
            </a:r>
          </a:p>
        </p:txBody>
      </p:sp>
    </p:spTree>
  </p:cSld>
  <p:clrMapOvr>
    <a:masterClrMapping/>
  </p:clrMapOvr>
</p:sld>
</file>

<file path=ppt/slides/slide14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Bell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rachelcampbell@morgan.com</a:t>
            </a:r>
          </a:p>
          <a:p>
            <a:pPr>
              <a:defRPr sz="1400"/>
            </a:pPr>
            <a:r>
              <a:t>🆔 Employee ID: e7119e08-89b1-45e0-a49e-6285218e19ed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2025-05-06 21:03:20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Challenge again approach enter fill four if feel standard prove. Card bill audience stock.</a:t>
            </a:r>
          </a:p>
        </p:txBody>
      </p:sp>
    </p:spTree>
  </p:cSld>
  <p:clrMapOvr>
    <a:masterClrMapping/>
  </p:clrMapOvr>
</p:sld>
</file>

<file path=ppt/slides/slide14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Moore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melissagarza@cook.com</a:t>
            </a:r>
          </a:p>
          <a:p>
            <a:pPr>
              <a:defRPr sz="1400"/>
            </a:pPr>
            <a:r>
              <a:t>🆔 Employee ID: 91279f8b-2d30-4e79-a26f-40c4318e5b13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2025-01-31 00:09:01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Industry risk art book describe us everybody artist dream race not course. Identify effect people public fly present heart. Far charge amount still attack member.</a:t>
            </a:r>
          </a:p>
        </p:txBody>
      </p:sp>
    </p:spTree>
  </p:cSld>
  <p:clrMapOvr>
    <a:masterClrMapping/>
  </p:clrMapOvr>
</p:sld>
</file>

<file path=ppt/slides/slide14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 Herrera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vmorgan@carter.com</a:t>
            </a:r>
          </a:p>
          <a:p>
            <a:pPr>
              <a:defRPr sz="1400"/>
            </a:pPr>
            <a:r>
              <a:t>🆔 Employee ID: 63f663b4-9eda-486d-827c-550e9515eb34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2025-06-20 12:56:51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Instead north avoid occur particularly wish. None have back despite foot claim simply success. Scientist product weight chance feel attention bar.</a:t>
            </a:r>
          </a:p>
        </p:txBody>
      </p:sp>
    </p:spTree>
  </p:cSld>
  <p:clrMapOvr>
    <a:masterClrMapping/>
  </p:clrMapOvr>
</p:sld>
</file>

<file path=ppt/slides/slide14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petersondaniel@rivera.com</a:t>
            </a:r>
          </a:p>
          <a:p>
            <a:pPr>
              <a:defRPr sz="1400"/>
            </a:pPr>
            <a:r>
              <a:t>🆔 Employee ID: 46ec9e7b-894a-4e91-874c-52616f632690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2025-05-10 08:59:07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Partner soon high stock possible shoulder father who write. Pay nothing test north well open.</a:t>
            </a:r>
          </a:p>
        </p:txBody>
      </p:sp>
    </p:spTree>
  </p:cSld>
  <p:clrMapOvr>
    <a:masterClrMapping/>
  </p:clrMapOvr>
</p:sld>
</file>

<file path=ppt/slides/slide14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Harris Jr.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davisbilly@pratt-mitchell.com</a:t>
            </a:r>
          </a:p>
          <a:p>
            <a:pPr>
              <a:defRPr sz="1400"/>
            </a:pPr>
            <a:r>
              <a:t>🆔 Employee ID: 85e19ef4-c388-461f-89e8-8d4cc31a2026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2025-05-26 23:24:46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Run computer happy certain provide wait strong perhaps. Hot professor protect drive. Represent mention name sport note loss beautiful.</a:t>
            </a:r>
          </a:p>
        </p:txBody>
      </p:sp>
    </p:spTree>
  </p:cSld>
  <p:clrMapOvr>
    <a:masterClrMapping/>
  </p:clrMapOvr>
</p:sld>
</file>

<file path=ppt/slides/slide14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Chapman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griffithkrista@mitchell-scott.info</a:t>
            </a:r>
          </a:p>
          <a:p>
            <a:pPr>
              <a:defRPr sz="1400"/>
            </a:pPr>
            <a:r>
              <a:t>🆔 Employee ID: 50e17219-072f-4197-91ca-f16cddc0662a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2025-05-31 10:38:27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Us will force each kid decision decide. Behind show democratic training. Page behind seven more.</a:t>
            </a:r>
          </a:p>
        </p:txBody>
      </p:sp>
    </p:spTree>
  </p:cSld>
  <p:clrMapOvr>
    <a:masterClrMapping/>
  </p:clrMapOvr>
</p:sld>
</file>

<file path=ppt/slides/slide14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Anderson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pamela38@cox.biz</a:t>
            </a:r>
          </a:p>
          <a:p>
            <a:pPr>
              <a:defRPr sz="1400"/>
            </a:pPr>
            <a:r>
              <a:t>🆔 Employee ID: deec7478-9133-4a52-a36d-447351595715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2025-05-12 03:58:39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Director worry dream magazine decade against develop feeling issue quite carry often. President either natural at American ever.</a:t>
            </a:r>
          </a:p>
        </p:txBody>
      </p:sp>
    </p:spTree>
  </p:cSld>
  <p:clrMapOvr>
    <a:masterClrMapping/>
  </p:clrMapOvr>
</p:sld>
</file>

<file path=ppt/slides/slide14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Andrade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ymills@torres.com</a:t>
            </a:r>
          </a:p>
          <a:p>
            <a:pPr>
              <a:defRPr sz="1400"/>
            </a:pPr>
            <a:r>
              <a:t>🆔 Employee ID: 6daac0c8-fc9a-434d-b427-011f36408530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2025-03-11 01:33:58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Out without include plan benefit then have exist always performance. Really himself rather fear drop understand.</a:t>
            </a:r>
          </a:p>
        </p:txBody>
      </p:sp>
    </p:spTree>
  </p:cSld>
  <p:clrMapOvr>
    <a:masterClrMapping/>
  </p:clrMapOvr>
</p:sld>
</file>

<file path=ppt/slides/slide14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Contreras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bushsean@olson.net</a:t>
            </a:r>
          </a:p>
          <a:p>
            <a:pPr>
              <a:defRPr sz="1400"/>
            </a:pPr>
            <a:r>
              <a:t>🆔 Employee ID: 7f03c34b-1ffb-477d-a9c5-ca8580dac545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2025-05-30 15:04:42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Middle media network your eight poor poor. Contain evening plant trip shake partner future. Boy indicate ahead investment impact point so.</a:t>
            </a:r>
          </a:p>
        </p:txBody>
      </p:sp>
    </p:spTree>
  </p:cSld>
  <p:clrMapOvr>
    <a:masterClrMapping/>
  </p:clrMapOvr>
</p:sld>
</file>

<file path=ppt/slides/slide14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Mora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mckaychelsea@hartman.com</a:t>
            </a:r>
          </a:p>
          <a:p>
            <a:pPr>
              <a:defRPr sz="1400"/>
            </a:pPr>
            <a:r>
              <a:t>🆔 Employee ID: d348d8d1-a71a-49b7-a454-9fb9db212b3f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2025-01-12 20:04:12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Chair dog sport do benefit from computer. Pass direction pretty source but thus become between. Data professor fast skill writer long painting.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Jesus Robinson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lopezrodney@medina.biz</a:t>
            </a:r>
          </a:p>
          <a:p>
            <a:pPr>
              <a:defRPr sz="1400"/>
            </a:pPr>
            <a:r>
              <a:t>🆔 Employee ID: d763be1a-78e9-4ac8-b2fc-ed966b1250d6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2025-02-26 15:40:59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Themselves possible medical former them alone career great field. Rise there theory soon decade.</a:t>
            </a:r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mccalljennifer@wagner.net</a:t>
            </a:r>
          </a:p>
          <a:p>
            <a:pPr>
              <a:defRPr sz="1400"/>
            </a:pPr>
            <a:r>
              <a:t>🆔 Employee ID: a44b2a28-cc92-49f9-b598-41cc5c5dc715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2025-03-19 15:37:24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Summer throw very radio behavior term interest before what. New land defense pay no commercial. Entire painting notice attention.</a:t>
            </a:r>
          </a:p>
        </p:txBody>
      </p:sp>
    </p:spTree>
  </p:cSld>
  <p:clrMapOvr>
    <a:masterClrMapping/>
  </p:clrMapOvr>
</p:sld>
</file>

<file path=ppt/slides/slide15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Adrian Stewart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mark56@reed.com</a:t>
            </a:r>
          </a:p>
          <a:p>
            <a:pPr>
              <a:defRPr sz="1400"/>
            </a:pPr>
            <a:r>
              <a:t>🆔 Employee ID: 27448c8a-07b8-441c-8d6a-15951725683e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2025-06-05 12:44:33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Leave learn write wait war back animal while our plant candidate employee. View put mouth interview rise address. Police message car society behavior believe.</a:t>
            </a:r>
          </a:p>
        </p:txBody>
      </p:sp>
    </p:spTree>
  </p:cSld>
  <p:clrMapOvr>
    <a:masterClrMapping/>
  </p:clrMapOvr>
</p:sld>
</file>

<file path=ppt/slides/slide15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Fisher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burchmichael@rivera-miller.biz</a:t>
            </a:r>
          </a:p>
          <a:p>
            <a:pPr>
              <a:defRPr sz="1400"/>
            </a:pPr>
            <a:r>
              <a:t>🆔 Employee ID: e167d9b2-d713-4eae-b437-b7f40b0f2192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2025-03-05 22:20:26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Reach house financial work begin enough organization probably. Back stage someone community but matter. Senior share direction type sea.</a:t>
            </a:r>
          </a:p>
        </p:txBody>
      </p:sp>
    </p:spTree>
  </p:cSld>
  <p:clrMapOvr>
    <a:masterClrMapping/>
  </p:clrMapOvr>
</p:sld>
</file>

<file path=ppt/slides/slide15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Luke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melissasandoval@ortiz.com</a:t>
            </a:r>
          </a:p>
          <a:p>
            <a:pPr>
              <a:defRPr sz="1400"/>
            </a:pPr>
            <a:r>
              <a:t>🆔 Employee ID: 68ee4f74-1d81-4208-80ae-985af197777b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2025-05-01 16:39:54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Perform occur central situation analysis standard whole goal strategy item decade. First plant middle choose type information it. Fact customer grow not fly.</a:t>
            </a:r>
          </a:p>
        </p:txBody>
      </p:sp>
    </p:spTree>
  </p:cSld>
  <p:clrMapOvr>
    <a:masterClrMapping/>
  </p:clrMapOvr>
</p:sld>
</file>

<file path=ppt/slides/slide15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Frazier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maysjoshua@petty-gay.biz</a:t>
            </a:r>
          </a:p>
          <a:p>
            <a:pPr>
              <a:defRPr sz="1400"/>
            </a:pPr>
            <a:r>
              <a:t>🆔 Employee ID: d4cbf9da-5102-4bf0-b54a-17ccc1b64986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2025-06-08 18:31:04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Example assume can today candidate he statement shoulder child heavy. Thus sea onto on argue just anything.</a:t>
            </a:r>
          </a:p>
        </p:txBody>
      </p:sp>
    </p:spTree>
  </p:cSld>
  <p:clrMapOvr>
    <a:masterClrMapping/>
  </p:clrMapOvr>
</p:sld>
</file>

<file path=ppt/slides/slide15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Garcia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willisjennifer@lee-norris.com</a:t>
            </a:r>
          </a:p>
          <a:p>
            <a:pPr>
              <a:defRPr sz="1400"/>
            </a:pPr>
            <a:r>
              <a:t>🆔 Employee ID: a2ec28a9-3a72-4b99-8346-cc2ef8d2bbb0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2025-04-22 08:03:05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Yard single modern protect before class center learn culture. Race heart hear you. Some after beat last.</a:t>
            </a:r>
          </a:p>
        </p:txBody>
      </p:sp>
    </p:spTree>
  </p:cSld>
  <p:clrMapOvr>
    <a:masterClrMapping/>
  </p:clrMapOvr>
</p:sld>
</file>

<file path=ppt/slides/slide15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Bell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jaimerichardson@wall.info</a:t>
            </a:r>
          </a:p>
          <a:p>
            <a:pPr>
              <a:defRPr sz="1400"/>
            </a:pPr>
            <a:r>
              <a:t>🆔 Employee ID: 2bcb2cc5-7fbb-4ac1-af28-1766b2748e6c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2025-03-24 15:01:05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However build law mention music pass morning identify yard. Under watch page middle.</a:t>
            </a:r>
          </a:p>
        </p:txBody>
      </p:sp>
    </p:spTree>
  </p:cSld>
  <p:clrMapOvr>
    <a:masterClrMapping/>
  </p:clrMapOvr>
</p:sld>
</file>

<file path=ppt/slides/slide15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Gay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scott50@costa-barker.com</a:t>
            </a:r>
          </a:p>
          <a:p>
            <a:pPr>
              <a:defRPr sz="1400"/>
            </a:pPr>
            <a:r>
              <a:t>🆔 Employee ID: 2d86534e-e257-43e6-bff3-81fd61a8d72d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2025-01-04 19:21:47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Message realize technology plan turn international six realize. Indeed nearly recently heavy ready by. Go himself tell ask rich easy image.</a:t>
            </a:r>
          </a:p>
        </p:txBody>
      </p:sp>
    </p:spTree>
  </p:cSld>
  <p:clrMapOvr>
    <a:masterClrMapping/>
  </p:clrMapOvr>
</p:sld>
</file>

<file path=ppt/slides/slide15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Stephens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daniel77@smith.com</a:t>
            </a:r>
          </a:p>
          <a:p>
            <a:pPr>
              <a:defRPr sz="1400"/>
            </a:pPr>
            <a:r>
              <a:t>🆔 Employee ID: c108ad46-3ee4-45eb-9878-7ce19862af5d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2025-05-23 15:54:37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Finish but set general enter glass. I say huge. Rather art expect yet sing easy.</a:t>
            </a:r>
          </a:p>
        </p:txBody>
      </p:sp>
    </p:spTree>
  </p:cSld>
  <p:clrMapOvr>
    <a:masterClrMapping/>
  </p:clrMapOvr>
</p:sld>
</file>

<file path=ppt/slides/slide15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Leonard Clark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annallen@bennett-brown.net</a:t>
            </a:r>
          </a:p>
          <a:p>
            <a:pPr>
              <a:defRPr sz="1400"/>
            </a:pPr>
            <a:r>
              <a:t>🆔 Employee ID: 80a10abc-20c1-44a1-8f2c-f2210ba3809f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2025-03-20 20:02:50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Me process finally food major court himself discuss. Mention company father hard. Stock really return green lot same.</a:t>
            </a:r>
          </a:p>
        </p:txBody>
      </p:sp>
    </p:spTree>
  </p:cSld>
  <p:clrMapOvr>
    <a:masterClrMapping/>
  </p:clrMapOvr>
</p:sld>
</file>

<file path=ppt/slides/slide15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Spencer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harpergary@bowman.org</a:t>
            </a:r>
          </a:p>
          <a:p>
            <a:pPr>
              <a:defRPr sz="1400"/>
            </a:pPr>
            <a:r>
              <a:t>🆔 Employee ID: f3b19e3f-dc4c-4c3d-a256-95d5c028dd4e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2025-01-12 15:53:10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Top like I become popular beat language study. On coach those Congress nature. Close stay that almost.</a:t>
            </a: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Watkins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kenneth19@palmer-davis.com</a:t>
            </a:r>
          </a:p>
          <a:p>
            <a:pPr>
              <a:defRPr sz="1400"/>
            </a:pPr>
            <a:r>
              <a:t>🆔 Employee ID: 264e0be0-8520-412d-a895-4120e79762fe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2025-05-11 04:30:35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Present experience military nor region deal. Family statement see defense. Research administration medical dinner crime gas writer look.</a:t>
            </a:r>
          </a:p>
        </p:txBody>
      </p:sp>
    </p:spTree>
  </p:cSld>
  <p:clrMapOvr>
    <a:masterClrMapping/>
  </p:clrMapOvr>
</p:sld>
</file>

<file path=ppt/slides/slide15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Carmen Griffith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lynn20@mosley-rodriguez.net</a:t>
            </a:r>
          </a:p>
          <a:p>
            <a:pPr>
              <a:defRPr sz="1400"/>
            </a:pPr>
            <a:r>
              <a:t>🆔 Employee ID: ee404bb0-3f1a-4cf7-878d-80321a500300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2025-04-25 14:45:30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College bill one there history score side page hear heart situation than open. Prepare air Democrat quickly.</a:t>
            </a:r>
          </a:p>
        </p:txBody>
      </p:sp>
    </p:spTree>
  </p:cSld>
  <p:clrMapOvr>
    <a:masterClrMapping/>
  </p:clrMapOvr>
</p:sld>
</file>

<file path=ppt/slides/slide15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Reese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jacksonmary@fowler-carter.org</a:t>
            </a:r>
          </a:p>
          <a:p>
            <a:pPr>
              <a:defRPr sz="1400"/>
            </a:pPr>
            <a:r>
              <a:t>🆔 Employee ID: 19360b18-7450-498c-99e7-bf69aa52e633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2025-02-18 16:58:49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Ahead situation bag along almost inside feeling each that late wear. Seem she reveal either. Force power mother those deal to.</a:t>
            </a:r>
          </a:p>
        </p:txBody>
      </p:sp>
    </p:spTree>
  </p:cSld>
  <p:clrMapOvr>
    <a:masterClrMapping/>
  </p:clrMapOvr>
</p:sld>
</file>

<file path=ppt/slides/slide15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Barker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enorman@everett-terry.biz</a:t>
            </a:r>
          </a:p>
          <a:p>
            <a:pPr>
              <a:defRPr sz="1400"/>
            </a:pPr>
            <a:r>
              <a:t>🆔 Employee ID: c3ba4972-72ea-4d19-b770-ffc92a5b29b6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2025-04-21 20:28:10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Six reflect new allow participant but marriage design industry experience. Degree turn prepare weight.</a:t>
            </a:r>
          </a:p>
        </p:txBody>
      </p:sp>
    </p:spTree>
  </p:cSld>
  <p:clrMapOvr>
    <a:masterClrMapping/>
  </p:clrMapOvr>
</p:sld>
</file>

<file path=ppt/slides/slide15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Alan Price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pauljordan@flores.net</a:t>
            </a:r>
          </a:p>
          <a:p>
            <a:pPr>
              <a:defRPr sz="1400"/>
            </a:pPr>
            <a:r>
              <a:t>🆔 Employee ID: 2771652e-7a1d-4956-9060-cbc78ad2f4ae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2025-06-08 19:36:46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Man he garden debate let leave skin cause. Imagine street radio theory.</a:t>
            </a:r>
          </a:p>
        </p:txBody>
      </p:sp>
    </p:spTree>
  </p:cSld>
  <p:clrMapOvr>
    <a:masterClrMapping/>
  </p:clrMapOvr>
</p:sld>
</file>

<file path=ppt/slides/slide15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Moon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lsimmons@stout.info</a:t>
            </a:r>
          </a:p>
          <a:p>
            <a:pPr>
              <a:defRPr sz="1400"/>
            </a:pPr>
            <a:r>
              <a:t>🆔 Employee ID: a456e24f-b3b4-41cc-839d-509422d97a5e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2025-06-08 14:25:03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Million middle unit method until room develop. Baby name capital administration. Six thus collection few price southern certain.</a:t>
            </a:r>
          </a:p>
        </p:txBody>
      </p:sp>
    </p:spTree>
  </p:cSld>
  <p:clrMapOvr>
    <a:masterClrMapping/>
  </p:clrMapOvr>
</p:sld>
</file>

<file path=ppt/slides/slide15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Brandy Schmidt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howellellen@sherman.com</a:t>
            </a:r>
          </a:p>
          <a:p>
            <a:pPr>
              <a:defRPr sz="1400"/>
            </a:pPr>
            <a:r>
              <a:t>🆔 Employee ID: 99a53691-e4e1-4916-81f1-d09ad1392bdb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2025-03-01 12:08:15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Usually firm fast fast girl sea item have would nice PM wind describe. Public concern value candidate film daughter. Pretty this difference question name reflect say.</a:t>
            </a:r>
          </a:p>
        </p:txBody>
      </p:sp>
    </p:spTree>
  </p:cSld>
  <p:clrMapOvr>
    <a:masterClrMapping/>
  </p:clrMapOvr>
</p:sld>
</file>

<file path=ppt/slides/slide15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Avila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aduncan@freeman.com</a:t>
            </a:r>
          </a:p>
          <a:p>
            <a:pPr>
              <a:defRPr sz="1400"/>
            </a:pPr>
            <a:r>
              <a:t>🆔 Employee ID: 1b2751a5-d4d6-4c3a-a044-655ff3cb418b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2025-01-01 04:39:18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Science government idea strategy buy concern. Student common central believe community according. Decade everything nor answer old smile.</a:t>
            </a:r>
          </a:p>
        </p:txBody>
      </p:sp>
    </p:spTree>
  </p:cSld>
  <p:clrMapOvr>
    <a:masterClrMapping/>
  </p:clrMapOvr>
</p:sld>
</file>

<file path=ppt/slides/slide15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Aguirre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washingtontaylor@wilson.biz</a:t>
            </a:r>
          </a:p>
          <a:p>
            <a:pPr>
              <a:defRPr sz="1400"/>
            </a:pPr>
            <a:r>
              <a:t>🆔 Employee ID: 39612fa1-5721-4d5e-8c62-82b87c98e10f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2025-01-16 07:29:35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Example religious act although sort attack artist base present anything effort truth difference. Year model do name price.</a:t>
            </a:r>
          </a:p>
        </p:txBody>
      </p:sp>
    </p:spTree>
  </p:cSld>
  <p:clrMapOvr>
    <a:masterClrMapping/>
  </p:clrMapOvr>
</p:sld>
</file>

<file path=ppt/slides/slide15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Calhoun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samantha20@taylor.net</a:t>
            </a:r>
          </a:p>
          <a:p>
            <a:pPr>
              <a:defRPr sz="1400"/>
            </a:pPr>
            <a:r>
              <a:t>🆔 Employee ID: 2f50e2ff-ebcb-47c7-a179-29b026dd9fcf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2025-03-14 20:51:52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Serve perform husband family write player air control. Weight speech note two discuss. Good present high candidate now.</a:t>
            </a:r>
          </a:p>
        </p:txBody>
      </p:sp>
    </p:spTree>
  </p:cSld>
  <p:clrMapOvr>
    <a:masterClrMapping/>
  </p:clrMapOvr>
</p:sld>
</file>

<file path=ppt/slides/slide15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Powers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hollowayjamie@peters.com</a:t>
            </a:r>
          </a:p>
          <a:p>
            <a:pPr>
              <a:defRPr sz="1400"/>
            </a:pPr>
            <a:r>
              <a:t>🆔 Employee ID: a56f74c5-944a-4144-a09e-094760671369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2025-04-18 05:30:22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Help order according yeah cold unit manage without consider audience. Energy today pick.</a:t>
            </a: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Mackenzie Hernandez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stephanie71@shields.com</a:t>
            </a:r>
          </a:p>
          <a:p>
            <a:pPr>
              <a:defRPr sz="1400"/>
            </a:pPr>
            <a:r>
              <a:t>🆔 Employee ID: c8193da7-0cce-4585-ba6b-88fba7670c80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2025-01-28 19:25:29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Method our miss others how ability training chance whatever southern. Listen plant eat star buy. West cell movement.</a:t>
            </a:r>
          </a:p>
        </p:txBody>
      </p:sp>
    </p:spTree>
  </p:cSld>
  <p:clrMapOvr>
    <a:masterClrMapping/>
  </p:clrMapOvr>
</p:sld>
</file>

<file path=ppt/slides/slide15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Makayla Nelson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willisjanet@ferguson.biz</a:t>
            </a:r>
          </a:p>
          <a:p>
            <a:pPr>
              <a:defRPr sz="1400"/>
            </a:pPr>
            <a:r>
              <a:t>🆔 Employee ID: 79b6b4fa-c4df-4bf3-a98c-5eb918a9ff1e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2025-03-26 13:43:25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Generation party budget show room level store modern product. Reason Democrat thus always piece. Message executive president responsibility environment artist.</a:t>
            </a:r>
          </a:p>
        </p:txBody>
      </p:sp>
    </p:spTree>
  </p:cSld>
  <p:clrMapOvr>
    <a:masterClrMapping/>
  </p:clrMapOvr>
</p:sld>
</file>

<file path=ppt/slides/slide15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Julia Chapman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adiaz@barry.org</a:t>
            </a:r>
          </a:p>
          <a:p>
            <a:pPr>
              <a:defRPr sz="1400"/>
            </a:pPr>
            <a:r>
              <a:t>🆔 Employee ID: 98ad2c6f-723e-4959-9afe-cfd9571f8e8e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2025-04-15 09:45:14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Under hard remember save scene admit reflect candidate step. Best consumer car treatment.</a:t>
            </a:r>
          </a:p>
        </p:txBody>
      </p:sp>
    </p:spTree>
  </p:cSld>
  <p:clrMapOvr>
    <a:masterClrMapping/>
  </p:clrMapOvr>
</p:sld>
</file>

<file path=ppt/slides/slide15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Flores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mary76@nicholson.biz</a:t>
            </a:r>
          </a:p>
          <a:p>
            <a:pPr>
              <a:defRPr sz="1400"/>
            </a:pPr>
            <a:r>
              <a:t>🆔 Employee ID: 25826f83-ae2f-490b-85dc-efc719fe9195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2025-02-20 13:17:42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Defense weight day already various politics quite product account middle agreement age. Town plant figure.</a:t>
            </a:r>
          </a:p>
        </p:txBody>
      </p:sp>
    </p:spTree>
  </p:cSld>
  <p:clrMapOvr>
    <a:masterClrMapping/>
  </p:clrMapOvr>
</p:sld>
</file>

<file path=ppt/slides/slide15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Hall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santosjennifer@goodman.com</a:t>
            </a:r>
          </a:p>
          <a:p>
            <a:pPr>
              <a:defRPr sz="1400"/>
            </a:pPr>
            <a:r>
              <a:t>🆔 Employee ID: f433a553-ee78-40e3-bf4c-2900ae639e93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2025-02-15 00:15:08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Send however thus become star society natural. It environmental inside near important evidence risk resource.</a:t>
            </a:r>
          </a:p>
        </p:txBody>
      </p:sp>
    </p:spTree>
  </p:cSld>
  <p:clrMapOvr>
    <a:masterClrMapping/>
  </p:clrMapOvr>
</p:sld>
</file>

<file path=ppt/slides/slide15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Charles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spencermelissa@sanders.com</a:t>
            </a:r>
          </a:p>
          <a:p>
            <a:pPr>
              <a:defRPr sz="1400"/>
            </a:pPr>
            <a:r>
              <a:t>🆔 Employee ID: 715f46b1-6b6b-49cd-be58-01fe549dc884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2025-02-07 16:37:48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Decide to you man five wait media experience few might. National cover participant season economic stage note dark.</a:t>
            </a:r>
          </a:p>
        </p:txBody>
      </p:sp>
    </p:spTree>
  </p:cSld>
  <p:clrMapOvr>
    <a:masterClrMapping/>
  </p:clrMapOvr>
</p:sld>
</file>

<file path=ppt/slides/slide15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Ward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zacharyflores@mendez-reynolds.com</a:t>
            </a:r>
          </a:p>
          <a:p>
            <a:pPr>
              <a:defRPr sz="1400"/>
            </a:pPr>
            <a:r>
              <a:t>🆔 Employee ID: 5edc6d93-5ba1-4836-893c-e5552cc4a2f9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03:49:54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Home great thank better board news everybody. Site pattern each assume state ago.</a:t>
            </a:r>
          </a:p>
        </p:txBody>
      </p:sp>
    </p:spTree>
  </p:cSld>
  <p:clrMapOvr>
    <a:masterClrMapping/>
  </p:clrMapOvr>
</p:sld>
</file>

<file path=ppt/slides/slide15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Kelli Mckinney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hendersonleslie@evans.info</a:t>
            </a:r>
          </a:p>
          <a:p>
            <a:pPr>
              <a:defRPr sz="1400"/>
            </a:pPr>
            <a:r>
              <a:t>🆔 Employee ID: 67cde63d-c9f5-4ed8-82d2-f3f58b68ee27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2025-07-06 22:47:17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Partner card wind student technology part car feeling important agreement. Degree several past win.</a:t>
            </a:r>
          </a:p>
        </p:txBody>
      </p:sp>
    </p:spTree>
  </p:cSld>
  <p:clrMapOvr>
    <a:masterClrMapping/>
  </p:clrMapOvr>
</p:sld>
</file>

<file path=ppt/slides/slide15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Butler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lisapalmer@cisneros.com</a:t>
            </a:r>
          </a:p>
          <a:p>
            <a:pPr>
              <a:defRPr sz="1400"/>
            </a:pPr>
            <a:r>
              <a:t>🆔 Employee ID: a8d95324-06a0-4a49-b86a-ab08327b32b3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2025-01-05 22:07:05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Create power once pressure property strategy difficult street camera nice ok. Nor could church.</a:t>
            </a:r>
          </a:p>
        </p:txBody>
      </p:sp>
    </p:spTree>
  </p:cSld>
  <p:clrMapOvr>
    <a:masterClrMapping/>
  </p:clrMapOvr>
</p:sld>
</file>

<file path=ppt/slides/slide15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Mason Acosta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theresacruz@martinez.biz</a:t>
            </a:r>
          </a:p>
          <a:p>
            <a:pPr>
              <a:defRPr sz="1400"/>
            </a:pPr>
            <a:r>
              <a:t>🆔 Employee ID: fbbaa8d4-d654-4e99-9e15-3633911e9bf8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2025-06-08 06:17:46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Possible cultural big method right leg let soon activity adult. Administration parent make attorney.</a:t>
            </a:r>
          </a:p>
        </p:txBody>
      </p:sp>
    </p:spTree>
  </p:cSld>
  <p:clrMapOvr>
    <a:masterClrMapping/>
  </p:clrMapOvr>
</p:sld>
</file>

<file path=ppt/slides/slide15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Manning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jessica78@cooper.org</a:t>
            </a:r>
          </a:p>
          <a:p>
            <a:pPr>
              <a:defRPr sz="1400"/>
            </a:pPr>
            <a:r>
              <a:t>🆔 Employee ID: dc8d5b8b-c8cc-4666-8b90-4cf068592422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2025-05-20 00:16:35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Door store long raise woman street later between management current theory establish girl. Campaign test career kid her rule.</a:t>
            </a: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Burke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catherinecameron@harris.com</a:t>
            </a:r>
          </a:p>
          <a:p>
            <a:pPr>
              <a:defRPr sz="1400"/>
            </a:pPr>
            <a:r>
              <a:t>🆔 Employee ID: a61fce74-d59b-4a28-ba61-c83afe5febd7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2025-06-01 14:59:48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Accept American walk girl kid nearly the design yourself stock others field pay. Describe city section be artist girl material. Water where country traditional site ground major.</a:t>
            </a:r>
          </a:p>
        </p:txBody>
      </p:sp>
    </p:spTree>
  </p:cSld>
  <p:clrMapOvr>
    <a:masterClrMapping/>
  </p:clrMapOvr>
</p:sld>
</file>

<file path=ppt/slides/slide15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Delacruz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jason68@henderson.com</a:t>
            </a:r>
          </a:p>
          <a:p>
            <a:pPr>
              <a:defRPr sz="1400"/>
            </a:pPr>
            <a:r>
              <a:t>🆔 Employee ID: c5fce457-5eff-4c46-8fce-c2b7f342b46c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2025-01-26 08:49:34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Agreement west candidate such five month yard everybody. Stock positive summer friend country long.</a:t>
            </a:r>
          </a:p>
        </p:txBody>
      </p:sp>
    </p:spTree>
  </p:cSld>
  <p:clrMapOvr>
    <a:masterClrMapping/>
  </p:clrMapOvr>
</p:sld>
</file>

<file path=ppt/slides/slide15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Richardson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zperez@dorsey.com</a:t>
            </a:r>
          </a:p>
          <a:p>
            <a:pPr>
              <a:defRPr sz="1400"/>
            </a:pPr>
            <a:r>
              <a:t>🆔 Employee ID: 6688f8e3-7d3f-40b8-967b-048b440ff9ec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2025-03-12 01:11:55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Speak understand recognize score position room executive carry message by kid realize. Else sea speak total evening budget. Decade media too focus poor.</a:t>
            </a:r>
          </a:p>
        </p:txBody>
      </p:sp>
    </p:spTree>
  </p:cSld>
  <p:clrMapOvr>
    <a:masterClrMapping/>
  </p:clrMapOvr>
</p:sld>
</file>

<file path=ppt/slides/slide15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Candice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haascody@thompson.com</a:t>
            </a:r>
          </a:p>
          <a:p>
            <a:pPr>
              <a:defRPr sz="1400"/>
            </a:pPr>
            <a:r>
              <a:t>🆔 Employee ID: 8ca0f8f7-572c-48d4-a70c-e1df23751f62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2025-06-14 07:19:53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Remember throw I debate PM note game compare million Mrs arrive before write happy. Imagine site identify brother source statement.</a:t>
            </a:r>
          </a:p>
        </p:txBody>
      </p:sp>
    </p:spTree>
  </p:cSld>
  <p:clrMapOvr>
    <a:masterClrMapping/>
  </p:clrMapOvr>
</p:sld>
</file>

<file path=ppt/slides/slide15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Goodwin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nicholslauren@eaton.com</a:t>
            </a:r>
          </a:p>
          <a:p>
            <a:pPr>
              <a:defRPr sz="1400"/>
            </a:pPr>
            <a:r>
              <a:t>🆔 Employee ID: d17749ea-44b3-479c-887f-945cd6c6f324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2025-05-13 01:36:01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Contain year class company subject look she nearly dream. Local break specific return plan couple contain guess.</a:t>
            </a:r>
          </a:p>
        </p:txBody>
      </p:sp>
    </p:spTree>
  </p:cSld>
  <p:clrMapOvr>
    <a:masterClrMapping/>
  </p:clrMapOvr>
</p:sld>
</file>

<file path=ppt/slides/slide15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Russell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daviesrodney@hernandez-castro.com</a:t>
            </a:r>
          </a:p>
          <a:p>
            <a:pPr>
              <a:defRPr sz="1400"/>
            </a:pPr>
            <a:r>
              <a:t>🆔 Employee ID: 9c67b56f-31d3-4f2e-9981-c969900d74c5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2025-05-12 05:33:56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Indicate adult sport already anything assume behind three test phone remain. Improve believe chair. Move their somebody evidence kind.</a:t>
            </a:r>
          </a:p>
        </p:txBody>
      </p:sp>
    </p:spTree>
  </p:cSld>
  <p:clrMapOvr>
    <a:masterClrMapping/>
  </p:clrMapOvr>
</p:sld>
</file>

<file path=ppt/slides/slide15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Wilson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tiffany55@ramirez-cross.com</a:t>
            </a:r>
          </a:p>
          <a:p>
            <a:pPr>
              <a:defRPr sz="1400"/>
            </a:pPr>
            <a:r>
              <a:t>🆔 Employee ID: c22a778b-736f-412b-8979-553f14e6d23b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2025-01-27 20:33:44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School prepare person traditional economy forward finally reach energy. Note method state summer actually accept. Possible rather more.</a:t>
            </a:r>
          </a:p>
        </p:txBody>
      </p:sp>
    </p:spTree>
  </p:cSld>
  <p:clrMapOvr>
    <a:masterClrMapping/>
  </p:clrMapOvr>
</p:sld>
</file>

<file path=ppt/slides/slide15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Christy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tmiller@berger-wright.com</a:t>
            </a:r>
          </a:p>
          <a:p>
            <a:pPr>
              <a:defRPr sz="1400"/>
            </a:pPr>
            <a:r>
              <a:t>🆔 Employee ID: 09d79399-78d6-4495-84f7-a4125bb97ab3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2025-05-23 08:00:27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Lawyer alone stage couple public class. Onto style everything idea.</a:t>
            </a:r>
          </a:p>
        </p:txBody>
      </p:sp>
    </p:spTree>
  </p:cSld>
  <p:clrMapOvr>
    <a:masterClrMapping/>
  </p:clrMapOvr>
</p:sld>
</file>

<file path=ppt/slides/slide15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Hunter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trevinodavid@peterson.com</a:t>
            </a:r>
          </a:p>
          <a:p>
            <a:pPr>
              <a:defRPr sz="1400"/>
            </a:pPr>
            <a:r>
              <a:t>🆔 Employee ID: ea9b92e2-a496-4945-a227-2b3ae4a98c9c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2025-01-21 16:45:53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Do rise available animal responsibility fact race station become drop standard pressure or. Pull even determine fast more.</a:t>
            </a:r>
          </a:p>
        </p:txBody>
      </p:sp>
    </p:spTree>
  </p:cSld>
  <p:clrMapOvr>
    <a:masterClrMapping/>
  </p:clrMapOvr>
</p:sld>
</file>

<file path=ppt/slides/slide15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Castillo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wchapman@williams.com</a:t>
            </a:r>
          </a:p>
          <a:p>
            <a:pPr>
              <a:defRPr sz="1400"/>
            </a:pPr>
            <a:r>
              <a:t>🆔 Employee ID: a959640b-c921-46a6-acf5-f17ff17ad961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2025-05-13 14:42:06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Then account office decision training past end respond way arm cover tax. Hit teach to human. In event I pattern.</a:t>
            </a:r>
          </a:p>
        </p:txBody>
      </p:sp>
    </p:spTree>
  </p:cSld>
  <p:clrMapOvr>
    <a:masterClrMapping/>
  </p:clrMapOvr>
</p:sld>
</file>

<file path=ppt/slides/slide15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Porter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cassandrasuarez@boyer.com</a:t>
            </a:r>
          </a:p>
          <a:p>
            <a:pPr>
              <a:defRPr sz="1400"/>
            </a:pPr>
            <a:r>
              <a:t>🆔 Employee ID: 02586856-75a6-4e06-9736-5c071369e713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2025-05-07 19:23:49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Guess quickly table firm leg action would. Here scientist television series class Mr. All mention poor physical investment.</a:t>
            </a: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Henderson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qsmith@griffith.com</a:t>
            </a:r>
          </a:p>
          <a:p>
            <a:pPr>
              <a:defRPr sz="1400"/>
            </a:pPr>
            <a:r>
              <a:t>🆔 Employee ID: 67cff448-859f-47d5-9755-1481ac3b39d5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2025-01-17 13:19:10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Model race radio work director far data catch recognize. Do rather want difficult nice evening. Simple responsibility go food.</a:t>
            </a:r>
          </a:p>
        </p:txBody>
      </p:sp>
    </p:spTree>
  </p:cSld>
  <p:clrMapOvr>
    <a:masterClrMapping/>
  </p:clrMapOvr>
</p:sld>
</file>

<file path=ppt/slides/slide15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Jackson DDS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jean94@brown-morgan.com</a:t>
            </a:r>
          </a:p>
          <a:p>
            <a:pPr>
              <a:defRPr sz="1400"/>
            </a:pPr>
            <a:r>
              <a:t>🆔 Employee ID: ae499c23-bbbf-4ba9-a9c7-4386f120ee69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2025-05-17 08:42:02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Seem news during finally suddenly rule health ground. Lead ready value player agreement air.</a:t>
            </a:r>
          </a:p>
        </p:txBody>
      </p:sp>
    </p:spTree>
  </p:cSld>
  <p:clrMapOvr>
    <a:masterClrMapping/>
  </p:clrMapOvr>
</p:sld>
</file>

<file path=ppt/slides/slide15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urogers@robinson.com</a:t>
            </a:r>
          </a:p>
          <a:p>
            <a:pPr>
              <a:defRPr sz="1400"/>
            </a:pPr>
            <a:r>
              <a:t>🆔 Employee ID: 83b9b7eb-0f52-4fcd-9049-2e28da208b80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2025-04-01 21:21:47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Son white within parent usually pick under. With training return pretty court. Cut will fall order less community.</a:t>
            </a:r>
          </a:p>
        </p:txBody>
      </p:sp>
    </p:spTree>
  </p:cSld>
  <p:clrMapOvr>
    <a:masterClrMapping/>
  </p:clrMapOvr>
</p:sld>
</file>

<file path=ppt/slides/slide15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Hamilton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glovervalerie@castillo.com</a:t>
            </a:r>
          </a:p>
          <a:p>
            <a:pPr>
              <a:defRPr sz="1400"/>
            </a:pPr>
            <a:r>
              <a:t>🆔 Employee ID: 94c54acb-1d10-4d20-972c-0021c27f529f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2025-04-10 02:37:22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Cause hold we staff perhaps office body group Democrat. Analysis security listen give large. Speak reduce question pattern relationship others.</a:t>
            </a:r>
          </a:p>
        </p:txBody>
      </p:sp>
    </p:spTree>
  </p:cSld>
  <p:clrMapOvr>
    <a:masterClrMapping/>
  </p:clrMapOvr>
</p:sld>
</file>

<file path=ppt/slides/slide15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Stark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randall16@horton.com</a:t>
            </a:r>
          </a:p>
          <a:p>
            <a:pPr>
              <a:defRPr sz="1400"/>
            </a:pPr>
            <a:r>
              <a:t>🆔 Employee ID: 7e5ab03d-232d-43c4-a12c-3f50df4081a2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2025-06-27 04:28:04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Return bag glass defense what now make positive clear hair. Especially himself listen will tree.</a:t>
            </a:r>
          </a:p>
        </p:txBody>
      </p:sp>
    </p:spTree>
  </p:cSld>
  <p:clrMapOvr>
    <a:masterClrMapping/>
  </p:clrMapOvr>
</p:sld>
</file>

<file path=ppt/slides/slide15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Felicia Cook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amandasullivan@gonzalez.com</a:t>
            </a:r>
          </a:p>
          <a:p>
            <a:pPr>
              <a:defRPr sz="1400"/>
            </a:pPr>
            <a:r>
              <a:t>🆔 Employee ID: acf83e60-e8a0-44a6-9778-ce42f67f3b6e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2025-06-14 01:55:13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Charge cultural because tonight manager take day democratic business on indeed wrong goal. Wear sign performance mention.</a:t>
            </a:r>
          </a:p>
        </p:txBody>
      </p:sp>
    </p:spTree>
  </p:cSld>
  <p:clrMapOvr>
    <a:masterClrMapping/>
  </p:clrMapOvr>
</p:sld>
</file>

<file path=ppt/slides/slide15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Riggs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john57@jones.com</a:t>
            </a:r>
          </a:p>
          <a:p>
            <a:pPr>
              <a:defRPr sz="1400"/>
            </a:pPr>
            <a:r>
              <a:t>🆔 Employee ID: ee4bfe05-6e62-446b-9e4e-c41e1dc4d152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2025-06-30 03:48:12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Mean state opportunity can upon carry. Trade group professional hold treat strong and. Huge common new effort somebody.</a:t>
            </a:r>
          </a:p>
        </p:txBody>
      </p:sp>
    </p:spTree>
  </p:cSld>
  <p:clrMapOvr>
    <a:masterClrMapping/>
  </p:clrMapOvr>
</p:sld>
</file>

<file path=ppt/slides/slide15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Dunn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heidi41@valdez.org</a:t>
            </a:r>
          </a:p>
          <a:p>
            <a:pPr>
              <a:defRPr sz="1400"/>
            </a:pPr>
            <a:r>
              <a:t>🆔 Employee ID: c55af8b1-370f-495f-825f-84787d59a62a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2025-04-22 06:13:00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Any old air drug body term effort early affect future include mind movie. Thousand safe glass particularly statement. Such society blue hope course half experience.</a:t>
            </a:r>
          </a:p>
        </p:txBody>
      </p:sp>
    </p:spTree>
  </p:cSld>
  <p:clrMapOvr>
    <a:masterClrMapping/>
  </p:clrMapOvr>
</p:sld>
</file>

<file path=ppt/slides/slide15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Hayes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loweryjamie@williams.biz</a:t>
            </a:r>
          </a:p>
          <a:p>
            <a:pPr>
              <a:defRPr sz="1400"/>
            </a:pPr>
            <a:r>
              <a:t>🆔 Employee ID: ae7fd0cf-7ec8-4e55-9091-f2a3a1b7ff68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2025-05-28 19:30:07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Plant before win soon lose try success ability. Draw year company. Election point local low nature free moment.</a:t>
            </a:r>
          </a:p>
        </p:txBody>
      </p:sp>
    </p:spTree>
  </p:cSld>
  <p:clrMapOvr>
    <a:masterClrMapping/>
  </p:clrMapOvr>
</p:sld>
</file>

<file path=ppt/slides/slide15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Fleming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ytaylor@gray-freeman.com</a:t>
            </a:r>
          </a:p>
          <a:p>
            <a:pPr>
              <a:defRPr sz="1400"/>
            </a:pPr>
            <a:r>
              <a:t>🆔 Employee ID: 906626c4-9f8f-4633-9fcc-2ee783496e4d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2025-02-02 13:58:56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To success system among else expert baby at avoid daughter interesting care. Reality low mention far.</a:t>
            </a:r>
          </a:p>
        </p:txBody>
      </p:sp>
    </p:spTree>
  </p:cSld>
  <p:clrMapOvr>
    <a:masterClrMapping/>
  </p:clrMapOvr>
</p:sld>
</file>

<file path=ppt/slides/slide15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williamsmonica@moore-house.com</a:t>
            </a:r>
          </a:p>
          <a:p>
            <a:pPr>
              <a:defRPr sz="1400"/>
            </a:pPr>
            <a:r>
              <a:t>🆔 Employee ID: f292cda2-2c2b-405b-bcdf-2cfff841bc86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2025-03-19 13:05:38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Model after whether film skin training exist since. Oil manager kind send western. No this member would computer.</a:t>
            </a:r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Jean Reyes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ujones@jones.com</a:t>
            </a:r>
          </a:p>
          <a:p>
            <a:pPr>
              <a:defRPr sz="1400"/>
            </a:pPr>
            <a:r>
              <a:t>🆔 Employee ID: 2dc78230-afa4-4a27-9340-6b90889f89a5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2025-01-26 20:37:42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Customer then store their hold month. Quickly dinner nor since clear town.</a:t>
            </a:r>
          </a:p>
        </p:txBody>
      </p:sp>
    </p:spTree>
  </p:cSld>
  <p:clrMapOvr>
    <a:masterClrMapping/>
  </p:clrMapOvr>
</p:sld>
</file>

<file path=ppt/slides/slide15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 Fleming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kaylacox@woods.biz</a:t>
            </a:r>
          </a:p>
          <a:p>
            <a:pPr>
              <a:defRPr sz="1400"/>
            </a:pPr>
            <a:r>
              <a:t>🆔 Employee ID: c5aff87f-bb6c-4b16-85b7-5cac25c0c28a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2025-06-17 15:22:15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Person cup if smile cultural full attention something begin trade office. Chair accept a Mrs course direction.</a:t>
            </a:r>
          </a:p>
        </p:txBody>
      </p:sp>
    </p:spTree>
  </p:cSld>
  <p:clrMapOvr>
    <a:masterClrMapping/>
  </p:clrMapOvr>
</p:sld>
</file>

<file path=ppt/slides/slide15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Dorsey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lfaulkner@edwards.biz</a:t>
            </a:r>
          </a:p>
          <a:p>
            <a:pPr>
              <a:defRPr sz="1400"/>
            </a:pPr>
            <a:r>
              <a:t>🆔 Employee ID: 26c2701c-fe2f-4d5b-a0ae-64250eda9445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2025-05-09 05:22:03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Whole those hospital own doctor movie huge dog behavior about contain. Forward about throw outside long single. Administration force green together.</a:t>
            </a:r>
          </a:p>
        </p:txBody>
      </p:sp>
    </p:spTree>
  </p:cSld>
  <p:clrMapOvr>
    <a:masterClrMapping/>
  </p:clrMapOvr>
</p:sld>
</file>

<file path=ppt/slides/slide15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Fernandez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david72@edwards.biz</a:t>
            </a:r>
          </a:p>
          <a:p>
            <a:pPr>
              <a:defRPr sz="1400"/>
            </a:pPr>
            <a:r>
              <a:t>🆔 Employee ID: 349e43d8-5887-4ea3-b5c5-ab6fe253302d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2025-05-14 21:25:01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Life oil fight including describe officer still prevent. Appear sport light nothing organization similar serious.</a:t>
            </a:r>
          </a:p>
        </p:txBody>
      </p:sp>
    </p:spTree>
  </p:cSld>
  <p:clrMapOvr>
    <a:masterClrMapping/>
  </p:clrMapOvr>
</p:sld>
</file>

<file path=ppt/slides/slide15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Walls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perezclaudia@reynolds.com</a:t>
            </a:r>
          </a:p>
          <a:p>
            <a:pPr>
              <a:defRPr sz="1400"/>
            </a:pPr>
            <a:r>
              <a:t>🆔 Employee ID: f71bd482-757c-4be5-a35b-924c7e684f93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2025-03-30 14:19:36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Somebody build author game eight rate. Reduce simply air term part. News husband glass each call.</a:t>
            </a:r>
          </a:p>
        </p:txBody>
      </p:sp>
    </p:spTree>
  </p:cSld>
  <p:clrMapOvr>
    <a:masterClrMapping/>
  </p:clrMapOvr>
</p:sld>
</file>

<file path=ppt/slides/slide15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Murray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kevinbush@perkins.com</a:t>
            </a:r>
          </a:p>
          <a:p>
            <a:pPr>
              <a:defRPr sz="1400"/>
            </a:pPr>
            <a:r>
              <a:t>🆔 Employee ID: 29c29476-de55-4a49-a178-4a7b635742d7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2025-05-13 08:07:55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Fact right day want we imagine follow way power. Plant push around could you send.</a:t>
            </a:r>
          </a:p>
        </p:txBody>
      </p:sp>
    </p:spTree>
  </p:cSld>
  <p:clrMapOvr>
    <a:masterClrMapping/>
  </p:clrMapOvr>
</p:sld>
</file>

<file path=ppt/slides/slide15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Trevor Mosley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vthompson@rodriguez.biz</a:t>
            </a:r>
          </a:p>
          <a:p>
            <a:pPr>
              <a:defRPr sz="1400"/>
            </a:pPr>
            <a:r>
              <a:t>🆔 Employee ID: 89c1c551-3da1-44bc-93df-b9e7dcdddaa6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2025-02-22 00:33:37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Fire security difference write social through old. Different middle exist work. Red candidate summer charge.</a:t>
            </a:r>
          </a:p>
        </p:txBody>
      </p:sp>
    </p:spTree>
  </p:cSld>
  <p:clrMapOvr>
    <a:masterClrMapping/>
  </p:clrMapOvr>
</p:sld>
</file>

<file path=ppt/slides/slide15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Miguel Tran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ashley02@mcguire.com</a:t>
            </a:r>
          </a:p>
          <a:p>
            <a:pPr>
              <a:defRPr sz="1400"/>
            </a:pPr>
            <a:r>
              <a:t>🆔 Employee ID: 618d02fd-252f-4830-a059-51a251f4b0b2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2025-01-05 16:40:06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Clear white forward his two health wear. Enough husband happen white keep particular.</a:t>
            </a:r>
          </a:p>
        </p:txBody>
      </p:sp>
    </p:spTree>
  </p:cSld>
  <p:clrMapOvr>
    <a:masterClrMapping/>
  </p:clrMapOvr>
</p:sld>
</file>

<file path=ppt/slides/slide15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Keith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jonathan41@solis-strickland.com</a:t>
            </a:r>
          </a:p>
          <a:p>
            <a:pPr>
              <a:defRPr sz="1400"/>
            </a:pPr>
            <a:r>
              <a:t>🆔 Employee ID: 7c402972-782b-40ee-adf6-e223caa85995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2025-06-29 01:53:34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Itself discuss computer together whole far join. Perhaps Republican color care leave.</a:t>
            </a:r>
          </a:p>
        </p:txBody>
      </p:sp>
    </p:spTree>
  </p:cSld>
  <p:clrMapOvr>
    <a:masterClrMapping/>
  </p:clrMapOvr>
</p:sld>
</file>

<file path=ppt/slides/slide15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Johnny Morton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twarner@guzman-thompson.net</a:t>
            </a:r>
          </a:p>
          <a:p>
            <a:pPr>
              <a:defRPr sz="1400"/>
            </a:pPr>
            <a:r>
              <a:t>🆔 Employee ID: 2b22d824-3798-4468-9c19-8304f56ae65e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2025-01-02 11:36:29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Story person single wife type benefit. Staff force build leg worker close.</a:t>
            </a:r>
          </a:p>
        </p:txBody>
      </p:sp>
    </p:spTree>
  </p:cSld>
  <p:clrMapOvr>
    <a:masterClrMapping/>
  </p:clrMapOvr>
</p:sld>
</file>

<file path=ppt/slides/slide15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Hayden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hpierce@stevenson.com</a:t>
            </a:r>
          </a:p>
          <a:p>
            <a:pPr>
              <a:defRPr sz="1400"/>
            </a:pPr>
            <a:r>
              <a:t>🆔 Employee ID: f806bab1-daaa-44f4-bf88-bea97efdbebc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2025-04-19 10:13:03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Consider personal avoid situation try it material director minute any national wall. Cover data great poor including couple save campaign.</a:t>
            </a: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Bruce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briannaadams@vance.biz</a:t>
            </a:r>
          </a:p>
          <a:p>
            <a:pPr>
              <a:defRPr sz="1400"/>
            </a:pPr>
            <a:r>
              <a:t>🆔 Employee ID: 72487a29-8dc4-4d82-a4b2-8622a38a6f41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2025-05-05 18:09:10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Serious account hospital image arm order director nothing. Civil pass loss focus land her understand. Arm send employee talk but it.</a:t>
            </a:r>
          </a:p>
        </p:txBody>
      </p:sp>
    </p:spTree>
  </p:cSld>
  <p:clrMapOvr>
    <a:masterClrMapping/>
  </p:clrMapOvr>
</p:sld>
</file>

<file path=ppt/slides/slide15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Kaitlyn Fuller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sierra94@smith.com</a:t>
            </a:r>
          </a:p>
          <a:p>
            <a:pPr>
              <a:defRPr sz="1400"/>
            </a:pPr>
            <a:r>
              <a:t>🆔 Employee ID: ae253672-f30b-4a48-ab6c-76467c56e2a1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2025-02-16 08:10:26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Measure past series up fall eye team situation. Up what our professor baby.</a:t>
            </a:r>
          </a:p>
        </p:txBody>
      </p:sp>
    </p:spTree>
  </p:cSld>
  <p:clrMapOvr>
    <a:masterClrMapping/>
  </p:clrMapOvr>
</p:sld>
</file>

<file path=ppt/slides/slide15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Heidi Wiley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wwalters@patterson-perkins.info</a:t>
            </a:r>
          </a:p>
          <a:p>
            <a:pPr>
              <a:defRPr sz="1400"/>
            </a:pPr>
            <a:r>
              <a:t>🆔 Employee ID: 8bc9d968-d030-406f-af47-c7b3896d7e2d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2025-03-21 12:50:59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Heavy standard source our others perhaps similar base heavy. Raise vote program politics above together character.</a:t>
            </a:r>
          </a:p>
        </p:txBody>
      </p:sp>
    </p:spTree>
  </p:cSld>
  <p:clrMapOvr>
    <a:masterClrMapping/>
  </p:clrMapOvr>
</p:sld>
</file>

<file path=ppt/slides/slide15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Jackson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justin38@lewis-carlson.net</a:t>
            </a:r>
          </a:p>
          <a:p>
            <a:pPr>
              <a:defRPr sz="1400"/>
            </a:pPr>
            <a:r>
              <a:t>🆔 Employee ID: ec3e1f91-7f22-439f-9e0f-dedde4e83dc5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2025-05-08 23:23:03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Ahead return hold financial worry nature ok appear smile. Hope manager record.</a:t>
            </a:r>
          </a:p>
        </p:txBody>
      </p:sp>
    </p:spTree>
  </p:cSld>
  <p:clrMapOvr>
    <a:masterClrMapping/>
  </p:clrMapOvr>
</p:sld>
</file>

<file path=ppt/slides/slide15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Melton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sarahfox@alvarado-barr.org</a:t>
            </a:r>
          </a:p>
          <a:p>
            <a:pPr>
              <a:defRPr sz="1400"/>
            </a:pPr>
            <a:r>
              <a:t>🆔 Employee ID: 96ba068e-f263-4fd4-9f6c-7b0741a91391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2025-04-18 08:37:08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Understand everybody couple information yard analysis indeed cell include paper. Plant community stock yourself. Study live business other low wait.</a:t>
            </a:r>
          </a:p>
        </p:txBody>
      </p:sp>
    </p:spTree>
  </p:cSld>
  <p:clrMapOvr>
    <a:masterClrMapping/>
  </p:clrMapOvr>
</p:sld>
</file>

<file path=ppt/slides/slide15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Gonzalez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roachmargaret@harris-castro.info</a:t>
            </a:r>
          </a:p>
          <a:p>
            <a:pPr>
              <a:defRPr sz="1400"/>
            </a:pPr>
            <a:r>
              <a:t>🆔 Employee ID: 5e33585f-9785-470c-aa19-55c180040921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2025-05-27 20:52:58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Fish general better film leader almost skin forget stay. Field raise answer thus middle some off.</a:t>
            </a:r>
          </a:p>
        </p:txBody>
      </p:sp>
    </p:spTree>
  </p:cSld>
  <p:clrMapOvr>
    <a:masterClrMapping/>
  </p:clrMapOvr>
</p:sld>
</file>

<file path=ppt/slides/slide15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Dean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allisondustin@williams.com</a:t>
            </a:r>
          </a:p>
          <a:p>
            <a:pPr>
              <a:defRPr sz="1400"/>
            </a:pPr>
            <a:r>
              <a:t>🆔 Employee ID: fb9d1244-1838-4656-9e1f-a32416534578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2025-06-11 21:04:19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Election test grow too yeah father member. Situation collection happy evening. Base area factor pass long worry.</a:t>
            </a:r>
          </a:p>
        </p:txBody>
      </p:sp>
    </p:spTree>
  </p:cSld>
  <p:clrMapOvr>
    <a:masterClrMapping/>
  </p:clrMapOvr>
</p:sld>
</file>

<file path=ppt/slides/slide15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Rodriguez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donald70@collins-pacheco.com</a:t>
            </a:r>
          </a:p>
          <a:p>
            <a:pPr>
              <a:defRPr sz="1400"/>
            </a:pPr>
            <a:r>
              <a:t>🆔 Employee ID: 50ae346e-f357-4845-9efe-850cc0a4a276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2025-05-28 23:17:40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Finish raise team green another evening reason share rule. Billion why federal themselves ten writer heart.</a:t>
            </a:r>
          </a:p>
        </p:txBody>
      </p:sp>
    </p:spTree>
  </p:cSld>
  <p:clrMapOvr>
    <a:masterClrMapping/>
  </p:clrMapOvr>
</p:sld>
</file>

<file path=ppt/slides/slide15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Rubio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schneidersharon@hansen.com</a:t>
            </a:r>
          </a:p>
          <a:p>
            <a:pPr>
              <a:defRPr sz="1400"/>
            </a:pPr>
            <a:r>
              <a:t>🆔 Employee ID: e5fbc866-6744-4a21-9789-bd2b61e9a6bc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2025-05-30 22:06:16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See trial across interview for relate my follow read very. Hand market area doctor agreement. Remember so mission full.</a:t>
            </a:r>
          </a:p>
        </p:txBody>
      </p:sp>
    </p:spTree>
  </p:cSld>
  <p:clrMapOvr>
    <a:masterClrMapping/>
  </p:clrMapOvr>
</p:sld>
</file>

<file path=ppt/slides/slide15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Tracey Livingston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kenneth27@wyatt.info</a:t>
            </a:r>
          </a:p>
          <a:p>
            <a:pPr>
              <a:defRPr sz="1400"/>
            </a:pPr>
            <a:r>
              <a:t>🆔 Employee ID: ea3a26d2-8003-4ad9-9798-37726cde16d0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2025-05-29 02:34:52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Piece wonder deal unit family say information leg state against. Have mind measure nor sign recent. Technology represent science open travel.</a:t>
            </a:r>
          </a:p>
        </p:txBody>
      </p:sp>
    </p:spTree>
  </p:cSld>
  <p:clrMapOvr>
    <a:masterClrMapping/>
  </p:clrMapOvr>
</p:sld>
</file>

<file path=ppt/slides/slide15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Olivia Miller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lbray@adams.com</a:t>
            </a:r>
          </a:p>
          <a:p>
            <a:pPr>
              <a:defRPr sz="1400"/>
            </a:pPr>
            <a:r>
              <a:t>🆔 Employee ID: f9fe08bb-a08a-4680-a9a4-facd8fef46bf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2025-06-13 12:17:47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Word side data spring college defense beyond spend design serious physical wear attack. Tonight bring company child commercial stop. Soldier garden always onto present.</a:t>
            </a:r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Mason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brettdavis@chen-rollins.biz</a:t>
            </a:r>
          </a:p>
          <a:p>
            <a:pPr>
              <a:defRPr sz="1400"/>
            </a:pPr>
            <a:r>
              <a:t>🆔 Employee ID: 8d4bc705-98f5-4af7-b858-66ca361a8944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2025-06-23 22:53:50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 crime name country bad will month agreement before star whose everyone. Understand already official begin. Similar interview join during color.</a:t>
            </a:r>
          </a:p>
        </p:txBody>
      </p:sp>
    </p:spTree>
  </p:cSld>
  <p:clrMapOvr>
    <a:masterClrMapping/>
  </p:clrMapOvr>
</p:sld>
</file>

<file path=ppt/slides/slide15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Taylor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adamscrystal@anderson.info</a:t>
            </a:r>
          </a:p>
          <a:p>
            <a:pPr>
              <a:defRPr sz="1400"/>
            </a:pPr>
            <a:r>
              <a:t>🆔 Employee ID: e1b0f4e8-6745-44fa-8a2a-f772bc1c7409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2025-01-17 07:15:38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Cup fall power lead who woman section finish give hand. Effort stuff above two contain. Forward major more little them.</a:t>
            </a:r>
          </a:p>
        </p:txBody>
      </p:sp>
    </p:spTree>
  </p:cSld>
  <p:clrMapOvr>
    <a:masterClrMapping/>
  </p:clrMapOvr>
</p:sld>
</file>

<file path=ppt/slides/slide15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Phillips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xvazquez@brown-hawkins.com</a:t>
            </a:r>
          </a:p>
          <a:p>
            <a:pPr>
              <a:defRPr sz="1400"/>
            </a:pPr>
            <a:r>
              <a:t>🆔 Employee ID: e8cb853f-f760-40b0-b7fb-ed1f5fcce3de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2025-04-21 20:17:01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Student act lay break expect type much paper us hundred. Story wear bit yes.</a:t>
            </a:r>
          </a:p>
        </p:txBody>
      </p:sp>
    </p:spTree>
  </p:cSld>
  <p:clrMapOvr>
    <a:masterClrMapping/>
  </p:clrMapOvr>
</p:sld>
</file>

<file path=ppt/slides/slide15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Maxwell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jennifer53@dyer.info</a:t>
            </a:r>
          </a:p>
          <a:p>
            <a:pPr>
              <a:defRPr sz="1400"/>
            </a:pPr>
            <a:r>
              <a:t>🆔 Employee ID: da3f4b78-37bf-4f0a-9073-9bd65136a534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2025-02-21 14:55:47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Model must consider key team hospital job consumer concern wife only. Determine call force budget four first.</a:t>
            </a:r>
          </a:p>
        </p:txBody>
      </p:sp>
    </p:spTree>
  </p:cSld>
  <p:clrMapOvr>
    <a:masterClrMapping/>
  </p:clrMapOvr>
</p:sld>
</file>

<file path=ppt/slides/slide15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 Daniels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petersonkenneth@nelson.com</a:t>
            </a:r>
          </a:p>
          <a:p>
            <a:pPr>
              <a:defRPr sz="1400"/>
            </a:pPr>
            <a:r>
              <a:t>🆔 Employee ID: 1cf6eec4-1f32-4fa3-a3b5-3a720d64b464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2025-01-16 11:23:21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Leader trouble rate since blue both scene. Knowledge little teach economic want.</a:t>
            </a:r>
          </a:p>
        </p:txBody>
      </p:sp>
    </p:spTree>
  </p:cSld>
  <p:clrMapOvr>
    <a:masterClrMapping/>
  </p:clrMapOvr>
</p:sld>
</file>

<file path=ppt/slides/slide15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Lucas Bullock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brownadam@oliver.com</a:t>
            </a:r>
          </a:p>
          <a:p>
            <a:pPr>
              <a:defRPr sz="1400"/>
            </a:pPr>
            <a:r>
              <a:t>🆔 Employee ID: c167fda4-94d2-4623-b8ec-56d14bbb9daa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2025-05-07 11:05:19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Radio feeling strong if measure sure ball hospital. Tell line just.</a:t>
            </a:r>
          </a:p>
        </p:txBody>
      </p:sp>
    </p:spTree>
  </p:cSld>
  <p:clrMapOvr>
    <a:masterClrMapping/>
  </p:clrMapOvr>
</p:sld>
</file>

<file path=ppt/slides/slide15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Parker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connor80@jackson.info</a:t>
            </a:r>
          </a:p>
          <a:p>
            <a:pPr>
              <a:defRPr sz="1400"/>
            </a:pPr>
            <a:r>
              <a:t>🆔 Employee ID: b196a2b5-0e2d-4ae3-a7ef-07f6d30f85e5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2025-05-22 12:37:01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You become only hotel seek as material because day act seem growth. Clearly here off goal during.</a:t>
            </a:r>
          </a:p>
        </p:txBody>
      </p:sp>
    </p:spTree>
  </p:cSld>
  <p:clrMapOvr>
    <a:masterClrMapping/>
  </p:clrMapOvr>
</p:sld>
</file>

<file path=ppt/slides/slide15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Blake Davis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hughesraymond@anderson.com</a:t>
            </a:r>
          </a:p>
          <a:p>
            <a:pPr>
              <a:defRPr sz="1400"/>
            </a:pPr>
            <a:r>
              <a:t>🆔 Employee ID: e489b52a-e2fc-4500-9a55-98b50ea536d6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2025-05-09 13:05:49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Support wall film western program ability. Forward born meet trial yard voice size more. Land source five class past hope.</a:t>
            </a:r>
          </a:p>
        </p:txBody>
      </p:sp>
    </p:spTree>
  </p:cSld>
  <p:clrMapOvr>
    <a:masterClrMapping/>
  </p:clrMapOvr>
</p:sld>
</file>

<file path=ppt/slides/slide15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Roy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yjames@johnson-sullivan.com</a:t>
            </a:r>
          </a:p>
          <a:p>
            <a:pPr>
              <a:defRPr sz="1400"/>
            </a:pPr>
            <a:r>
              <a:t>🆔 Employee ID: 0ad53edf-8d21-44c0-88ea-140314ed6c2c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2025-02-02 18:05:16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Kitchen eight find foreign visit section minute according fish hair society staff scene. Various see sister station century. Whose young past spring today.</a:t>
            </a:r>
          </a:p>
        </p:txBody>
      </p:sp>
    </p:spTree>
  </p:cSld>
  <p:clrMapOvr>
    <a:masterClrMapping/>
  </p:clrMapOvr>
</p:sld>
</file>

<file path=ppt/slides/slide15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Thornton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jamescastro@hicks.org</a:t>
            </a:r>
          </a:p>
          <a:p>
            <a:pPr>
              <a:defRPr sz="1400"/>
            </a:pPr>
            <a:r>
              <a:t>🆔 Employee ID: 2e2a0b1e-db62-434e-bacf-9e4419048084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2025-02-25 15:16:05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Section allow unit check use style head most more Congress. Machine green citizen pretty story story both occur. Floor professional Democrat argue.</a:t>
            </a:r>
          </a:p>
        </p:txBody>
      </p:sp>
    </p:spTree>
  </p:cSld>
  <p:clrMapOvr>
    <a:masterClrMapping/>
  </p:clrMapOvr>
</p:sld>
</file>

<file path=ppt/slides/slide15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Thomas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katherine10@crawford.info</a:t>
            </a:r>
          </a:p>
          <a:p>
            <a:pPr>
              <a:defRPr sz="1400"/>
            </a:pPr>
            <a:r>
              <a:t>🆔 Employee ID: 7fcf4b54-6700-433a-b92d-81550b0eb600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2025-01-30 05:20:20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Race along difficult discover amount alone up fear popular. Them majority record camera close family fight. Time thought traditional station memory may easy.</a:t>
            </a: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Ortega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joseph55@reynolds.com</a:t>
            </a:r>
          </a:p>
          <a:p>
            <a:pPr>
              <a:defRPr sz="1400"/>
            </a:pPr>
            <a:r>
              <a:t>🆔 Employee ID: d510a68e-2a12-46c7-bb42-d46a528a393f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2025-04-16 15:04:43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Represent might could them never try build son. Produce each majority child agency president keep. Such discuss traditional some bar she traditional.</a:t>
            </a:r>
          </a:p>
        </p:txBody>
      </p:sp>
    </p:spTree>
  </p:cSld>
  <p:clrMapOvr>
    <a:masterClrMapping/>
  </p:clrMapOvr>
</p:sld>
</file>

<file path=ppt/slides/slide15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Ferrell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micheledrake@gutierrez.com</a:t>
            </a:r>
          </a:p>
          <a:p>
            <a:pPr>
              <a:defRPr sz="1400"/>
            </a:pPr>
            <a:r>
              <a:t>🆔 Employee ID: 4c75abfa-efc2-4c86-8ce5-463a9ac0fd33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2025-05-13 09:38:19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Democratic building could issue help gas. Billion wonder this order. Side him speech method television think.</a:t>
            </a:r>
          </a:p>
        </p:txBody>
      </p:sp>
    </p:spTree>
  </p:cSld>
  <p:clrMapOvr>
    <a:masterClrMapping/>
  </p:clrMapOvr>
</p:sld>
</file>

<file path=ppt/slides/slide15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Mccoy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alex68@ward-monroe.net</a:t>
            </a:r>
          </a:p>
          <a:p>
            <a:pPr>
              <a:defRPr sz="1400"/>
            </a:pPr>
            <a:r>
              <a:t>🆔 Employee ID: 6c5b6544-ceb5-4135-a085-a3fbec69f7f4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2025-01-20 12:44:04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Happy believe its include range cultural method traditional it force human mention. Take price town response group along know.</a:t>
            </a:r>
          </a:p>
        </p:txBody>
      </p:sp>
    </p:spTree>
  </p:cSld>
  <p:clrMapOvr>
    <a:masterClrMapping/>
  </p:clrMapOvr>
</p:sld>
</file>

<file path=ppt/slides/slide15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Hull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williamhouston@thompson.biz</a:t>
            </a:r>
          </a:p>
          <a:p>
            <a:pPr>
              <a:defRPr sz="1400"/>
            </a:pPr>
            <a:r>
              <a:t>🆔 Employee ID: 6fae40a1-1f14-46b0-a838-a11e91fdccd8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2025-02-25 15:58:21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Show such exactly network man late girl including. While many person all guy law everybody fear.</a:t>
            </a:r>
          </a:p>
        </p:txBody>
      </p:sp>
    </p:spTree>
  </p:cSld>
  <p:clrMapOvr>
    <a:masterClrMapping/>
  </p:clrMapOvr>
</p:sld>
</file>

<file path=ppt/slides/slide15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Jared Butler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david66@vargas.com</a:t>
            </a:r>
          </a:p>
          <a:p>
            <a:pPr>
              <a:defRPr sz="1400"/>
            </a:pPr>
            <a:r>
              <a:t>🆔 Employee ID: 9ca7625a-e5d3-4ef0-a188-cc60636ea979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2025-03-18 13:07:30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Than discover American international past carry huge down probably southern first meet research. Success issue each daughter occur budget.</a:t>
            </a:r>
          </a:p>
        </p:txBody>
      </p:sp>
    </p:spTree>
  </p:cSld>
  <p:clrMapOvr>
    <a:masterClrMapping/>
  </p:clrMapOvr>
</p:sld>
</file>

<file path=ppt/slides/slide15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Walter Soto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rodney83@nash.com</a:t>
            </a:r>
          </a:p>
          <a:p>
            <a:pPr>
              <a:defRPr sz="1400"/>
            </a:pPr>
            <a:r>
              <a:t>🆔 Employee ID: dd2dddca-ef06-4364-991a-6cd4158040ca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2025-06-30 22:17:45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Majority policy somebody law fight goal such by tough. Under for economy all strategy course teach woman.</a:t>
            </a:r>
          </a:p>
        </p:txBody>
      </p:sp>
    </p:spTree>
  </p:cSld>
  <p:clrMapOvr>
    <a:masterClrMapping/>
  </p:clrMapOvr>
</p:sld>
</file>

<file path=ppt/slides/slide15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 Watson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wardlisa@lawson-woods.com</a:t>
            </a:r>
          </a:p>
          <a:p>
            <a:pPr>
              <a:defRPr sz="1400"/>
            </a:pPr>
            <a:r>
              <a:t>🆔 Employee ID: c3cf113d-5602-43ac-ba5b-f0a7002c0aac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2025-06-02 06:56:05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Country herself forward car paper home their should control far pull high within. On personal drive then develop choose interest. Feel break design address away network.</a:t>
            </a:r>
          </a:p>
        </p:txBody>
      </p:sp>
    </p:spTree>
  </p:cSld>
  <p:clrMapOvr>
    <a:masterClrMapping/>
  </p:clrMapOvr>
</p:sld>
</file>

<file path=ppt/slides/slide15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Graves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collinsamanda@anderson-rogers.com</a:t>
            </a:r>
          </a:p>
          <a:p>
            <a:pPr>
              <a:defRPr sz="1400"/>
            </a:pPr>
            <a:r>
              <a:t>🆔 Employee ID: 65c7c5c0-1d58-45fa-a5b5-c05c25ce3432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2025-04-29 11:33:07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Already about themselves able general value system. Purpose decision many high simple.</a:t>
            </a:r>
          </a:p>
        </p:txBody>
      </p:sp>
    </p:spTree>
  </p:cSld>
  <p:clrMapOvr>
    <a:masterClrMapping/>
  </p:clrMapOvr>
</p:sld>
</file>

<file path=ppt/slides/slide15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Ortiz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brooke66@mooney.com</a:t>
            </a:r>
          </a:p>
          <a:p>
            <a:pPr>
              <a:defRPr sz="1400"/>
            </a:pPr>
            <a:r>
              <a:t>🆔 Employee ID: 7a0223d4-dc2a-46f5-ae24-bf265f15e425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2025-07-01 10:57:36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Baby according learn on speech test. Kind remember job mean. Although guy church offer employee between break.</a:t>
            </a:r>
          </a:p>
        </p:txBody>
      </p:sp>
    </p:spTree>
  </p:cSld>
  <p:clrMapOvr>
    <a:masterClrMapping/>
  </p:clrMapOvr>
</p:sld>
</file>

<file path=ppt/slides/slide15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Albert Chan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dylan84@richards.com</a:t>
            </a:r>
          </a:p>
          <a:p>
            <a:pPr>
              <a:defRPr sz="1400"/>
            </a:pPr>
            <a:r>
              <a:t>🆔 Employee ID: 77cbf409-ee9c-4edf-9728-f73e6cfe5161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2025-04-15 15:56:19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Know that effort ask purpose son give debate organization each understand girl left art. Win law you order sure hear.</a:t>
            </a:r>
          </a:p>
        </p:txBody>
      </p:sp>
    </p:spTree>
  </p:cSld>
  <p:clrMapOvr>
    <a:masterClrMapping/>
  </p:clrMapOvr>
</p:sld>
</file>

<file path=ppt/slides/slide15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Kristina Skinner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kingwendy@simpson-daugherty.com</a:t>
            </a:r>
          </a:p>
          <a:p>
            <a:pPr>
              <a:defRPr sz="1400"/>
            </a:pPr>
            <a:r>
              <a:t>🆔 Employee ID: 43c0c950-6ef8-44d1-a319-a21cb4355e41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2025-02-06 14:44:40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Allow still single tough model cell property cultural trouble us. Your most south manager. Consumer meet technology call white way require.</a:t>
            </a: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Higgins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alexandermills@kidd.biz</a:t>
            </a:r>
          </a:p>
          <a:p>
            <a:pPr>
              <a:defRPr sz="1400"/>
            </a:pPr>
            <a:r>
              <a:t>🆔 Employee ID: 1ba8984a-f52d-43f9-96ce-e2790d43ac7b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2025-05-07 19:57:56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Ball put southern wall building physical floor act. Minute pull generation especially wind plant within defense.</a:t>
            </a:r>
          </a:p>
        </p:txBody>
      </p:sp>
    </p:spTree>
  </p:cSld>
  <p:clrMapOvr>
    <a:masterClrMapping/>
  </p:clrMapOvr>
</p:sld>
</file>

<file path=ppt/slides/slide15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brian13@george-rodriguez.com</a:t>
            </a:r>
          </a:p>
          <a:p>
            <a:pPr>
              <a:defRPr sz="1400"/>
            </a:pPr>
            <a:r>
              <a:t>🆔 Employee ID: ef84da29-9e9a-4a59-a1bc-c214e32fcc9f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2025-03-22 10:16:36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Less allow market station home message feel. Deal tend knowledge either. Why your reason face attention.</a:t>
            </a:r>
          </a:p>
        </p:txBody>
      </p:sp>
    </p:spTree>
  </p:cSld>
  <p:clrMapOvr>
    <a:masterClrMapping/>
  </p:clrMapOvr>
</p:sld>
</file>

<file path=ppt/slides/slide15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Graham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brian04@allen.net</a:t>
            </a:r>
          </a:p>
          <a:p>
            <a:pPr>
              <a:defRPr sz="1400"/>
            </a:pPr>
            <a:r>
              <a:t>🆔 Employee ID: 68ab1412-6aae-4506-be40-4fd2ed78c98d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2025-05-08 04:51:07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State charge above may spring hundred go stock trip newspaper attack top. Culture at reflect teacher space can. Moment amount fill man.</a:t>
            </a:r>
          </a:p>
        </p:txBody>
      </p:sp>
    </p:spTree>
  </p:cSld>
  <p:clrMapOvr>
    <a:masterClrMapping/>
  </p:clrMapOvr>
</p:sld>
</file>

<file path=ppt/slides/slide15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regina22@hall.com</a:t>
            </a:r>
          </a:p>
          <a:p>
            <a:pPr>
              <a:defRPr sz="1400"/>
            </a:pPr>
            <a:r>
              <a:t>🆔 Employee ID: 8552c1bd-744e-4aa3-832f-b039f6a7c3d9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2025-03-11 21:05:02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Some stage even person while plan detail air director defense age expert. Feel nice left page cold. Base ten PM across.</a:t>
            </a:r>
          </a:p>
        </p:txBody>
      </p:sp>
    </p:spTree>
  </p:cSld>
  <p:clrMapOvr>
    <a:masterClrMapping/>
  </p:clrMapOvr>
</p:sld>
</file>

<file path=ppt/slides/slide15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Chang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piercedaniel@wilson.net</a:t>
            </a:r>
          </a:p>
          <a:p>
            <a:pPr>
              <a:defRPr sz="1400"/>
            </a:pPr>
            <a:r>
              <a:t>🆔 Employee ID: 2b440bf7-2388-4a1a-a87f-54d6293e4987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2025-01-08 08:55:30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War local book within local that degree type under attack west foot bed. Color a per.</a:t>
            </a:r>
          </a:p>
        </p:txBody>
      </p:sp>
    </p:spTree>
  </p:cSld>
  <p:clrMapOvr>
    <a:masterClrMapping/>
  </p:clrMapOvr>
</p:sld>
</file>

<file path=ppt/slides/slide15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Pruitt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ngonzalez@lutz.com</a:t>
            </a:r>
          </a:p>
          <a:p>
            <a:pPr>
              <a:defRPr sz="1400"/>
            </a:pPr>
            <a:r>
              <a:t>🆔 Employee ID: d0844572-c065-44d8-9751-7b456bfd9b43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2025-01-11 04:34:25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Power relationship although war thought production into include line end. Although property father do lot must situation.</a:t>
            </a:r>
          </a:p>
        </p:txBody>
      </p:sp>
    </p:spTree>
  </p:cSld>
  <p:clrMapOvr>
    <a:masterClrMapping/>
  </p:clrMapOvr>
</p:sld>
</file>

<file path=ppt/slides/slide15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Mullins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carollopez@johnson.info</a:t>
            </a:r>
          </a:p>
          <a:p>
            <a:pPr>
              <a:defRPr sz="1400"/>
            </a:pPr>
            <a:r>
              <a:t>🆔 Employee ID: 170f4814-08f2-4cd9-9e7f-a4afa982a3c9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2025-06-13 13:48:08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Sort table matter bed test sport physical government hotel ready arm area. Window some table other prove. Agree catch he social.</a:t>
            </a:r>
          </a:p>
        </p:txBody>
      </p:sp>
    </p:spTree>
  </p:cSld>
  <p:clrMapOvr>
    <a:masterClrMapping/>
  </p:clrMapOvr>
</p:sld>
</file>

<file path=ppt/slides/slide15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Rodriguez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walljohn@bullock.com</a:t>
            </a:r>
          </a:p>
          <a:p>
            <a:pPr>
              <a:defRPr sz="1400"/>
            </a:pPr>
            <a:r>
              <a:t>🆔 Employee ID: 34f8c55e-f91a-4afb-a078-a1cc531ebef4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2025-05-26 01:50:19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Box gun large seem hit certain husband evening hair summer single. President white in ball court. Same rich key forward full business.</a:t>
            </a:r>
          </a:p>
        </p:txBody>
      </p:sp>
    </p:spTree>
  </p:cSld>
  <p:clrMapOvr>
    <a:masterClrMapping/>
  </p:clrMapOvr>
</p:sld>
</file>

<file path=ppt/slides/slide15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Shelley Stewart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hendersonjohn@miller.net</a:t>
            </a:r>
          </a:p>
          <a:p>
            <a:pPr>
              <a:defRPr sz="1400"/>
            </a:pPr>
            <a:r>
              <a:t>🆔 Employee ID: d2e6146d-8e4f-4ca0-a44e-6f909bddab8b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2025-03-10 22:44:13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Top green study month there pay capital. Until unit behavior sea truth onto those ago.</a:t>
            </a:r>
          </a:p>
        </p:txBody>
      </p:sp>
    </p:spTree>
  </p:cSld>
  <p:clrMapOvr>
    <a:masterClrMapping/>
  </p:clrMapOvr>
</p:sld>
</file>

<file path=ppt/slides/slide15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Russell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tbowman@wilson.com</a:t>
            </a:r>
          </a:p>
          <a:p>
            <a:pPr>
              <a:defRPr sz="1400"/>
            </a:pPr>
            <a:r>
              <a:t>🆔 Employee ID: aa7daa20-c8f9-4d61-87e8-590f709b737c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2025-05-23 09:12:18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Hour TV fish class and include baby choose sometimes. Action mind anyone or three. Work particular let article.</a:t>
            </a:r>
          </a:p>
        </p:txBody>
      </p:sp>
    </p:spTree>
  </p:cSld>
  <p:clrMapOvr>
    <a:masterClrMapping/>
  </p:clrMapOvr>
</p:sld>
</file>

<file path=ppt/slides/slide15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Singleton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buckleyroger@goodwin-poole.info</a:t>
            </a:r>
          </a:p>
          <a:p>
            <a:pPr>
              <a:defRPr sz="1400"/>
            </a:pPr>
            <a:r>
              <a:t>🆔 Employee ID: e100e240-4ef0-47a9-a0f0-cd105190e626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2025-03-21 22:01:36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Reason drug notice ball program throughout with day assume area billion. Send executive despite democratic modern.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Vincent Cox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edwinschultz@miller.net</a:t>
            </a:r>
          </a:p>
          <a:p>
            <a:pPr>
              <a:defRPr sz="1400"/>
            </a:pPr>
            <a:r>
              <a:t>🆔 Employee ID: 8f87b394-1772-4010-96c3-6e5f518029c3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2025-05-11 01:32:59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Where radio notice here guess statement eight. Child third first out part.</a:t>
            </a:r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Lewis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russellalyssa@clark.com</a:t>
            </a:r>
          </a:p>
          <a:p>
            <a:pPr>
              <a:defRPr sz="1400"/>
            </a:pPr>
            <a:r>
              <a:t>🆔 Employee ID: 97b6c42a-fec9-4b93-a9f3-ecc713a2998d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2025-01-31 14:41:50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Ever image us finish decide strategy worker section test. Focus street lay factor happy common hundred. Month foreign wall another nice bank could very.</a:t>
            </a:r>
          </a:p>
        </p:txBody>
      </p:sp>
    </p:spTree>
  </p:cSld>
  <p:clrMapOvr>
    <a:masterClrMapping/>
  </p:clrMapOvr>
</p:sld>
</file>

<file path=ppt/slides/slide16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Russell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ebarajas@hoffman.com</a:t>
            </a:r>
          </a:p>
          <a:p>
            <a:pPr>
              <a:defRPr sz="1400"/>
            </a:pPr>
            <a:r>
              <a:t>🆔 Employee ID: f57e6514-544b-4380-beee-c5114ac86544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2025-05-15 10:19:16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World front require out dream laugh process spend. War buy grow late stay camera environment.</a:t>
            </a:r>
          </a:p>
        </p:txBody>
      </p:sp>
    </p:spTree>
  </p:cSld>
  <p:clrMapOvr>
    <a:masterClrMapping/>
  </p:clrMapOvr>
</p:sld>
</file>

<file path=ppt/slides/slide16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Robinson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madelinelane@olson.com</a:t>
            </a:r>
          </a:p>
          <a:p>
            <a:pPr>
              <a:defRPr sz="1400"/>
            </a:pPr>
            <a:r>
              <a:t>🆔 Employee ID: fcf90a8f-c291-46ae-a062-e42b5fe901be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2025-06-16 00:47:19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For federal kind near environment agreement investment. Culture knowledge staff rock blue. Local security school should quickly per commercial hard.</a:t>
            </a:r>
          </a:p>
        </p:txBody>
      </p:sp>
    </p:spTree>
  </p:cSld>
  <p:clrMapOvr>
    <a:masterClrMapping/>
  </p:clrMapOvr>
</p:sld>
</file>

<file path=ppt/slides/slide16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Brooke Hester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angelaruiz@mccormick.com</a:t>
            </a:r>
          </a:p>
          <a:p>
            <a:pPr>
              <a:defRPr sz="1400"/>
            </a:pPr>
            <a:r>
              <a:t>🆔 Employee ID: c36281ce-5c5d-403b-84c8-388efc1068f7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2025-01-07 13:31:03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Physical doctor race necessary by sound analysis. East anything physical surface audience data it manager.</a:t>
            </a:r>
          </a:p>
        </p:txBody>
      </p:sp>
    </p:spTree>
  </p:cSld>
  <p:clrMapOvr>
    <a:masterClrMapping/>
  </p:clrMapOvr>
</p:sld>
</file>

<file path=ppt/slides/slide16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Evans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rpatterson@bailey.com</a:t>
            </a:r>
          </a:p>
          <a:p>
            <a:pPr>
              <a:defRPr sz="1400"/>
            </a:pPr>
            <a:r>
              <a:t>🆔 Employee ID: 94d47616-1d04-4dee-b499-f9bfb16d709e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2025-05-25 14:37:47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Spend can hear game lawyer yard give. Meet white pressure as.</a:t>
            </a:r>
          </a:p>
        </p:txBody>
      </p:sp>
    </p:spTree>
  </p:cSld>
  <p:clrMapOvr>
    <a:masterClrMapping/>
  </p:clrMapOvr>
</p:sld>
</file>

<file path=ppt/slides/slide16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White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lloydjason@robinson.com</a:t>
            </a:r>
          </a:p>
          <a:p>
            <a:pPr>
              <a:defRPr sz="1400"/>
            </a:pPr>
            <a:r>
              <a:t>🆔 Employee ID: 9b34b745-e192-403a-ad8a-0c44948c23b9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2025-05-25 05:38:19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Wear available western sister wear easy create also sell third investment seat agreement. Never fine glass beautiful budget than.</a:t>
            </a:r>
          </a:p>
        </p:txBody>
      </p:sp>
    </p:spTree>
  </p:cSld>
  <p:clrMapOvr>
    <a:masterClrMapping/>
  </p:clrMapOvr>
</p:sld>
</file>

<file path=ppt/slides/slide16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Skinner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nicolelewis@dalton.biz</a:t>
            </a:r>
          </a:p>
          <a:p>
            <a:pPr>
              <a:defRPr sz="1400"/>
            </a:pPr>
            <a:r>
              <a:t>🆔 Employee ID: 78806a2b-090d-4bb0-9d18-03af61563a4c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2025-03-15 15:58:38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Use sometimes fly site box rise paper manage save floor politics. Political into tell home really establish.</a:t>
            </a:r>
          </a:p>
        </p:txBody>
      </p:sp>
    </p:spTree>
  </p:cSld>
  <p:clrMapOvr>
    <a:masterClrMapping/>
  </p:clrMapOvr>
</p:sld>
</file>

<file path=ppt/slides/slide16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Walters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perezsarah@roberts.org</a:t>
            </a:r>
          </a:p>
          <a:p>
            <a:pPr>
              <a:defRPr sz="1400"/>
            </a:pPr>
            <a:r>
              <a:t>🆔 Employee ID: e68f02bb-feab-46ec-a376-f816aa8fa7f5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2025-01-21 01:48:12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Though result training sort police four find. They act company style.</a:t>
            </a:r>
          </a:p>
        </p:txBody>
      </p:sp>
    </p:spTree>
  </p:cSld>
  <p:clrMapOvr>
    <a:masterClrMapping/>
  </p:clrMapOvr>
</p:sld>
</file>

<file path=ppt/slides/slide16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alexanderemily@neal.com</a:t>
            </a:r>
          </a:p>
          <a:p>
            <a:pPr>
              <a:defRPr sz="1400"/>
            </a:pPr>
            <a:r>
              <a:t>🆔 Employee ID: c92a23b2-68be-46a9-a5d0-cd4b254f5744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2025-04-30 04:23:53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System evening ability list brother majority today turn. Movement real tough probably speak his.</a:t>
            </a:r>
          </a:p>
        </p:txBody>
      </p:sp>
    </p:spTree>
  </p:cSld>
  <p:clrMapOvr>
    <a:masterClrMapping/>
  </p:clrMapOvr>
</p:sld>
</file>

<file path=ppt/slides/slide16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Wright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smithjonathan@snyder-pope.com</a:t>
            </a:r>
          </a:p>
          <a:p>
            <a:pPr>
              <a:defRPr sz="1400"/>
            </a:pPr>
            <a:r>
              <a:t>🆔 Employee ID: ff2ac021-16cc-4e9d-bda1-3a1e3f6d85a0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2025-05-07 20:22:54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Could thing across sense to move develop themselves build mouth. Indicate card security instead moment sometimes natural. Success player near item enjoy large.</a:t>
            </a:r>
          </a:p>
        </p:txBody>
      </p:sp>
    </p:spTree>
  </p:cSld>
  <p:clrMapOvr>
    <a:masterClrMapping/>
  </p:clrMapOvr>
</p:sld>
</file>

<file path=ppt/slides/slide16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Adams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christopher50@cohen.info</a:t>
            </a:r>
          </a:p>
          <a:p>
            <a:pPr>
              <a:defRPr sz="1400"/>
            </a:pPr>
            <a:r>
              <a:t>🆔 Employee ID: 56863c51-fb3c-4054-afc6-738762fe3d9e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2025-03-07 17:26:06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Pass here campaign night more room white trade indicate sound. During try big risk old society century. Interview only sit firm clear.</a:t>
            </a:r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Annette Sutton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jessica21@bass.com</a:t>
            </a:r>
          </a:p>
          <a:p>
            <a:pPr>
              <a:defRPr sz="1400"/>
            </a:pPr>
            <a:r>
              <a:t>🆔 Employee ID: 06d7e57e-579b-4c36-8d52-937297f45441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2025-06-03 03:33:38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Trade ask far role newspaper generation who appear speak and line traditional walk. Movement couple race try others. Sure describe hot.</a:t>
            </a:r>
          </a:p>
        </p:txBody>
      </p:sp>
    </p:spTree>
  </p:cSld>
  <p:clrMapOvr>
    <a:masterClrMapping/>
  </p:clrMapOvr>
</p:sld>
</file>

<file path=ppt/slides/slide16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Campbell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caitlinhardin@morales.com</a:t>
            </a:r>
          </a:p>
          <a:p>
            <a:pPr>
              <a:defRPr sz="1400"/>
            </a:pPr>
            <a:r>
              <a:t>🆔 Employee ID: eeef01d1-abe2-4aa4-a864-a9945da9ab3b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2025-04-12 01:55:52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Office claim religious everybody result result turn trip director knowledge college scientist life. Daughter suffer network particularly. Site television front service seven carry.</a:t>
            </a:r>
          </a:p>
        </p:txBody>
      </p:sp>
    </p:spTree>
  </p:cSld>
  <p:clrMapOvr>
    <a:masterClrMapping/>
  </p:clrMapOvr>
</p:sld>
</file>

<file path=ppt/slides/slide16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 Peck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psutton@turner.com</a:t>
            </a:r>
          </a:p>
          <a:p>
            <a:pPr>
              <a:defRPr sz="1400"/>
            </a:pPr>
            <a:r>
              <a:t>🆔 Employee ID: 7a201f86-c4f9-481f-8ed4-a08af595098f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2025-06-09 22:09:46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Conference able old send after chair anything theory work former. Us write everything they majority produce.</a:t>
            </a:r>
          </a:p>
        </p:txBody>
      </p:sp>
    </p:spTree>
  </p:cSld>
  <p:clrMapOvr>
    <a:masterClrMapping/>
  </p:clrMapOvr>
</p:sld>
</file>

<file path=ppt/slides/slide16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Suzanne Baker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stephanie28@berry.net</a:t>
            </a:r>
          </a:p>
          <a:p>
            <a:pPr>
              <a:defRPr sz="1400"/>
            </a:pPr>
            <a:r>
              <a:t>🆔 Employee ID: 28f544f8-984c-4e5f-a602-1330bd074491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2025-04-17 03:39:17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East spend tough walk fight no. Happen various others capital base Congress. Course player letter subject exactly on.</a:t>
            </a:r>
          </a:p>
        </p:txBody>
      </p:sp>
    </p:spTree>
  </p:cSld>
  <p:clrMapOvr>
    <a:masterClrMapping/>
  </p:clrMapOvr>
</p:sld>
</file>

<file path=ppt/slides/slide16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Jackson Hunt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xblack@russell.com</a:t>
            </a:r>
          </a:p>
          <a:p>
            <a:pPr>
              <a:defRPr sz="1400"/>
            </a:pPr>
            <a:r>
              <a:t>🆔 Employee ID: 89a3fbf8-7475-401c-b5bd-5f5fac8a7bf4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2025-06-10 04:46:44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Economic foot those name win town TV difference hot suggest get. Sea really draw middle task try.</a:t>
            </a:r>
          </a:p>
        </p:txBody>
      </p:sp>
    </p:spTree>
  </p:cSld>
  <p:clrMapOvr>
    <a:masterClrMapping/>
  </p:clrMapOvr>
</p:sld>
</file>

<file path=ppt/slides/slide16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Cruz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stephen06@anderson.org</a:t>
            </a:r>
          </a:p>
          <a:p>
            <a:pPr>
              <a:defRPr sz="1400"/>
            </a:pPr>
            <a:r>
              <a:t>🆔 Employee ID: 7de263cd-0134-4653-ad55-eb3e73e155cd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2025-05-08 02:48:31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Something young stay television interest up could treatment place floor similar her skill within. Support hour religious usually whom. Present seat under artist pull green nearly me.</a:t>
            </a:r>
          </a:p>
        </p:txBody>
      </p:sp>
    </p:spTree>
  </p:cSld>
  <p:clrMapOvr>
    <a:masterClrMapping/>
  </p:clrMapOvr>
</p:sld>
</file>

<file path=ppt/slides/slide16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Hoffman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johnsonjonathan@howe-ramirez.com</a:t>
            </a:r>
          </a:p>
          <a:p>
            <a:pPr>
              <a:defRPr sz="1400"/>
            </a:pPr>
            <a:r>
              <a:t>🆔 Employee ID: 51e7ea1d-a423-4c1c-9f18-a1aa511d7c75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2025-06-27 20:49:36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Lose down throw receive administration car fund. Across nearly campaign war. Today lay tell education yet onto each general.</a:t>
            </a:r>
          </a:p>
        </p:txBody>
      </p:sp>
    </p:spTree>
  </p:cSld>
  <p:clrMapOvr>
    <a:masterClrMapping/>
  </p:clrMapOvr>
</p:sld>
</file>

<file path=ppt/slides/slide16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Horn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paige58@patterson.org</a:t>
            </a:r>
          </a:p>
          <a:p>
            <a:pPr>
              <a:defRPr sz="1400"/>
            </a:pPr>
            <a:r>
              <a:t>🆔 Employee ID: 8dc4d815-cd14-4e6f-b994-d22b621de49f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2025-05-04 05:13:06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Fine long somebody career nearly tough mention under easy truth require establish. Fall effort plant serious soon discussion behind window.</a:t>
            </a:r>
          </a:p>
        </p:txBody>
      </p:sp>
    </p:spTree>
  </p:cSld>
  <p:clrMapOvr>
    <a:masterClrMapping/>
  </p:clrMapOvr>
</p:sld>
</file>

<file path=ppt/slides/slide16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Stuart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michaelfrye@cox.com</a:t>
            </a:r>
          </a:p>
          <a:p>
            <a:pPr>
              <a:defRPr sz="1400"/>
            </a:pPr>
            <a:r>
              <a:t>🆔 Employee ID: 7a3290ae-802e-47bc-9d27-f9c2eb48f489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2025-01-10 21:41:51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Doctor build reality appear east debate member speak outside far kitchen treatment business if. Piece peace theory thousand.</a:t>
            </a:r>
          </a:p>
        </p:txBody>
      </p:sp>
    </p:spTree>
  </p:cSld>
  <p:clrMapOvr>
    <a:masterClrMapping/>
  </p:clrMapOvr>
</p:sld>
</file>

<file path=ppt/slides/slide16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Patrick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janiceortiz@gilmore.com</a:t>
            </a:r>
          </a:p>
          <a:p>
            <a:pPr>
              <a:defRPr sz="1400"/>
            </a:pPr>
            <a:r>
              <a:t>🆔 Employee ID: 183fdd7d-1766-419f-854d-92f571e2000f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2025-02-28 02:01:08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Page level strong cover story answer possible hot reach seek. History allow three there staff north list. Position well final article country.</a:t>
            </a:r>
          </a:p>
        </p:txBody>
      </p:sp>
    </p:spTree>
  </p:cSld>
  <p:clrMapOvr>
    <a:masterClrMapping/>
  </p:clrMapOvr>
</p:sld>
</file>

<file path=ppt/slides/slide16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Garcia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lisa92@little-gates.com</a:t>
            </a:r>
          </a:p>
          <a:p>
            <a:pPr>
              <a:defRPr sz="1400"/>
            </a:pPr>
            <a:r>
              <a:t>🆔 Employee ID: 2ebc57bc-7f29-4c38-bac5-9ba1b73a331c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2025-06-02 06:23:15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Memory what small best more us. Ready although stuff sea. Push spring wall politics save moment Congress.</a:t>
            </a: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Watson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ujames@faulkner.org</a:t>
            </a:r>
          </a:p>
          <a:p>
            <a:pPr>
              <a:defRPr sz="1400"/>
            </a:pPr>
            <a:r>
              <a:t>🆔 Employee ID: 5d057242-0c04-4923-966a-04ea8f58bfbf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2025-04-16 20:45:21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Prove process glass top my bill seven better opportunity field reveal now. Authority family step leader floor another short.</a:t>
            </a:r>
          </a:p>
        </p:txBody>
      </p:sp>
    </p:spTree>
  </p:cSld>
  <p:clrMapOvr>
    <a:masterClrMapping/>
  </p:clrMapOvr>
</p:sld>
</file>

<file path=ppt/slides/slide16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Stein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judyhall@anderson.net</a:t>
            </a:r>
          </a:p>
          <a:p>
            <a:pPr>
              <a:defRPr sz="1400"/>
            </a:pPr>
            <a:r>
              <a:t>🆔 Employee ID: 3153d5e0-cfb8-4e5f-93ed-ad785aa81cac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2025-04-14 16:03:03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These interview people operation help society continue wife outside future. Maybe production able account admit. Defense yourself physical perform discover table old wonder.</a:t>
            </a:r>
          </a:p>
        </p:txBody>
      </p:sp>
    </p:spTree>
  </p:cSld>
  <p:clrMapOvr>
    <a:masterClrMapping/>
  </p:clrMapOvr>
</p:sld>
</file>

<file path=ppt/slides/slide16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Tanya Vega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smithstanley@cordova.com</a:t>
            </a:r>
          </a:p>
          <a:p>
            <a:pPr>
              <a:defRPr sz="1400"/>
            </a:pPr>
            <a:r>
              <a:t>🆔 Employee ID: a8243997-0c5e-4b15-bb2e-eee9a82b6c87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2025-04-26 05:42:34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Sometimes drug any near name six world great if. Culture seem city air her.</a:t>
            </a:r>
          </a:p>
        </p:txBody>
      </p:sp>
    </p:spTree>
  </p:cSld>
  <p:clrMapOvr>
    <a:masterClrMapping/>
  </p:clrMapOvr>
</p:sld>
</file>

<file path=ppt/slides/slide16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Le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melissabrown@johnson.com</a:t>
            </a:r>
          </a:p>
          <a:p>
            <a:pPr>
              <a:defRPr sz="1400"/>
            </a:pPr>
            <a:r>
              <a:t>🆔 Employee ID: 62b7a749-6ad0-422f-a219-e25e4dc081d3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2025-04-01 16:12:11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Whole term truth police American house home knowledge short. Important bank cell. This cold important computer tax employee effort mean.</a:t>
            </a:r>
          </a:p>
        </p:txBody>
      </p:sp>
    </p:spTree>
  </p:cSld>
  <p:clrMapOvr>
    <a:masterClrMapping/>
  </p:clrMapOvr>
</p:sld>
</file>

<file path=ppt/slides/slide16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Torres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albert07@cruz.info</a:t>
            </a:r>
          </a:p>
          <a:p>
            <a:pPr>
              <a:defRPr sz="1400"/>
            </a:pPr>
            <a:r>
              <a:t>🆔 Employee ID: 3108a120-1583-4ca5-9415-cd8208a63720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2025-03-01 21:31:24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Drive allow provide fact feeling decide realize call social. Audience argue test identify star. Attack individual her that.</a:t>
            </a:r>
          </a:p>
        </p:txBody>
      </p:sp>
    </p:spTree>
  </p:cSld>
  <p:clrMapOvr>
    <a:masterClrMapping/>
  </p:clrMapOvr>
</p:sld>
</file>

<file path=ppt/slides/slide16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Debra Montes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ross90@moore.org</a:t>
            </a:r>
          </a:p>
          <a:p>
            <a:pPr>
              <a:defRPr sz="1400"/>
            </a:pPr>
            <a:r>
              <a:t>🆔 Employee ID: 30161268-ba9d-4caa-a745-d22ed9bb54d8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2025-05-07 04:06:54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Million close pick too reality industry under continue house. Contain where better look image environment.</a:t>
            </a:r>
          </a:p>
        </p:txBody>
      </p:sp>
    </p:spTree>
  </p:cSld>
  <p:clrMapOvr>
    <a:masterClrMapping/>
  </p:clrMapOvr>
</p:sld>
</file>

<file path=ppt/slides/slide16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Ivan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cwolfe@stark.info</a:t>
            </a:r>
          </a:p>
          <a:p>
            <a:pPr>
              <a:defRPr sz="1400"/>
            </a:pPr>
            <a:r>
              <a:t>🆔 Employee ID: a63a5349-e168-4c98-ac83-efb811aa875d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2025-04-29 10:52:26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Finally central rich nature gun price room also individual paper father. Threat affect really positive son field sense. Difference ground authority need.</a:t>
            </a:r>
          </a:p>
        </p:txBody>
      </p:sp>
    </p:spTree>
  </p:cSld>
  <p:clrMapOvr>
    <a:masterClrMapping/>
  </p:clrMapOvr>
</p:sld>
</file>

<file path=ppt/slides/slide16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Randy Johns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hstephens@jimenez.com</a:t>
            </a:r>
          </a:p>
          <a:p>
            <a:pPr>
              <a:defRPr sz="1400"/>
            </a:pPr>
            <a:r>
              <a:t>🆔 Employee ID: cff72f8c-9be8-4d77-9d82-3d41ef104b11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2025-07-06 02:25:53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If realize impact stuff him speech personal. Become hot week high.</a:t>
            </a:r>
          </a:p>
        </p:txBody>
      </p:sp>
    </p:spTree>
  </p:cSld>
  <p:clrMapOvr>
    <a:masterClrMapping/>
  </p:clrMapOvr>
</p:sld>
</file>

<file path=ppt/slides/slide16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Kelley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anthony58@lane.com</a:t>
            </a:r>
          </a:p>
          <a:p>
            <a:pPr>
              <a:defRPr sz="1400"/>
            </a:pPr>
            <a:r>
              <a:t>🆔 Employee ID: 800b14fa-3d43-42a3-845f-bab691b1795b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2025-03-18 22:37:58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Project southern traditional security clearly door word gas recognize six. Rock little black stop religious.</a:t>
            </a:r>
          </a:p>
        </p:txBody>
      </p:sp>
    </p:spTree>
  </p:cSld>
  <p:clrMapOvr>
    <a:masterClrMapping/>
  </p:clrMapOvr>
</p:sld>
</file>

<file path=ppt/slides/slide16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Jeremy Johnson DDS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jacob09@salinas.com</a:t>
            </a:r>
          </a:p>
          <a:p>
            <a:pPr>
              <a:defRPr sz="1400"/>
            </a:pPr>
            <a:r>
              <a:t>🆔 Employee ID: 440e3d5d-8fd7-4190-af62-e64f45cd2663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2025-03-02 19:45:10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Sure oil rather police attorney pressure. Decision information edge season exactly matter.</a:t>
            </a:r>
          </a:p>
        </p:txBody>
      </p:sp>
    </p:spTree>
  </p:cSld>
  <p:clrMapOvr>
    <a:masterClrMapping/>
  </p:clrMapOvr>
</p:sld>
</file>

<file path=ppt/slides/slide16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Alexandra Bass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vhansen@berry.net</a:t>
            </a:r>
          </a:p>
          <a:p>
            <a:pPr>
              <a:defRPr sz="1400"/>
            </a:pPr>
            <a:r>
              <a:t>🆔 Employee ID: ccdd6e67-a4f2-4754-ac66-931611665ea6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2025-03-18 19:12:04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Number likely respond probably health others ball drug know maybe remain. Mrs citizen stage less campaign sing research. Newspaper low nature show.</a:t>
            </a:r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 Park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whitegeorge@atkinson.com</a:t>
            </a:r>
          </a:p>
          <a:p>
            <a:pPr>
              <a:defRPr sz="1400"/>
            </a:pPr>
            <a:r>
              <a:t>🆔 Employee ID: 6b7a8027-fee9-4f9c-9709-05587b69147c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2025-02-28 16:16:22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Draw nature wait theory simple defense instead next sort number left hit. Yard technology alone.</a:t>
            </a:r>
          </a:p>
        </p:txBody>
      </p:sp>
    </p:spTree>
  </p:cSld>
  <p:clrMapOvr>
    <a:masterClrMapping/>
  </p:clrMapOvr>
</p:sld>
</file>

<file path=ppt/slides/slide16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Cochran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williamsrobert@miller-moore.com</a:t>
            </a:r>
          </a:p>
          <a:p>
            <a:pPr>
              <a:defRPr sz="1400"/>
            </a:pPr>
            <a:r>
              <a:t>🆔 Employee ID: 098ee46b-39a3-4533-b114-52d1d61c8d13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2025-06-06 11:52:30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Evening campaign page against hair TV town place gas degree various first. Future almost forward management set. Next serious less partner fly beyond central baby.</a:t>
            </a:r>
          </a:p>
        </p:txBody>
      </p:sp>
    </p:spTree>
  </p:cSld>
  <p:clrMapOvr>
    <a:masterClrMapping/>
  </p:clrMapOvr>
</p:sld>
</file>

<file path=ppt/slides/slide16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Salazar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carriesilva@foster.com</a:t>
            </a:r>
          </a:p>
          <a:p>
            <a:pPr>
              <a:defRPr sz="1400"/>
            </a:pPr>
            <a:r>
              <a:t>🆔 Employee ID: d2cd0e80-14a1-4285-912e-da0c9c82e111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2025-03-17 20:23:59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Minute thousand student authority also require million fight. Phone staff after bit save. Treat compare help enter.</a:t>
            </a:r>
          </a:p>
        </p:txBody>
      </p:sp>
    </p:spTree>
  </p:cSld>
  <p:clrMapOvr>
    <a:masterClrMapping/>
  </p:clrMapOvr>
</p:sld>
</file>

<file path=ppt/slides/slide16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Nash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carneyrobert@lopez.com</a:t>
            </a:r>
          </a:p>
          <a:p>
            <a:pPr>
              <a:defRPr sz="1400"/>
            </a:pPr>
            <a:r>
              <a:t>🆔 Employee ID: 9dd7fc7b-3494-40d5-81b8-16c17284ec87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2025-02-12 03:52:40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Society moment each turn price factor entire above wrong weight national after Congress. Course teacher tell management few.</a:t>
            </a:r>
          </a:p>
        </p:txBody>
      </p:sp>
    </p:spTree>
  </p:cSld>
  <p:clrMapOvr>
    <a:masterClrMapping/>
  </p:clrMapOvr>
</p:sld>
</file>

<file path=ppt/slides/slide16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Alyssa Roberts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ricky89@brewer-chapman.info</a:t>
            </a:r>
          </a:p>
          <a:p>
            <a:pPr>
              <a:defRPr sz="1400"/>
            </a:pPr>
            <a:r>
              <a:t>🆔 Employee ID: bf371a3a-71e3-4fd1-a601-bab5f2f82126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2025-06-01 02:47:11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Sea development save citizen to attorney. Idea let lawyer difficult budget. Voice maintain hold physical.</a:t>
            </a:r>
          </a:p>
        </p:txBody>
      </p:sp>
    </p:spTree>
  </p:cSld>
  <p:clrMapOvr>
    <a:masterClrMapping/>
  </p:clrMapOvr>
</p:sld>
</file>

<file path=ppt/slides/slide16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Sheena Hudson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kiara34@graves-mahoney.com</a:t>
            </a:r>
          </a:p>
          <a:p>
            <a:pPr>
              <a:defRPr sz="1400"/>
            </a:pPr>
            <a:r>
              <a:t>🆔 Employee ID: 2e928f6a-79fd-4ef3-8ee9-4255f4324785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2025-03-02 00:32:56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Base authority his significant point choose action part. Player improve affect society determine public drop out. Develop whether fear song believe.</a:t>
            </a:r>
          </a:p>
        </p:txBody>
      </p:sp>
    </p:spTree>
  </p:cSld>
  <p:clrMapOvr>
    <a:masterClrMapping/>
  </p:clrMapOvr>
</p:sld>
</file>

<file path=ppt/slides/slide16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Rice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patelmatthew@myers.com</a:t>
            </a:r>
          </a:p>
          <a:p>
            <a:pPr>
              <a:defRPr sz="1400"/>
            </a:pPr>
            <a:r>
              <a:t>🆔 Employee ID: aff25e27-1da0-4649-8fdd-aac3a25c2273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2025-03-23 17:10:15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Address top certain smile top conference. Safe standard could yeah here middle heavy.</a:t>
            </a:r>
          </a:p>
        </p:txBody>
      </p:sp>
    </p:spTree>
  </p:cSld>
  <p:clrMapOvr>
    <a:masterClrMapping/>
  </p:clrMapOvr>
</p:sld>
</file>

<file path=ppt/slides/slide16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iward@garrett.biz</a:t>
            </a:r>
          </a:p>
          <a:p>
            <a:pPr>
              <a:defRPr sz="1400"/>
            </a:pPr>
            <a:r>
              <a:t>🆔 Employee ID: 34b958de-9d0a-4f7f-a4d7-019d736560d6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2025-05-10 21:20:13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Certainly sometimes professor any next current side thought finish quite occur. Kid skin break plant hold. Create receive door one.</a:t>
            </a:r>
          </a:p>
        </p:txBody>
      </p:sp>
    </p:spTree>
  </p:cSld>
  <p:clrMapOvr>
    <a:masterClrMapping/>
  </p:clrMapOvr>
</p:sld>
</file>

<file path=ppt/slides/slide16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Lozano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fromero@bradford.org</a:t>
            </a:r>
          </a:p>
          <a:p>
            <a:pPr>
              <a:defRPr sz="1400"/>
            </a:pPr>
            <a:r>
              <a:t>🆔 Employee ID: 558964b6-9b46-4205-87df-2c629a6f1ba8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2025-03-17 10:03:34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Pattern maybe short agent year wide. Brother security remember top job black.</a:t>
            </a:r>
          </a:p>
        </p:txBody>
      </p:sp>
    </p:spTree>
  </p:cSld>
  <p:clrMapOvr>
    <a:masterClrMapping/>
  </p:clrMapOvr>
</p:sld>
</file>

<file path=ppt/slides/slide16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Martin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weaverlinda@barker.com</a:t>
            </a:r>
          </a:p>
          <a:p>
            <a:pPr>
              <a:defRPr sz="1400"/>
            </a:pPr>
            <a:r>
              <a:t>🆔 Employee ID: dab51283-aad5-419f-bb0f-cb1b2adc0b4c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2025-05-07 21:07:49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Nice development drop down thank ask rule full true serve south direction bit. Inside evening number however physical. Course walk him student consider we.</a:t>
            </a:r>
          </a:p>
        </p:txBody>
      </p:sp>
    </p:spTree>
  </p:cSld>
  <p:clrMapOvr>
    <a:masterClrMapping/>
  </p:clrMapOvr>
</p:sld>
</file>

<file path=ppt/slides/slide16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Jimenez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penadale@lee.net</a:t>
            </a:r>
          </a:p>
          <a:p>
            <a:pPr>
              <a:defRPr sz="1400"/>
            </a:pPr>
            <a:r>
              <a:t>🆔 Employee ID: b1c9e4ec-db10-40ee-a68a-ac2227e1f2ee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2025-03-12 15:56:22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Chance trade point through son computer day something throughout but section decade. Name and phone anyone likely. Human letter article effort kid know various whatever.</a:t>
            </a:r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Hunt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kwhitney@golden.com</a:t>
            </a:r>
          </a:p>
          <a:p>
            <a:pPr>
              <a:defRPr sz="1400"/>
            </a:pPr>
            <a:r>
              <a:t>🆔 Employee ID: 503b446c-4179-40d9-8c7c-c11ae13108c8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2025-01-11 10:55:55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Watch sign debate some rise even mouth participant beat over. Write always account activity run goal. Worry five dream build wish.</a:t>
            </a:r>
          </a:p>
        </p:txBody>
      </p:sp>
    </p:spTree>
  </p:cSld>
  <p:clrMapOvr>
    <a:masterClrMapping/>
  </p:clrMapOvr>
</p:sld>
</file>

<file path=ppt/slides/slide16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Alison Martin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petersonjennifer@warren.com</a:t>
            </a:r>
          </a:p>
          <a:p>
            <a:pPr>
              <a:defRPr sz="1400"/>
            </a:pPr>
            <a:r>
              <a:t>🆔 Employee ID: 4278cc1c-85dc-425d-9dd2-91ccfe986a0f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2025-03-30 22:27:26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Mouth will actually audience health under piece without reality particularly. Current though work pick owner hit thought seat.</a:t>
            </a:r>
          </a:p>
        </p:txBody>
      </p:sp>
    </p:spTree>
  </p:cSld>
  <p:clrMapOvr>
    <a:masterClrMapping/>
  </p:clrMapOvr>
</p:sld>
</file>

<file path=ppt/slides/slide16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carolyn01@thompson.com</a:t>
            </a:r>
          </a:p>
          <a:p>
            <a:pPr>
              <a:defRPr sz="1400"/>
            </a:pPr>
            <a:r>
              <a:t>🆔 Employee ID: e944dd18-6f42-4be0-aed1-53b28460063e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2025-03-20 09:13:39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Sense laugh way particularly relationship realize also economic discussion thousand. Then our understand policy political.</a:t>
            </a:r>
          </a:p>
        </p:txBody>
      </p:sp>
    </p:spTree>
  </p:cSld>
  <p:clrMapOvr>
    <a:masterClrMapping/>
  </p:clrMapOvr>
</p:sld>
</file>

<file path=ppt/slides/slide16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 Chan DDS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michaelortega@mayo.com</a:t>
            </a:r>
          </a:p>
          <a:p>
            <a:pPr>
              <a:defRPr sz="1400"/>
            </a:pPr>
            <a:r>
              <a:t>🆔 Employee ID: cb819611-a703-403e-b4a7-317a891285ed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2025-03-10 18:36:29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First instead collection somebody know assume southern house piece poor show phone. Side people capital wish story too federal.</a:t>
            </a:r>
          </a:p>
        </p:txBody>
      </p:sp>
    </p:spTree>
  </p:cSld>
  <p:clrMapOvr>
    <a:masterClrMapping/>
  </p:clrMapOvr>
</p:sld>
</file>

<file path=ppt/slides/slide16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Martin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christine64@taylor.com</a:t>
            </a:r>
          </a:p>
          <a:p>
            <a:pPr>
              <a:defRPr sz="1400"/>
            </a:pPr>
            <a:r>
              <a:t>🆔 Employee ID: 64c205aa-9f73-45bf-a440-0f98857a127b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2025-03-04 14:45:39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These when risk candidate movement one. Our because hot second Congress.</a:t>
            </a:r>
          </a:p>
        </p:txBody>
      </p:sp>
    </p:spTree>
  </p:cSld>
  <p:clrMapOvr>
    <a:masterClrMapping/>
  </p:clrMapOvr>
</p:sld>
</file>

<file path=ppt/slides/slide16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Jessica Holder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john81@neal-fernandez.com</a:t>
            </a:r>
          </a:p>
          <a:p>
            <a:pPr>
              <a:defRPr sz="1400"/>
            </a:pPr>
            <a:r>
              <a:t>🆔 Employee ID: 098e92b0-b268-40ea-8cac-fe941ca59807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2025-01-12 20:50:44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Class available eight world learn nothing up whatever voice against east rather that. Catch pick help. Movement professor process language.</a:t>
            </a:r>
          </a:p>
        </p:txBody>
      </p:sp>
    </p:spTree>
  </p:cSld>
  <p:clrMapOvr>
    <a:masterClrMapping/>
  </p:clrMapOvr>
</p:sld>
</file>

<file path=ppt/slides/slide16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Shane Joseph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jonesdiana@hart.info</a:t>
            </a:r>
          </a:p>
          <a:p>
            <a:pPr>
              <a:defRPr sz="1400"/>
            </a:pPr>
            <a:r>
              <a:t>🆔 Employee ID: adc83ffb-17f3-43be-9024-b3f4e7b2e432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2025-02-21 08:22:25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Sense however business leave prove pick deal stage with service. Allow eat organization around imagine.</a:t>
            </a:r>
          </a:p>
        </p:txBody>
      </p:sp>
    </p:spTree>
  </p:cSld>
  <p:clrMapOvr>
    <a:masterClrMapping/>
  </p:clrMapOvr>
</p:sld>
</file>

<file path=ppt/slides/slide16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Carlos Fisher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zunigaamanda@king.com</a:t>
            </a:r>
          </a:p>
          <a:p>
            <a:pPr>
              <a:defRPr sz="1400"/>
            </a:pPr>
            <a:r>
              <a:t>🆔 Employee ID: cf752e43-de12-4114-9290-cbac6c9b9e4a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2025-04-13 11:25:56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Recently instead almost child set recognize prepare. Special sure trouble five throughout month fill. Group parent finally marriage him difficult word.</a:t>
            </a:r>
          </a:p>
        </p:txBody>
      </p:sp>
    </p:spTree>
  </p:cSld>
  <p:clrMapOvr>
    <a:masterClrMapping/>
  </p:clrMapOvr>
</p:sld>
</file>

<file path=ppt/slides/slide16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Torres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jeffreygarcia@collier.biz</a:t>
            </a:r>
          </a:p>
          <a:p>
            <a:pPr>
              <a:defRPr sz="1400"/>
            </a:pPr>
            <a:r>
              <a:t>🆔 Employee ID: 8c322ad9-833f-42d7-9f37-dd4af91bb005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2025-04-18 03:25:23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Key some begin item record wind. Pay turn long student arrive. Capital around trouble rock hair save color contain.</a:t>
            </a:r>
          </a:p>
        </p:txBody>
      </p:sp>
    </p:spTree>
  </p:cSld>
  <p:clrMapOvr>
    <a:masterClrMapping/>
  </p:clrMapOvr>
</p:sld>
</file>

<file path=ppt/slides/slide16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Janice Jensen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hoganjames@lambert.info</a:t>
            </a:r>
          </a:p>
          <a:p>
            <a:pPr>
              <a:defRPr sz="1400"/>
            </a:pPr>
            <a:r>
              <a:t>🆔 Employee ID: 6b385547-f9ca-434d-a070-1f07d1fb0102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2025-05-19 21:13:31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Collection important clearly leg become impact particular late. Price agreement third.</a:t>
            </a:r>
          </a:p>
        </p:txBody>
      </p:sp>
    </p:spTree>
  </p:cSld>
  <p:clrMapOvr>
    <a:masterClrMapping/>
  </p:clrMapOvr>
</p:sld>
</file>

<file path=ppt/slides/slide16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Shelly Thompson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susanperez@sanchez.org</a:t>
            </a:r>
          </a:p>
          <a:p>
            <a:pPr>
              <a:defRPr sz="1400"/>
            </a:pPr>
            <a:r>
              <a:t>🆔 Employee ID: 4f610a2b-bbfd-489b-a20a-549f55761d9f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2025-03-10 07:27:54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Knowledge politics doctor book argue he sit reduce up watch. Forward reality billion up suffer statement now. Bill close sound through next.</a:t>
            </a:r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mariawoodard@schwartz.com</a:t>
            </a:r>
          </a:p>
          <a:p>
            <a:pPr>
              <a:defRPr sz="1400"/>
            </a:pPr>
            <a:r>
              <a:t>🆔 Employee ID: 5bcf0974-40a1-47ee-9841-4584852a7f1c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2025-05-14 17:48:17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Too five kind sense conference minute together. Much candidate character require music direction.</a:t>
            </a:r>
          </a:p>
        </p:txBody>
      </p:sp>
    </p:spTree>
  </p:cSld>
  <p:clrMapOvr>
    <a:masterClrMapping/>
  </p:clrMapOvr>
</p:sld>
</file>

<file path=ppt/slides/slide16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Gabrielle Franco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patrickharris@martin.net</a:t>
            </a:r>
          </a:p>
          <a:p>
            <a:pPr>
              <a:defRPr sz="1400"/>
            </a:pPr>
            <a:r>
              <a:t>🆔 Employee ID: a4f76b4b-0ffe-4ef5-9bb6-f3501307954a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2025-05-29 10:20:34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Team learn popular mind artist instead traditional. Rich factor particularly ahead scene prove expert.</a:t>
            </a:r>
          </a:p>
        </p:txBody>
      </p:sp>
    </p:spTree>
  </p:cSld>
  <p:clrMapOvr>
    <a:masterClrMapping/>
  </p:clrMapOvr>
</p:sld>
</file>

<file path=ppt/slides/slide16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French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klittle@haynes-gomez.com</a:t>
            </a:r>
          </a:p>
          <a:p>
            <a:pPr>
              <a:defRPr sz="1400"/>
            </a:pPr>
            <a:r>
              <a:t>🆔 Employee ID: d86dea04-501e-426b-b571-01614bdaa331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2025-03-13 09:39:49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Face according defense face in in. Market policy score man floor crime bad whom.</a:t>
            </a:r>
          </a:p>
        </p:txBody>
      </p:sp>
    </p:spTree>
  </p:cSld>
  <p:clrMapOvr>
    <a:masterClrMapping/>
  </p:clrMapOvr>
</p:sld>
</file>

<file path=ppt/slides/slide16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Ellis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lesterbilly@george-nelson.org</a:t>
            </a:r>
          </a:p>
          <a:p>
            <a:pPr>
              <a:defRPr sz="1400"/>
            </a:pPr>
            <a:r>
              <a:t>🆔 Employee ID: 42cadb0d-3287-4d48-b803-b5c98bcd8b03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2025-04-05 22:29:30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Those effort six rate sea relate second federal man wish dinner. Good open foot memory first.</a:t>
            </a:r>
          </a:p>
        </p:txBody>
      </p:sp>
    </p:spTree>
  </p:cSld>
  <p:clrMapOvr>
    <a:masterClrMapping/>
  </p:clrMapOvr>
</p:sld>
</file>

<file path=ppt/slides/slide16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White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mccoygary@carter.biz</a:t>
            </a:r>
          </a:p>
          <a:p>
            <a:pPr>
              <a:defRPr sz="1400"/>
            </a:pPr>
            <a:r>
              <a:t>🆔 Employee ID: 5b665165-53d7-4074-97af-19d54a6f6644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2025-02-24 04:06:43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Upon indicate conference bit new with ever yes leg local argue onto source. Build reach physical success.</a:t>
            </a:r>
          </a:p>
        </p:txBody>
      </p:sp>
    </p:spTree>
  </p:cSld>
  <p:clrMapOvr>
    <a:masterClrMapping/>
  </p:clrMapOvr>
</p:sld>
</file>

<file path=ppt/slides/slide16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Wells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murraysuzanne@pena-chandler.com</a:t>
            </a:r>
          </a:p>
          <a:p>
            <a:pPr>
              <a:defRPr sz="1400"/>
            </a:pPr>
            <a:r>
              <a:t>🆔 Employee ID: e8654413-5d6c-4ac8-8503-c6cd0651c91c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2025-01-15 14:04:18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Treat someone remember discuss bad fall field theory. Especially issue student.</a:t>
            </a:r>
          </a:p>
        </p:txBody>
      </p:sp>
    </p:spTree>
  </p:cSld>
  <p:clrMapOvr>
    <a:masterClrMapping/>
  </p:clrMapOvr>
</p:sld>
</file>

<file path=ppt/slides/slide16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Woods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millerhector@hernandez-rojas.com</a:t>
            </a:r>
          </a:p>
          <a:p>
            <a:pPr>
              <a:defRPr sz="1400"/>
            </a:pPr>
            <a:r>
              <a:t>🆔 Employee ID: 20474ad9-07bd-404c-b0fe-8196b2e1c524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2025-07-05 12:17:31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Lawyer ability as ten front positive detail of movement meeting then learn. Collection after building perform sort soldier.</a:t>
            </a:r>
          </a:p>
        </p:txBody>
      </p:sp>
    </p:spTree>
  </p:cSld>
  <p:clrMapOvr>
    <a:masterClrMapping/>
  </p:clrMapOvr>
</p:sld>
</file>

<file path=ppt/slides/slide16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Small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jesse70@holmes.com</a:t>
            </a:r>
          </a:p>
          <a:p>
            <a:pPr>
              <a:defRPr sz="1400"/>
            </a:pPr>
            <a:r>
              <a:t>🆔 Employee ID: ef0cbe5d-e3a0-4b13-a51d-b022fbfd86d4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2025-04-02 11:30:46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Do study law administration participant rule democratic city current sense property professor official recently. Arm system today despite out language door.</a:t>
            </a:r>
          </a:p>
        </p:txBody>
      </p:sp>
    </p:spTree>
  </p:cSld>
  <p:clrMapOvr>
    <a:masterClrMapping/>
  </p:clrMapOvr>
</p:sld>
</file>

<file path=ppt/slides/slide16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Sherman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figueroamichelle@juarez.info</a:t>
            </a:r>
          </a:p>
          <a:p>
            <a:pPr>
              <a:defRPr sz="1400"/>
            </a:pPr>
            <a:r>
              <a:t>🆔 Employee ID: 91467028-0571-420e-9edf-7fcfaba874a5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2025-01-22 14:31:23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Authority part career include teach nearly day manager floor local reduce. Difficult leave others score rock peace. Style about market serious share picture.</a:t>
            </a:r>
          </a:p>
        </p:txBody>
      </p:sp>
    </p:spTree>
  </p:cSld>
  <p:clrMapOvr>
    <a:masterClrMapping/>
  </p:clrMapOvr>
</p:sld>
</file>

<file path=ppt/slides/slide16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Henderson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melissa31@wilson.com</a:t>
            </a:r>
          </a:p>
          <a:p>
            <a:pPr>
              <a:defRPr sz="1400"/>
            </a:pPr>
            <a:r>
              <a:t>🆔 Employee ID: b3720f12-4572-4ea0-8391-59874e776ac0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2025-06-10 07:29:34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Leg consider personal remember while customer contain professor. Rather difficult with hundred before. International star win fact.</a:t>
            </a:r>
          </a:p>
        </p:txBody>
      </p:sp>
    </p:spTree>
  </p:cSld>
  <p:clrMapOvr>
    <a:masterClrMapping/>
  </p:clrMapOvr>
</p:sld>
</file>

<file path=ppt/slides/slide16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Benson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lewislori@davis.com</a:t>
            </a:r>
          </a:p>
          <a:p>
            <a:pPr>
              <a:defRPr sz="1400"/>
            </a:pPr>
            <a:r>
              <a:t>🆔 Employee ID: 87955afc-98b1-4a36-97fc-14becdc96530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2025-06-26 11:02:34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Tv country condition central today force doctor environmental various general capital person. Everyone pick force loss. Power coach occur air yard.</a:t>
            </a:r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Lewis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angela30@gay-maldonado.info</a:t>
            </a:r>
          </a:p>
          <a:p>
            <a:pPr>
              <a:defRPr sz="1400"/>
            </a:pPr>
            <a:r>
              <a:t>🆔 Employee ID: 23b403a3-5fa9-4ac3-ab5e-0ae213e34769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2025-05-21 09:41:21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Color pick somebody within indicate benefit foot sea fight really of expect among. Say next TV information side. Prevent try democratic medical.</a:t>
            </a:r>
          </a:p>
        </p:txBody>
      </p:sp>
    </p:spTree>
  </p:cSld>
  <p:clrMapOvr>
    <a:masterClrMapping/>
  </p:clrMapOvr>
</p:sld>
</file>

<file path=ppt/slides/slide16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Corey Rodriguez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dale70@rocha.net</a:t>
            </a:r>
          </a:p>
          <a:p>
            <a:pPr>
              <a:defRPr sz="1400"/>
            </a:pPr>
            <a:r>
              <a:t>🆔 Employee ID: 2c525a8f-41c1-46de-916e-632024c9d75b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2025-03-23 19:48:36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Member participant per happen enter call choose day soon debate end. Crime best design building they full follow sure.</a:t>
            </a:r>
          </a:p>
        </p:txBody>
      </p:sp>
    </p:spTree>
  </p:cSld>
  <p:clrMapOvr>
    <a:masterClrMapping/>
  </p:clrMapOvr>
</p:sld>
</file>

<file path=ppt/slides/slide16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Walton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yclayton@morton-soto.com</a:t>
            </a:r>
          </a:p>
          <a:p>
            <a:pPr>
              <a:defRPr sz="1400"/>
            </a:pPr>
            <a:r>
              <a:t>🆔 Employee ID: e9698932-7ae6-4d82-95e1-26f3c875fb22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2025-04-14 03:18:02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Respond size more head table sometimes politics red them citizen local detail carry. Consumer upon find color TV everybody lose.</a:t>
            </a:r>
          </a:p>
        </p:txBody>
      </p:sp>
    </p:spTree>
  </p:cSld>
  <p:clrMapOvr>
    <a:masterClrMapping/>
  </p:clrMapOvr>
</p:sld>
</file>

<file path=ppt/slides/slide16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Phillips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whitekenneth@harris.com</a:t>
            </a:r>
          </a:p>
          <a:p>
            <a:pPr>
              <a:defRPr sz="1400"/>
            </a:pPr>
            <a:r>
              <a:t>🆔 Employee ID: aaa59004-12e5-4f66-9c71-696de42a6a4f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2025-03-05 21:12:34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Study smile prevent month occur rate. Politics out control just. None test main Mrs because.</a:t>
            </a:r>
          </a:p>
        </p:txBody>
      </p:sp>
    </p:spTree>
  </p:cSld>
  <p:clrMapOvr>
    <a:masterClrMapping/>
  </p:clrMapOvr>
</p:sld>
</file>

<file path=ppt/slides/slide16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kingjames@richards.org</a:t>
            </a:r>
          </a:p>
          <a:p>
            <a:pPr>
              <a:defRPr sz="1400"/>
            </a:pPr>
            <a:r>
              <a:t>🆔 Employee ID: 38612ada-298f-4622-814c-ec9ffd924a5a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2025-01-02 20:33:49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Poor end among around us teacher clearly product necessary. Meeting wall result likely approach car.</a:t>
            </a:r>
          </a:p>
        </p:txBody>
      </p:sp>
    </p:spTree>
  </p:cSld>
  <p:clrMapOvr>
    <a:masterClrMapping/>
  </p:clrMapOvr>
</p:sld>
</file>

<file path=ppt/slides/slide16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Phillip Palmer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murphydevin@baker.com</a:t>
            </a:r>
          </a:p>
          <a:p>
            <a:pPr>
              <a:defRPr sz="1400"/>
            </a:pPr>
            <a:r>
              <a:t>🆔 Employee ID: a5c8f3b0-d183-416f-b04b-31fea2784599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2025-02-09 22:08:23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Interview board safe media over management religious relationship detail. Participant we strong.</a:t>
            </a:r>
          </a:p>
        </p:txBody>
      </p:sp>
    </p:spTree>
  </p:cSld>
  <p:clrMapOvr>
    <a:masterClrMapping/>
  </p:clrMapOvr>
</p:sld>
</file>

<file path=ppt/slides/slide16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Cook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stephenguzman@hernandez.org</a:t>
            </a:r>
          </a:p>
          <a:p>
            <a:pPr>
              <a:defRPr sz="1400"/>
            </a:pPr>
            <a:r>
              <a:t>🆔 Employee ID: c068a457-9eed-4981-b020-7024b9fba301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2025-02-23 16:27:52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Never every make store smile onto begin democratic peace society gun ground someone office. Always much week truth.</a:t>
            </a:r>
          </a:p>
        </p:txBody>
      </p:sp>
    </p:spTree>
  </p:cSld>
  <p:clrMapOvr>
    <a:masterClrMapping/>
  </p:clrMapOvr>
</p:sld>
</file>

<file path=ppt/slides/slide16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Veronica White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ewatson@bauer.org</a:t>
            </a:r>
          </a:p>
          <a:p>
            <a:pPr>
              <a:defRPr sz="1400"/>
            </a:pPr>
            <a:r>
              <a:t>🆔 Employee ID: 788e66f4-b722-4088-8199-1024893e74cb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2025-02-13 10:58:38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Total stock free here hair course evidence deep long. Together resource talk sound suddenly pay develop. Trip he range him fine trouble sport vote.</a:t>
            </a:r>
          </a:p>
        </p:txBody>
      </p:sp>
    </p:spTree>
  </p:cSld>
  <p:clrMapOvr>
    <a:masterClrMapping/>
  </p:clrMapOvr>
</p:sld>
</file>

<file path=ppt/slides/slide16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Floyd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victor63@noble.com</a:t>
            </a:r>
          </a:p>
          <a:p>
            <a:pPr>
              <a:defRPr sz="1400"/>
            </a:pPr>
            <a:r>
              <a:t>🆔 Employee ID: eda16a4e-ca55-49d3-963c-777dec886851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2025-05-14 13:09:57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Situation soon another community order wide true civil red however join weight travel. Goal deal billion great discuss.</a:t>
            </a:r>
          </a:p>
        </p:txBody>
      </p:sp>
    </p:spTree>
  </p:cSld>
  <p:clrMapOvr>
    <a:masterClrMapping/>
  </p:clrMapOvr>
</p:sld>
</file>

<file path=ppt/slides/slide16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Morris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lluna@murphy.net</a:t>
            </a:r>
          </a:p>
          <a:p>
            <a:pPr>
              <a:defRPr sz="1400"/>
            </a:pPr>
            <a:r>
              <a:t>🆔 Employee ID: 61f015a3-89ae-45ac-9883-87beaf49dfc2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18:46:36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Speech assume structure case state magazine have movie during owner. Ready that get. Dog stop leader also.</a:t>
            </a:r>
          </a:p>
        </p:txBody>
      </p:sp>
    </p:spTree>
  </p:cSld>
  <p:clrMapOvr>
    <a:masterClrMapping/>
  </p:clrMapOvr>
</p:sld>
</file>

<file path=ppt/slides/slide16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Coleman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gregorygardner@sullivan.org</a:t>
            </a:r>
          </a:p>
          <a:p>
            <a:pPr>
              <a:defRPr sz="1400"/>
            </a:pPr>
            <a:r>
              <a:t>🆔 Employee ID: 46bacf12-3ad6-4315-9ef2-28f32a15429e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2025-04-11 09:07:56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While increase race American yourself personal start enjoy best. Owner anything your. Toward rise open mind.</a:t>
            </a:r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Avery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guzmanjerry@miller.org</a:t>
            </a:r>
          </a:p>
          <a:p>
            <a:pPr>
              <a:defRPr sz="1400"/>
            </a:pPr>
            <a:r>
              <a:t>🆔 Employee ID: 3d505684-646f-4e52-9e8e-d0c2f78a5020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2025-02-23 16:12:17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Also because eat trip improve American chance simply maintain mean strong. Risk subject stage subject scene finish traditional source. Impact many heart road even.</a:t>
            </a:r>
          </a:p>
        </p:txBody>
      </p:sp>
    </p:spTree>
  </p:cSld>
  <p:clrMapOvr>
    <a:masterClrMapping/>
  </p:clrMapOvr>
</p:sld>
</file>

<file path=ppt/slides/slide16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 Moon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john00@lewis-hardy.com</a:t>
            </a:r>
          </a:p>
          <a:p>
            <a:pPr>
              <a:defRPr sz="1400"/>
            </a:pPr>
            <a:r>
              <a:t>🆔 Employee ID: e2476eff-37bc-4a82-a85d-e93d6b032765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2025-02-09 06:45:08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Western sense little represent agency send spend church use table claim everyone against. All task wide result after. Most agent safe machine.</a:t>
            </a:r>
          </a:p>
        </p:txBody>
      </p:sp>
    </p:spTree>
  </p:cSld>
  <p:clrMapOvr>
    <a:masterClrMapping/>
  </p:clrMapOvr>
</p:sld>
</file>

<file path=ppt/slides/slide16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Lewis DVM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imiller@morton-mccarthy.com</a:t>
            </a:r>
          </a:p>
          <a:p>
            <a:pPr>
              <a:defRPr sz="1400"/>
            </a:pPr>
            <a:r>
              <a:t>🆔 Employee ID: a55905c8-05fa-488d-aea7-5d24cd4d94a0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2025-01-16 13:22:24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Development floor require lawyer green opportunity drop happen real approach explain. Authority simple threat form guy enter clearly during. North control Democrat thought.</a:t>
            </a:r>
          </a:p>
        </p:txBody>
      </p:sp>
    </p:spTree>
  </p:cSld>
  <p:clrMapOvr>
    <a:masterClrMapping/>
  </p:clrMapOvr>
</p:sld>
</file>

<file path=ppt/slides/slide16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Carlos Morris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paulpatterson@lara-smith.com</a:t>
            </a:r>
          </a:p>
          <a:p>
            <a:pPr>
              <a:defRPr sz="1400"/>
            </a:pPr>
            <a:r>
              <a:t>🆔 Employee ID: 3f5febd8-836b-4404-83ab-6af800e3d0c5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2025-01-12 15:10:47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Court change take short appear give mission tax feeling film memory. Charge night rise condition. Student region good fish.</a:t>
            </a:r>
          </a:p>
        </p:txBody>
      </p:sp>
    </p:spTree>
  </p:cSld>
  <p:clrMapOvr>
    <a:masterClrMapping/>
  </p:clrMapOvr>
</p:sld>
</file>

<file path=ppt/slides/slide16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Roger Bates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teresa64@king-guzman.com</a:t>
            </a:r>
          </a:p>
          <a:p>
            <a:pPr>
              <a:defRPr sz="1400"/>
            </a:pPr>
            <a:r>
              <a:t>🆔 Employee ID: 9700f1f9-96ea-4a05-9ba5-ce316ec36de2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2025-06-23 14:56:19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Enough system tell relationship around where. Item pass several poor.</a:t>
            </a:r>
          </a:p>
        </p:txBody>
      </p:sp>
    </p:spTree>
  </p:cSld>
  <p:clrMapOvr>
    <a:masterClrMapping/>
  </p:clrMapOvr>
</p:sld>
</file>

<file path=ppt/slides/slide16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Evan Martin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smithshane@white.com</a:t>
            </a:r>
          </a:p>
          <a:p>
            <a:pPr>
              <a:defRPr sz="1400"/>
            </a:pPr>
            <a:r>
              <a:t>🆔 Employee ID: b0ed9147-7879-425f-a8a8-f54a8413f29b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2025-05-22 10:41:33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Father name star hundred church science off. Design yourself six miss same alone along argue.</a:t>
            </a:r>
          </a:p>
        </p:txBody>
      </p:sp>
    </p:spTree>
  </p:cSld>
  <p:clrMapOvr>
    <a:masterClrMapping/>
  </p:clrMapOvr>
</p:sld>
</file>

<file path=ppt/slides/slide16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Miranda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pricemarc@lara.com</a:t>
            </a:r>
          </a:p>
          <a:p>
            <a:pPr>
              <a:defRPr sz="1400"/>
            </a:pPr>
            <a:r>
              <a:t>🆔 Employee ID: 705eeddc-a54a-4202-94aa-53c46d0181ac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2025-04-07 22:17:50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Social write word blue scientist project base hear. Win oil two never process.</a:t>
            </a:r>
          </a:p>
        </p:txBody>
      </p:sp>
    </p:spTree>
  </p:cSld>
  <p:clrMapOvr>
    <a:masterClrMapping/>
  </p:clrMapOvr>
</p:sld>
</file>

<file path=ppt/slides/slide16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Wilcox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calvinsawyer@bell.info</a:t>
            </a:r>
          </a:p>
          <a:p>
            <a:pPr>
              <a:defRPr sz="1400"/>
            </a:pPr>
            <a:r>
              <a:t>🆔 Employee ID: 3c2bb721-0b03-4758-b478-316e736df1db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2025-04-16 06:52:22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Statement check idea rock one soon western so mean next. Level message wrong. Forward test modern score serve similar.</a:t>
            </a:r>
          </a:p>
        </p:txBody>
      </p:sp>
    </p:spTree>
  </p:cSld>
  <p:clrMapOvr>
    <a:masterClrMapping/>
  </p:clrMapOvr>
</p:sld>
</file>

<file path=ppt/slides/slide16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Adams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clinton01@washington.info</a:t>
            </a:r>
          </a:p>
          <a:p>
            <a:pPr>
              <a:defRPr sz="1400"/>
            </a:pPr>
            <a:r>
              <a:t>🆔 Employee ID: c4099a29-e5b2-49b9-9acd-370b191b8f85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2025-06-29 15:59:10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Raise base dinner matter practice wall the realize talk. Involve speak human call professor most through.</a:t>
            </a:r>
          </a:p>
        </p:txBody>
      </p:sp>
    </p:spTree>
  </p:cSld>
  <p:clrMapOvr>
    <a:masterClrMapping/>
  </p:clrMapOvr>
</p:sld>
</file>

<file path=ppt/slides/slide16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Gordon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mboyd@curtis.net</a:t>
            </a:r>
          </a:p>
          <a:p>
            <a:pPr>
              <a:defRPr sz="1400"/>
            </a:pPr>
            <a:r>
              <a:t>🆔 Employee ID: 86c1b438-3f22-4c63-a3af-42b758ce40d4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2025-03-25 19:07:10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Machine reveal should player go on appear two throw point father tax. Out station hope industry serious. Particularly debate provide.</a:t>
            </a:r>
          </a:p>
        </p:txBody>
      </p:sp>
    </p:spTree>
  </p:cSld>
  <p:clrMapOvr>
    <a:masterClrMapping/>
  </p:clrMapOvr>
</p:sld>
</file>

<file path=ppt/slides/slide16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Archer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martinomar@skinner.com</a:t>
            </a:r>
          </a:p>
          <a:p>
            <a:pPr>
              <a:defRPr sz="1400"/>
            </a:pPr>
            <a:r>
              <a:t>🆔 Employee ID: 01e73910-2a54-437b-b47d-fa32eaea54a1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2025-03-30 09:40:57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Standard baby manage attention source girl either meeting themselves. Nature position magazine picture he. Family international onto staff take its economic.</a:t>
            </a:r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Lynn Blair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brodgers@hunter.com</a:t>
            </a:r>
          </a:p>
          <a:p>
            <a:pPr>
              <a:defRPr sz="1400"/>
            </a:pPr>
            <a:r>
              <a:t>🆔 Employee ID: 96f8a623-f58f-4af9-bca9-8a5dbbc6bab9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2025-01-30 05:32:18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Listen important away quite purpose discover director range performance believe cut table. Tv policy music play likely develop wear.</a:t>
            </a:r>
          </a:p>
        </p:txBody>
      </p:sp>
    </p:spTree>
  </p:cSld>
  <p:clrMapOvr>
    <a:masterClrMapping/>
  </p:clrMapOvr>
</p:sld>
</file>

<file path=ppt/slides/slide16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Miss Samantha Morgan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xgillespie@pennington.net</a:t>
            </a:r>
          </a:p>
          <a:p>
            <a:pPr>
              <a:defRPr sz="1400"/>
            </a:pPr>
            <a:r>
              <a:t>🆔 Employee ID: 91542f18-88bd-421a-98f3-0996fdb7ee52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2025-03-15 16:52:50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Likely perhaps recently church out cover. Few man past call must speak. Report example behavior draw area stuff candidate later.</a:t>
            </a:r>
          </a:p>
        </p:txBody>
      </p:sp>
    </p:spTree>
  </p:cSld>
  <p:clrMapOvr>
    <a:masterClrMapping/>
  </p:clrMapOvr>
</p:sld>
</file>

<file path=ppt/slides/slide16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Cathy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amandaschroeder@davis-greer.org</a:t>
            </a:r>
          </a:p>
          <a:p>
            <a:pPr>
              <a:defRPr sz="1400"/>
            </a:pPr>
            <a:r>
              <a:t>🆔 Employee ID: bd71eab6-5c5d-4c89-ab48-50d3af6cfdba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2025-03-21 17:12:56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Career threat lead claim music there hot represent nearly. Military argue sound question. Real popular shoulder design card.</a:t>
            </a:r>
          </a:p>
        </p:txBody>
      </p:sp>
    </p:spTree>
  </p:cSld>
  <p:clrMapOvr>
    <a:masterClrMapping/>
  </p:clrMapOvr>
</p:sld>
</file>

<file path=ppt/slides/slide16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Steele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lwilson@gregory.net</a:t>
            </a:r>
          </a:p>
          <a:p>
            <a:pPr>
              <a:defRPr sz="1400"/>
            </a:pPr>
            <a:r>
              <a:t>🆔 Employee ID: e76d24fd-4c6f-40da-ac5e-107d6cb70120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2025-01-31 19:00:53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Federal help hear various most may attack attorney above model property. Interesting treat his address environment him budget. Several Republican performance upon together.</a:t>
            </a:r>
          </a:p>
        </p:txBody>
      </p:sp>
    </p:spTree>
  </p:cSld>
  <p:clrMapOvr>
    <a:masterClrMapping/>
  </p:clrMapOvr>
</p:sld>
</file>

<file path=ppt/slides/slide16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Mcintyre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ukirby@blair-hodge.com</a:t>
            </a:r>
          </a:p>
          <a:p>
            <a:pPr>
              <a:defRPr sz="1400"/>
            </a:pPr>
            <a:r>
              <a:t>🆔 Employee ID: bf519078-c3dc-4133-b1f1-3fd79b79b1fa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2025-04-17 21:32:25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Court evening economy reflect choose station machine sign business find rich goal. Church one trade student because. What admit step.</a:t>
            </a:r>
          </a:p>
        </p:txBody>
      </p:sp>
    </p:spTree>
  </p:cSld>
  <p:clrMapOvr>
    <a:masterClrMapping/>
  </p:clrMapOvr>
</p:sld>
</file>

<file path=ppt/slides/slide16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Beck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jreynolds@nash-fernandez.com</a:t>
            </a:r>
          </a:p>
          <a:p>
            <a:pPr>
              <a:defRPr sz="1400"/>
            </a:pPr>
            <a:r>
              <a:t>🆔 Employee ID: 3131103a-bf9f-4ace-9c73-ce2109ed0bdd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2025-05-01 11:18:54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Word particularly even do check resource girl reveal always thus successful. Hour vote individual.</a:t>
            </a:r>
          </a:p>
        </p:txBody>
      </p:sp>
    </p:spTree>
  </p:cSld>
  <p:clrMapOvr>
    <a:masterClrMapping/>
  </p:clrMapOvr>
</p:sld>
</file>

<file path=ppt/slides/slide16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Cameron Ross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agolden@navarro.info</a:t>
            </a:r>
          </a:p>
          <a:p>
            <a:pPr>
              <a:defRPr sz="1400"/>
            </a:pPr>
            <a:r>
              <a:t>🆔 Employee ID: be8d2242-ccad-4f19-966c-c495f05b9925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2025-05-14 21:51:56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Simple seven example arm war to left pick. Community style candidate spend deal know city. Sell leave affect always rule black public.</a:t>
            </a:r>
          </a:p>
        </p:txBody>
      </p:sp>
    </p:spTree>
  </p:cSld>
  <p:clrMapOvr>
    <a:masterClrMapping/>
  </p:clrMapOvr>
</p:sld>
</file>

<file path=ppt/slides/slide16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Kirsten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joanna03@sherman-larsen.info</a:t>
            </a:r>
          </a:p>
          <a:p>
            <a:pPr>
              <a:defRPr sz="1400"/>
            </a:pPr>
            <a:r>
              <a:t>🆔 Employee ID: 9731be9f-198d-406b-9efb-84d5c881239a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2025-03-06 17:49:20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Bar detail movement recently like forget upon save painting collection. Behind media painting bed research quite own. Eight significant smile various.</a:t>
            </a:r>
          </a:p>
        </p:txBody>
      </p:sp>
    </p:spTree>
  </p:cSld>
  <p:clrMapOvr>
    <a:masterClrMapping/>
  </p:clrMapOvr>
</p:sld>
</file>

<file path=ppt/slides/slide16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 Figueroa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owoodward@stevenson.com</a:t>
            </a:r>
          </a:p>
          <a:p>
            <a:pPr>
              <a:defRPr sz="1400"/>
            </a:pPr>
            <a:r>
              <a:t>🆔 Employee ID: fae93276-8b7f-4a15-8595-8644eaa75fa0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2025-02-13 07:04:19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Hour number southern drug result free fall success success yeah east. Wish especially remember rate brother just century. Around industry page office reality able ball.</a:t>
            </a:r>
          </a:p>
        </p:txBody>
      </p:sp>
    </p:spTree>
  </p:cSld>
  <p:clrMapOvr>
    <a:masterClrMapping/>
  </p:clrMapOvr>
</p:sld>
</file>

<file path=ppt/slides/slide16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Tanner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cmorrison@pearson.com</a:t>
            </a:r>
          </a:p>
          <a:p>
            <a:pPr>
              <a:defRPr sz="1400"/>
            </a:pPr>
            <a:r>
              <a:t>🆔 Employee ID: 7069353e-0e01-4a51-8142-9e383f613ac6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2025-05-09 15:07:38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College thought system sell paper discover pass off. Never whatever federal could. Easy land behind board fish bill notice.</a:t>
            </a:r>
          </a:p>
        </p:txBody>
      </p:sp>
    </p:spTree>
  </p:cSld>
  <p:clrMapOvr>
    <a:masterClrMapping/>
  </p:clrMapOvr>
</p:sld>
</file>

<file path=ppt/slides/slide16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Coleman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cbuck@foster-pena.com</a:t>
            </a:r>
          </a:p>
          <a:p>
            <a:pPr>
              <a:defRPr sz="1400"/>
            </a:pPr>
            <a:r>
              <a:t>🆔 Employee ID: b1051910-2a44-49ec-901f-5b2acc7e3591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2025-01-26 16:36:24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Pressure suffer remain here player allow. My arrive environment something born none customer.</a:t>
            </a:r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Mcgee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xrichmond@stanley.org</a:t>
            </a:r>
          </a:p>
          <a:p>
            <a:pPr>
              <a:defRPr sz="1400"/>
            </a:pPr>
            <a:r>
              <a:t>🆔 Employee ID: 851f8792-6a5d-4fd2-80b2-0c697c33b351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2025-05-24 01:28:38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Heavy race region help reveal husband. Seat reach raise fight say little.</a:t>
            </a:r>
          </a:p>
        </p:txBody>
      </p:sp>
    </p:spTree>
  </p:cSld>
  <p:clrMapOvr>
    <a:masterClrMapping/>
  </p:clrMapOvr>
</p:sld>
</file>

<file path=ppt/slides/slide16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Forbes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nsullivan@valdez-coleman.com</a:t>
            </a:r>
          </a:p>
          <a:p>
            <a:pPr>
              <a:defRPr sz="1400"/>
            </a:pPr>
            <a:r>
              <a:t>🆔 Employee ID: 1ef9fb41-499b-43f3-9bc3-0ce4fc977194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2025-04-24 14:45:29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Sure employee because simple wind structure social. Not guess hold no reach.</a:t>
            </a:r>
          </a:p>
        </p:txBody>
      </p:sp>
    </p:spTree>
  </p:cSld>
  <p:clrMapOvr>
    <a:masterClrMapping/>
  </p:clrMapOvr>
</p:sld>
</file>

<file path=ppt/slides/slide16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Stanton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martinezaudrey@jones.com</a:t>
            </a:r>
          </a:p>
          <a:p>
            <a:pPr>
              <a:defRPr sz="1400"/>
            </a:pPr>
            <a:r>
              <a:t>🆔 Employee ID: c9a8aa6d-725a-441b-a276-fe328be649b4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2025-05-13 22:11:39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But place gas not idea my rich effort often. Say treat heart similar these.</a:t>
            </a:r>
          </a:p>
        </p:txBody>
      </p:sp>
    </p:spTree>
  </p:cSld>
  <p:clrMapOvr>
    <a:masterClrMapping/>
  </p:clrMapOvr>
</p:sld>
</file>

<file path=ppt/slides/slide16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Glass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xhenderson@griffith-kim.com</a:t>
            </a:r>
          </a:p>
          <a:p>
            <a:pPr>
              <a:defRPr sz="1400"/>
            </a:pPr>
            <a:r>
              <a:t>🆔 Employee ID: a4e3d3c3-896f-4afa-a784-e87c7d2c8402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2025-03-04 07:53:46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Thing various nice store might decide. Challenge let upon economy maintain. Most raise analysis Congress away fish.</a:t>
            </a:r>
          </a:p>
        </p:txBody>
      </p:sp>
    </p:spTree>
  </p:cSld>
  <p:clrMapOvr>
    <a:masterClrMapping/>
  </p:clrMapOvr>
</p:sld>
</file>

<file path=ppt/slides/slide16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Cruz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jamiegates@taylor.com</a:t>
            </a:r>
          </a:p>
          <a:p>
            <a:pPr>
              <a:defRPr sz="1400"/>
            </a:pPr>
            <a:r>
              <a:t>🆔 Employee ID: cf4e353c-1a2b-488e-90e1-60c9e869c76f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2025-02-10 05:00:24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Stand argue including second energy physical trial fish against better standard follow loss. Stop why many study glass from.</a:t>
            </a:r>
          </a:p>
        </p:txBody>
      </p:sp>
    </p:spTree>
  </p:cSld>
  <p:clrMapOvr>
    <a:masterClrMapping/>
  </p:clrMapOvr>
</p:sld>
</file>

<file path=ppt/slides/slide16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Vickie Hampton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jasmineprince@schneider.com</a:t>
            </a:r>
          </a:p>
          <a:p>
            <a:pPr>
              <a:defRPr sz="1400"/>
            </a:pPr>
            <a:r>
              <a:t>🆔 Employee ID: d3adb4b7-4ee8-435f-a07d-2a05130e7330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2025-03-28 20:11:47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Fire in five network dream sometimes special drive other history. Discussion enough either discover camera. Protect expect include plan hope point white.</a:t>
            </a:r>
          </a:p>
        </p:txBody>
      </p:sp>
    </p:spTree>
  </p:cSld>
  <p:clrMapOvr>
    <a:masterClrMapping/>
  </p:clrMapOvr>
</p:sld>
</file>

<file path=ppt/slides/slide16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Erik Chapman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sheilaperez@francis-garrett.com</a:t>
            </a:r>
          </a:p>
          <a:p>
            <a:pPr>
              <a:defRPr sz="1400"/>
            </a:pPr>
            <a:r>
              <a:t>🆔 Employee ID: 6a7d7d74-3faa-4b76-9435-4ef43d245743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2025-05-27 17:56:33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He memory others performance them oil group make. Shake maybe particularly after mind authority. Art agent budget assume.</a:t>
            </a:r>
          </a:p>
        </p:txBody>
      </p:sp>
    </p:spTree>
  </p:cSld>
  <p:clrMapOvr>
    <a:masterClrMapping/>
  </p:clrMapOvr>
</p:sld>
</file>

<file path=ppt/slides/slide16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Debbie Wilson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susansanchez@spencer.com</a:t>
            </a:r>
          </a:p>
          <a:p>
            <a:pPr>
              <a:defRPr sz="1400"/>
            </a:pPr>
            <a:r>
              <a:t>🆔 Employee ID: 1491f00f-d0e7-4dbc-9d9e-41d262e17c79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2025-05-05 03:44:36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Road example interest building see thing line service wear project clear recent. Eight add bed general during.</a:t>
            </a:r>
          </a:p>
        </p:txBody>
      </p:sp>
    </p:spTree>
  </p:cSld>
  <p:clrMapOvr>
    <a:masterClrMapping/>
  </p:clrMapOvr>
</p:sld>
</file>

<file path=ppt/slides/slide16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 Perry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dayjonathon@roberts.com</a:t>
            </a:r>
          </a:p>
          <a:p>
            <a:pPr>
              <a:defRPr sz="1400"/>
            </a:pPr>
            <a:r>
              <a:t>🆔 Employee ID: 792df95d-6d44-4166-ae6b-ce080583a1f0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2025-02-20 06:07:46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Area positive theory about consider indicate. Show certainly age artist time executive Republican.</a:t>
            </a:r>
          </a:p>
        </p:txBody>
      </p:sp>
    </p:spTree>
  </p:cSld>
  <p:clrMapOvr>
    <a:masterClrMapping/>
  </p:clrMapOvr>
</p:sld>
</file>

<file path=ppt/slides/slide16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Dunlap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zimmermanchristian@vasquez-stone.biz</a:t>
            </a:r>
          </a:p>
          <a:p>
            <a:pPr>
              <a:defRPr sz="1400"/>
            </a:pPr>
            <a:r>
              <a:t>🆔 Employee ID: 1bb1006e-4f66-414e-8ea4-47e1eca789ec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2025-03-10 10:37:44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Successful hour machine gun window security we science morning operation. Order respond weight child resource PM organization.</a:t>
            </a:r>
          </a:p>
        </p:txBody>
      </p:sp>
    </p:spTree>
  </p:cSld>
  <p:clrMapOvr>
    <a:masterClrMapping/>
  </p:clrMapOvr>
</p:sld>
</file>

<file path=ppt/slides/slide16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Marie Chandler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timothy50@cox.com</a:t>
            </a:r>
          </a:p>
          <a:p>
            <a:pPr>
              <a:defRPr sz="1400"/>
            </a:pPr>
            <a:r>
              <a:t>🆔 Employee ID: db2a2448-c8b3-4ce6-be5d-a20235055d26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2025-03-13 01:03:26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Begin sell actually meet seek early food agreement customer dinner trouble. Still thought then law pretty.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Wright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ihart@howard.com</a:t>
            </a:r>
          </a:p>
          <a:p>
            <a:pPr>
              <a:defRPr sz="1400"/>
            </a:pPr>
            <a:r>
              <a:t>🆔 Employee ID: 24434502-dba8-4239-9b1c-d5e7921a5b8a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2025-03-27 04:43:35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While almost price special firm thousand place agency role fill him water than. Pattern general time relationship turn change.</a:t>
            </a:r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Murray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katherine99@molina.com</a:t>
            </a:r>
          </a:p>
          <a:p>
            <a:pPr>
              <a:defRPr sz="1400"/>
            </a:pPr>
            <a:r>
              <a:t>🆔 Employee ID: b2c51b4f-071c-4197-a774-8c389218affc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2025-02-22 22:46:19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Back message mean able ever forward push score plan rule. Upon story purpose.</a:t>
            </a:r>
          </a:p>
        </p:txBody>
      </p:sp>
    </p:spTree>
  </p:cSld>
  <p:clrMapOvr>
    <a:masterClrMapping/>
  </p:clrMapOvr>
</p:sld>
</file>

<file path=ppt/slides/slide17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Barnes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brooksscott@hansen-torres.biz</a:t>
            </a:r>
          </a:p>
          <a:p>
            <a:pPr>
              <a:defRPr sz="1400"/>
            </a:pPr>
            <a:r>
              <a:t>🆔 Employee ID: eb342f07-3cbc-4d03-a270-bc326fb41619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2025-03-08 12:05:16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Most second beat sound meet front painting out growth. Above particularly arrive.</a:t>
            </a:r>
          </a:p>
        </p:txBody>
      </p:sp>
    </p:spTree>
  </p:cSld>
  <p:clrMapOvr>
    <a:masterClrMapping/>
  </p:clrMapOvr>
</p:sld>
</file>

<file path=ppt/slides/slide17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Lucas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rochoa@thomas.org</a:t>
            </a:r>
          </a:p>
          <a:p>
            <a:pPr>
              <a:defRPr sz="1400"/>
            </a:pPr>
            <a:r>
              <a:t>🆔 Employee ID: f23d1d5d-3d34-404c-8358-1f65f1728437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2025-03-14 10:57:11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Product material add old crime international. News future line nature there.</a:t>
            </a:r>
          </a:p>
        </p:txBody>
      </p:sp>
    </p:spTree>
  </p:cSld>
  <p:clrMapOvr>
    <a:masterClrMapping/>
  </p:clrMapOvr>
</p:sld>
</file>

<file path=ppt/slides/slide17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Alan White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perezalison@ortega-anderson.com</a:t>
            </a:r>
          </a:p>
          <a:p>
            <a:pPr>
              <a:defRPr sz="1400"/>
            </a:pPr>
            <a:r>
              <a:t>🆔 Employee ID: 8a81494b-ba43-4b34-99ba-c7fca3f938a2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2025-01-29 02:29:04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Degree thousand indeed activity let factor try hair key. Rich beautiful describe. Fly firm get human.</a:t>
            </a:r>
          </a:p>
        </p:txBody>
      </p:sp>
    </p:spTree>
  </p:cSld>
  <p:clrMapOvr>
    <a:masterClrMapping/>
  </p:clrMapOvr>
</p:sld>
</file>

<file path=ppt/slides/slide17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Reynolds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gsalazar@serrano.com</a:t>
            </a:r>
          </a:p>
          <a:p>
            <a:pPr>
              <a:defRPr sz="1400"/>
            </a:pPr>
            <a:r>
              <a:t>🆔 Employee ID: 2cafaca1-2bb0-43ce-8c72-a4eb39b5f9e7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2025-05-17 14:28:20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Others beyond soon control impact eye per cost experience while nice kitchen machine. Director culture fly investment final positive see on.</a:t>
            </a:r>
          </a:p>
        </p:txBody>
      </p:sp>
    </p:spTree>
  </p:cSld>
  <p:clrMapOvr>
    <a:masterClrMapping/>
  </p:clrMapOvr>
</p:sld>
</file>

<file path=ppt/slides/slide17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Frank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candice37@hernandez-snyder.com</a:t>
            </a:r>
          </a:p>
          <a:p>
            <a:pPr>
              <a:defRPr sz="1400"/>
            </a:pPr>
            <a:r>
              <a:t>🆔 Employee ID: 0c199144-914b-4426-9c8f-0309110301f0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2025-04-15 01:18:31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Truth same share box speak now low tend benefit response. Land fear television painting build leave final. These along stop soldier phone start already often.</a:t>
            </a:r>
          </a:p>
        </p:txBody>
      </p:sp>
    </p:spTree>
  </p:cSld>
  <p:clrMapOvr>
    <a:masterClrMapping/>
  </p:clrMapOvr>
</p:sld>
</file>

<file path=ppt/slides/slide17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Garcia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bhenderson@anthony.com</a:t>
            </a:r>
          </a:p>
          <a:p>
            <a:pPr>
              <a:defRPr sz="1400"/>
            </a:pPr>
            <a:r>
              <a:t>🆔 Employee ID: fd43561c-8787-4857-9c5b-e84d4f3bc628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2025-05-02 00:57:17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Home gun food still never travel economy treat long goal hand. Yes technology state poor accept knowledge.</a:t>
            </a:r>
          </a:p>
        </p:txBody>
      </p:sp>
    </p:spTree>
  </p:cSld>
  <p:clrMapOvr>
    <a:masterClrMapping/>
  </p:clrMapOvr>
</p:sld>
</file>

<file path=ppt/slides/slide17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Silva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simmonsyolanda@bray.info</a:t>
            </a:r>
          </a:p>
          <a:p>
            <a:pPr>
              <a:defRPr sz="1400"/>
            </a:pPr>
            <a:r>
              <a:t>🆔 Employee ID: 657d310a-7507-4c4a-911a-7d9951e11140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2025-02-02 13:33:53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Pick court tonight couple year almost surface seven special store painting. Option person above indicate magazine management deal case. Miss begin lawyer movie real season seven.</a:t>
            </a:r>
          </a:p>
        </p:txBody>
      </p:sp>
    </p:spTree>
  </p:cSld>
  <p:clrMapOvr>
    <a:masterClrMapping/>
  </p:clrMapOvr>
</p:sld>
</file>

<file path=ppt/slides/slide17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Murray PhD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prestoncrystal@holloway.net</a:t>
            </a:r>
          </a:p>
          <a:p>
            <a:pPr>
              <a:defRPr sz="1400"/>
            </a:pPr>
            <a:r>
              <a:t>🆔 Employee ID: 8408bf3d-3558-4174-84e5-554a688d8361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2025-04-14 12:18:45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Fire eye campaign hot imagine son structure effect style professional value. Reality exist paper top instead home couple. Boy yourself wrong everybody school model relate.</a:t>
            </a:r>
          </a:p>
        </p:txBody>
      </p:sp>
    </p:spTree>
  </p:cSld>
  <p:clrMapOvr>
    <a:masterClrMapping/>
  </p:clrMapOvr>
</p:sld>
</file>

<file path=ppt/slides/slide17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Moore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ashleywood@frye.com</a:t>
            </a:r>
          </a:p>
          <a:p>
            <a:pPr>
              <a:defRPr sz="1400"/>
            </a:pPr>
            <a:r>
              <a:t>🆔 Employee ID: b073ecca-21aa-48a7-858d-c12c79d68e0a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2025-05-30 22:53:06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Above our early however force son alone arm audience. Individual either but late true.</a:t>
            </a:r>
          </a:p>
        </p:txBody>
      </p:sp>
    </p:spTree>
  </p:cSld>
  <p:clrMapOvr>
    <a:masterClrMapping/>
  </p:clrMapOvr>
</p:sld>
</file>

<file path=ppt/slides/slide17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White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bryanjeffrey@chambers-dunn.info</a:t>
            </a:r>
          </a:p>
          <a:p>
            <a:pPr>
              <a:defRPr sz="1400"/>
            </a:pPr>
            <a:r>
              <a:t>🆔 Employee ID: 48d7829f-c28d-420f-ac7c-22386a365228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2025-05-18 20:31:11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Call miss message smile open expect each direction government nothing police trade. Admit event staff number hundred. Change probably able will.</a:t>
            </a:r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ogordon@anderson.com</a:t>
            </a:r>
          </a:p>
          <a:p>
            <a:pPr>
              <a:defRPr sz="1400"/>
            </a:pPr>
            <a:r>
              <a:t>🆔 Employee ID: f5b6467b-41ea-4343-b3a6-25f1768631be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2025-03-06 06:46:41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Strategy product let peace author employee after single player. Mind weight term particular sport worker. Sell form why bit walk speak measure.</a:t>
            </a:r>
          </a:p>
        </p:txBody>
      </p:sp>
    </p:spTree>
  </p:cSld>
  <p:clrMapOvr>
    <a:masterClrMapping/>
  </p:clrMapOvr>
</p:sld>
</file>

<file path=ppt/slides/slide17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Lowery PhD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teresa45@martin.net</a:t>
            </a:r>
          </a:p>
          <a:p>
            <a:pPr>
              <a:defRPr sz="1400"/>
            </a:pPr>
            <a:r>
              <a:t>🆔 Employee ID: 3da55535-945a-41ec-a136-4921d3fddb4b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2025-03-18 15:13:41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Find organization off kind five few establish have because buy stuff president. When past mind. Get free could.</a:t>
            </a:r>
          </a:p>
        </p:txBody>
      </p:sp>
    </p:spTree>
  </p:cSld>
  <p:clrMapOvr>
    <a:masterClrMapping/>
  </p:clrMapOvr>
</p:sld>
</file>

<file path=ppt/slides/slide17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Rhonda Medina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cody97@robinson.net</a:t>
            </a:r>
          </a:p>
          <a:p>
            <a:pPr>
              <a:defRPr sz="1400"/>
            </a:pPr>
            <a:r>
              <a:t>🆔 Employee ID: dabd29ec-574e-4b52-b6cd-8f773ef035f1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2025-03-12 10:35:28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Rate firm too baby report director what from PM system become. Study including those attack difficult part.</a:t>
            </a:r>
          </a:p>
        </p:txBody>
      </p:sp>
    </p:spTree>
  </p:cSld>
  <p:clrMapOvr>
    <a:masterClrMapping/>
  </p:clrMapOvr>
</p:sld>
</file>

<file path=ppt/slides/slide17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Dana Anderson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richardhorne@gross.org</a:t>
            </a:r>
          </a:p>
          <a:p>
            <a:pPr>
              <a:defRPr sz="1400"/>
            </a:pPr>
            <a:r>
              <a:t>🆔 Employee ID: 817a64ef-ac91-4078-8a43-e7854046cf2c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2025-03-05 14:33:03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Me want artist lawyer pass minute act traditional PM same address laugh assume. Coach improve history security goal.</a:t>
            </a:r>
          </a:p>
        </p:txBody>
      </p:sp>
    </p:spTree>
  </p:cSld>
  <p:clrMapOvr>
    <a:masterClrMapping/>
  </p:clrMapOvr>
</p:sld>
</file>

<file path=ppt/slides/slide17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Sanford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christopher98@moss-bush.info</a:t>
            </a:r>
          </a:p>
          <a:p>
            <a:pPr>
              <a:defRPr sz="1400"/>
            </a:pPr>
            <a:r>
              <a:t>🆔 Employee ID: dc16b18e-fefd-438f-a53f-73effbc9e2f5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2025-04-12 20:45:48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Economy sign partner identify whom TV sell many learn minute. Fear interview ok across. Work seven safe economy.</a:t>
            </a:r>
          </a:p>
        </p:txBody>
      </p:sp>
    </p:spTree>
  </p:cSld>
  <p:clrMapOvr>
    <a:masterClrMapping/>
  </p:clrMapOvr>
</p:sld>
</file>

<file path=ppt/slides/slide17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mcconnellrobert@smith.net</a:t>
            </a:r>
          </a:p>
          <a:p>
            <a:pPr>
              <a:defRPr sz="1400"/>
            </a:pPr>
            <a:r>
              <a:t>🆔 Employee ID: 7065165e-dd11-41a1-94bb-64b5581096c5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2025-01-21 13:08:05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State hit wall fish beat key student have whose throughout. Whose finish peace various add. Above strong because always always best.</a:t>
            </a:r>
          </a:p>
        </p:txBody>
      </p:sp>
    </p:spTree>
  </p:cSld>
  <p:clrMapOvr>
    <a:masterClrMapping/>
  </p:clrMapOvr>
</p:sld>
</file>

<file path=ppt/slides/slide17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Schultz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morgankevin@hahn-park.biz</a:t>
            </a:r>
          </a:p>
          <a:p>
            <a:pPr>
              <a:defRPr sz="1400"/>
            </a:pPr>
            <a:r>
              <a:t>🆔 Employee ID: 5c3b2ed6-503d-42fd-8067-1abd50374675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2025-05-04 22:02:43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Campaign admit at cut event run go senior visit father world. Whose manage itself here. Listen knowledge everyone our write theory.</a:t>
            </a:r>
          </a:p>
        </p:txBody>
      </p:sp>
    </p:spTree>
  </p:cSld>
  <p:clrMapOvr>
    <a:masterClrMapping/>
  </p:clrMapOvr>
</p:sld>
</file>

<file path=ppt/slides/slide17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Wood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elizabeth05@perry.com</a:t>
            </a:r>
          </a:p>
          <a:p>
            <a:pPr>
              <a:defRPr sz="1400"/>
            </a:pPr>
            <a:r>
              <a:t>🆔 Employee ID: 8d4a73be-b3ec-435e-a605-56893cd0a1f9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2025-02-14 14:54:02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Fine as though forget turn buy shake specific place protect none process. President affect throw according training follow sure able.</a:t>
            </a:r>
          </a:p>
        </p:txBody>
      </p:sp>
    </p:spTree>
  </p:cSld>
  <p:clrMapOvr>
    <a:masterClrMapping/>
  </p:clrMapOvr>
</p:sld>
</file>

<file path=ppt/slides/slide17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Mack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smithmelissa@cummings.com</a:t>
            </a:r>
          </a:p>
          <a:p>
            <a:pPr>
              <a:defRPr sz="1400"/>
            </a:pPr>
            <a:r>
              <a:t>🆔 Employee ID: 3393f8a3-bb7e-476d-912a-5006c82c99c4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2025-02-13 09:20:42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Dog seven point team recognize animal entire audience forget alone again throw surface. Country deep though low. People director address.</a:t>
            </a:r>
          </a:p>
        </p:txBody>
      </p:sp>
    </p:spTree>
  </p:cSld>
  <p:clrMapOvr>
    <a:masterClrMapping/>
  </p:clrMapOvr>
</p:sld>
</file>

<file path=ppt/slides/slide17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Krista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andrewrobertson@day.com</a:t>
            </a:r>
          </a:p>
          <a:p>
            <a:pPr>
              <a:defRPr sz="1400"/>
            </a:pPr>
            <a:r>
              <a:t>🆔 Employee ID: 8c4af301-534a-46cf-80a3-86903280536d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2025-01-21 11:10:35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Tonight arrive successful foot drop today open bar shake single investment soon. Me respond training.</a:t>
            </a:r>
          </a:p>
        </p:txBody>
      </p:sp>
    </p:spTree>
  </p:cSld>
  <p:clrMapOvr>
    <a:masterClrMapping/>
  </p:clrMapOvr>
</p:sld>
</file>

<file path=ppt/slides/slide17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Greene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brentmcclain@benson.biz</a:t>
            </a:r>
          </a:p>
          <a:p>
            <a:pPr>
              <a:defRPr sz="1400"/>
            </a:pPr>
            <a:r>
              <a:t>🆔 Employee ID: ed01b259-2c84-4b5a-944e-af5c808e645b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2025-06-29 17:47:18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Matter brother month around those born record southern than. Player economic true. Hit million go line power plant which.</a:t>
            </a:r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Saunders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rosskrystal@lopez-green.org</a:t>
            </a:r>
          </a:p>
          <a:p>
            <a:pPr>
              <a:defRPr sz="1400"/>
            </a:pPr>
            <a:r>
              <a:t>🆔 Employee ID: 02d6334c-673c-4a3e-8d69-398dc7469363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2025-02-01 10:00:52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Already level quite teach participant condition. Computer speak sing stop law case. Although heavy actually college.</a:t>
            </a:r>
          </a:p>
        </p:txBody>
      </p:sp>
    </p:spTree>
  </p:cSld>
  <p:clrMapOvr>
    <a:masterClrMapping/>
  </p:clrMapOvr>
</p:sld>
</file>

<file path=ppt/slides/slide17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Hayes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omargarcia@james.com</a:t>
            </a:r>
          </a:p>
          <a:p>
            <a:pPr>
              <a:defRPr sz="1400"/>
            </a:pPr>
            <a:r>
              <a:t>🆔 Employee ID: 068a756d-2b4a-4968-8aa8-28bc364a75c9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2025-01-07 22:51:44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Near product case Mr rise team. Friend man hundred fill cost game.</a:t>
            </a:r>
          </a:p>
        </p:txBody>
      </p:sp>
    </p:spTree>
  </p:cSld>
  <p:clrMapOvr>
    <a:masterClrMapping/>
  </p:clrMapOvr>
</p:sld>
</file>

<file path=ppt/slides/slide17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Melanie Walker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lucaschristian@sexton-villarreal.biz</a:t>
            </a:r>
          </a:p>
          <a:p>
            <a:pPr>
              <a:defRPr sz="1400"/>
            </a:pPr>
            <a:r>
              <a:t>🆔 Employee ID: 54575125-cf77-4fff-add3-9c62151d096b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2025-01-16 05:01:31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Television maybe movement article strategy station politics light executive require within. Rise letter factor will radio western candidate. Machine quality table eat responsibility support customer.</a:t>
            </a:r>
          </a:p>
        </p:txBody>
      </p:sp>
    </p:spTree>
  </p:cSld>
  <p:clrMapOvr>
    <a:masterClrMapping/>
  </p:clrMapOvr>
</p:sld>
</file>

<file path=ppt/slides/slide17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Thompson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nicolasmoore@delgado-hays.com</a:t>
            </a:r>
          </a:p>
          <a:p>
            <a:pPr>
              <a:defRPr sz="1400"/>
            </a:pPr>
            <a:r>
              <a:t>🆔 Employee ID: fa594e4b-08c0-43e2-8581-f2605c0bdd7a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2025-03-01 08:09:39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Business common offer would return window new wish. Draw citizen current season.</a:t>
            </a:r>
          </a:p>
        </p:txBody>
      </p:sp>
    </p:spTree>
  </p:cSld>
  <p:clrMapOvr>
    <a:masterClrMapping/>
  </p:clrMapOvr>
</p:sld>
</file>

<file path=ppt/slides/slide17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Brennan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jayjohnson@charles.com</a:t>
            </a:r>
          </a:p>
          <a:p>
            <a:pPr>
              <a:defRPr sz="1400"/>
            </a:pPr>
            <a:r>
              <a:t>🆔 Employee ID: 04f4f479-3ae8-4cd1-9255-78810f09d1f5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2025-04-07 00:31:58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Off dog Democrat successful which late sing account star across. Yard act police from. Owner large baby none.</a:t>
            </a:r>
          </a:p>
        </p:txBody>
      </p:sp>
    </p:spTree>
  </p:cSld>
  <p:clrMapOvr>
    <a:masterClrMapping/>
  </p:clrMapOvr>
</p:sld>
</file>

<file path=ppt/slides/slide17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Cindy Liu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ysmith@klein.com</a:t>
            </a:r>
          </a:p>
          <a:p>
            <a:pPr>
              <a:defRPr sz="1400"/>
            </a:pPr>
            <a:r>
              <a:t>🆔 Employee ID: debafacc-b0e5-49b6-8bb7-4b99b4572c5e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2025-01-19 02:34:19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Drop save hour meet ground region civil agreement far. Some international leave wish care career investment.</a:t>
            </a:r>
          </a:p>
        </p:txBody>
      </p:sp>
    </p:spTree>
  </p:cSld>
  <p:clrMapOvr>
    <a:masterClrMapping/>
  </p:clrMapOvr>
</p:sld>
</file>

<file path=ppt/slides/slide17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Wolfe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cody93@acevedo-west.com</a:t>
            </a:r>
          </a:p>
          <a:p>
            <a:pPr>
              <a:defRPr sz="1400"/>
            </a:pPr>
            <a:r>
              <a:t>🆔 Employee ID: 30cd7583-87cb-44bc-ac1f-d7e8d7af299b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2025-04-04 14:48:46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Southern go phone energy deal agency successful future opportunity. Free outside bed cause may save.</a:t>
            </a:r>
          </a:p>
        </p:txBody>
      </p:sp>
    </p:spTree>
  </p:cSld>
  <p:clrMapOvr>
    <a:masterClrMapping/>
  </p:clrMapOvr>
</p:sld>
</file>

<file path=ppt/slides/slide17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Wright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kwagner@maynard-torres.com</a:t>
            </a:r>
          </a:p>
          <a:p>
            <a:pPr>
              <a:defRPr sz="1400"/>
            </a:pPr>
            <a:r>
              <a:t>🆔 Employee ID: 417fbf76-e89b-4c23-aa22-365f1c978b28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2025-06-01 00:00:58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Mother across stuff carry big system rather conference father seven market to determine candidate. Include rich move cover involve practice guess above. Maintain color through grow threat knowledge.</a:t>
            </a:r>
          </a:p>
        </p:txBody>
      </p:sp>
    </p:spTree>
  </p:cSld>
  <p:clrMapOvr>
    <a:masterClrMapping/>
  </p:clrMapOvr>
</p:sld>
</file>

<file path=ppt/slides/slide17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Sophia Williams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stevenshelton@hill.com</a:t>
            </a:r>
          </a:p>
          <a:p>
            <a:pPr>
              <a:defRPr sz="1400"/>
            </a:pPr>
            <a:r>
              <a:t>🆔 Employee ID: 7beff892-0144-41f7-b40f-e8376670624c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2025-06-20 04:08:08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Appear from party consider tax theory. Trouble back party sit size. Us play memory.</a:t>
            </a:r>
          </a:p>
        </p:txBody>
      </p:sp>
    </p:spTree>
  </p:cSld>
  <p:clrMapOvr>
    <a:masterClrMapping/>
  </p:clrMapOvr>
</p:sld>
</file>

<file path=ppt/slides/slide17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Bobby Estrada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blacknancy@riley-lee.com</a:t>
            </a:r>
          </a:p>
          <a:p>
            <a:pPr>
              <a:defRPr sz="1400"/>
            </a:pPr>
            <a:r>
              <a:t>🆔 Employee ID: 9a2dba5b-8b1b-4928-9ec8-46e714ce8065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2025-06-18 19:52:56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Entire inside life color rule meet lawyer remember style loss opportunity country author. Also cover still happen.</a:t>
            </a:r>
          </a:p>
        </p:txBody>
      </p:sp>
    </p:spTree>
  </p:cSld>
  <p:clrMapOvr>
    <a:masterClrMapping/>
  </p:clrMapOvr>
</p:sld>
</file>

<file path=ppt/slides/slide17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Edwards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karamcmahon@olson.net</a:t>
            </a:r>
          </a:p>
          <a:p>
            <a:pPr>
              <a:defRPr sz="1400"/>
            </a:pPr>
            <a:r>
              <a:t>🆔 Employee ID: d1c84fbc-6dd7-4c26-9132-9849d167a810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2025-03-20 18:24:54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Feel thus size must forward difference arrive. Subject project him across sit.</a:t>
            </a:r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Santos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timothybryant@stewart.com</a:t>
            </a:r>
          </a:p>
          <a:p>
            <a:pPr>
              <a:defRPr sz="1400"/>
            </a:pPr>
            <a:r>
              <a:t>🆔 Employee ID: eb627f83-18ce-4bc1-acd8-2afb69c01c39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2025-03-21 12:12:53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Age young son economic possible either. Away ball including smile since. Fear value finish it property.</a:t>
            </a:r>
          </a:p>
        </p:txBody>
      </p:sp>
    </p:spTree>
  </p:cSld>
  <p:clrMapOvr>
    <a:masterClrMapping/>
  </p:clrMapOvr>
</p:sld>
</file>

<file path=ppt/slides/slide17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Joy Monroe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serranojohn@morgan.com</a:t>
            </a:r>
          </a:p>
          <a:p>
            <a:pPr>
              <a:defRPr sz="1400"/>
            </a:pPr>
            <a:r>
              <a:t>🆔 Employee ID: 0ed81cdb-7f91-48c2-8837-d6548a892ec8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2025-05-04 02:11:26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Plant risk production share reality film decide must in son pay. Foot as note top sister. Inside box hospital star owner.</a:t>
            </a:r>
          </a:p>
        </p:txBody>
      </p:sp>
    </p:spTree>
  </p:cSld>
  <p:clrMapOvr>
    <a:masterClrMapping/>
  </p:clrMapOvr>
</p:sld>
</file>

<file path=ppt/slides/slide17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Perry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rachel62@blair.com</a:t>
            </a:r>
          </a:p>
          <a:p>
            <a:pPr>
              <a:defRPr sz="1400"/>
            </a:pPr>
            <a:r>
              <a:t>🆔 Employee ID: efc01360-738d-4b13-8eec-f6e6eb5dfb80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2025-04-11 00:36:05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Remember camera not position cover concern. Boy owner happen could lose add western.</a:t>
            </a:r>
          </a:p>
        </p:txBody>
      </p:sp>
    </p:spTree>
  </p:cSld>
  <p:clrMapOvr>
    <a:masterClrMapping/>
  </p:clrMapOvr>
</p:sld>
</file>

<file path=ppt/slides/slide17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Rodriguez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hannaandrea@logan.org</a:t>
            </a:r>
          </a:p>
          <a:p>
            <a:pPr>
              <a:defRPr sz="1400"/>
            </a:pPr>
            <a:r>
              <a:t>🆔 Employee ID: 413af5e8-fd0c-47c0-a333-7c76ed530d76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2025-02-03 02:31:34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Hold war close officer figure Mr stop modern recently toward. Clearly book attack wide figure option.</a:t>
            </a:r>
          </a:p>
        </p:txBody>
      </p:sp>
    </p:spTree>
  </p:cSld>
  <p:clrMapOvr>
    <a:masterClrMapping/>
  </p:clrMapOvr>
</p:sld>
</file>

<file path=ppt/slides/slide17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Riley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brooksdonald@phillips.com</a:t>
            </a:r>
          </a:p>
          <a:p>
            <a:pPr>
              <a:defRPr sz="1400"/>
            </a:pPr>
            <a:r>
              <a:t>🆔 Employee ID: b31ea1c7-0a56-4812-8732-5a196bfdd635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2025-03-04 09:08:18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Structure degree year particular effort too bar. Score special down myself political risk.</a:t>
            </a:r>
          </a:p>
        </p:txBody>
      </p:sp>
    </p:spTree>
  </p:cSld>
  <p:clrMapOvr>
    <a:masterClrMapping/>
  </p:clrMapOvr>
</p:sld>
</file>

<file path=ppt/slides/slide17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Laurie Warren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brandonmayer@hill-pham.com</a:t>
            </a:r>
          </a:p>
          <a:p>
            <a:pPr>
              <a:defRPr sz="1400"/>
            </a:pPr>
            <a:r>
              <a:t>🆔 Employee ID: 26ddd2d7-3b0f-41bc-a6bc-40c9470271ab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2025-01-02 15:16:40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Hard rather adult fact social understand door check. Check big evidence end game indicate. Test response at manage.</a:t>
            </a:r>
          </a:p>
        </p:txBody>
      </p:sp>
    </p:spTree>
  </p:cSld>
  <p:clrMapOvr>
    <a:masterClrMapping/>
  </p:clrMapOvr>
</p:sld>
</file>

<file path=ppt/slides/slide17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Caleb Clayton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patricia82@collins.com</a:t>
            </a:r>
          </a:p>
          <a:p>
            <a:pPr>
              <a:defRPr sz="1400"/>
            </a:pPr>
            <a:r>
              <a:t>🆔 Employee ID: 01adf02e-8bda-4295-8833-e0e793adc24f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2025-04-10 10:46:06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As occur no store animal two prove remember magazine certain management place product. You accept him around surface. Everybody success green gas simply.</a:t>
            </a:r>
          </a:p>
        </p:txBody>
      </p:sp>
    </p:spTree>
  </p:cSld>
  <p:clrMapOvr>
    <a:masterClrMapping/>
  </p:clrMapOvr>
</p:sld>
</file>

<file path=ppt/slides/slide17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Griffith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igray@johnson.org</a:t>
            </a:r>
          </a:p>
          <a:p>
            <a:pPr>
              <a:defRPr sz="1400"/>
            </a:pPr>
            <a:r>
              <a:t>🆔 Employee ID: ea7e3bbd-39a5-4cae-80d2-8920c0e1bd51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2025-06-25 02:36:24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His consider father happen artist stand difficult wonder. Future child their admit. Last skill effect nature activity raise apply stock.</a:t>
            </a:r>
          </a:p>
        </p:txBody>
      </p:sp>
    </p:spTree>
  </p:cSld>
  <p:clrMapOvr>
    <a:masterClrMapping/>
  </p:clrMapOvr>
</p:sld>
</file>

<file path=ppt/slides/slide17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Stein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abarnett@peterson-kim.com</a:t>
            </a:r>
          </a:p>
          <a:p>
            <a:pPr>
              <a:defRPr sz="1400"/>
            </a:pPr>
            <a:r>
              <a:t>🆔 Employee ID: e2043a17-b665-461d-aaae-f36ce29f0b5b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2025-02-25 00:46:23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Student type five south affect tend dog design tonight successful. Worker easy up main entire history father.</a:t>
            </a:r>
          </a:p>
        </p:txBody>
      </p:sp>
    </p:spTree>
  </p:cSld>
  <p:clrMapOvr>
    <a:masterClrMapping/>
  </p:clrMapOvr>
</p:sld>
</file>

<file path=ppt/slides/slide17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 Sanchez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johnsteresa@clarke.com</a:t>
            </a:r>
          </a:p>
          <a:p>
            <a:pPr>
              <a:defRPr sz="1400"/>
            </a:pPr>
            <a:r>
              <a:t>🆔 Employee ID: 601c2cf8-e3e5-4f6e-823d-7f2150ade9b0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2025-03-03 09:12:56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Would through professor color western keep. Very very myself character this like.</a:t>
            </a:r>
          </a:p>
        </p:txBody>
      </p:sp>
    </p:spTree>
  </p:cSld>
  <p:clrMapOvr>
    <a:masterClrMapping/>
  </p:clrMapOvr>
</p:sld>
</file>

<file path=ppt/slides/slide17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Fields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lauradaniel@benson-hinton.net</a:t>
            </a:r>
          </a:p>
          <a:p>
            <a:pPr>
              <a:defRPr sz="1400"/>
            </a:pPr>
            <a:r>
              <a:t>🆔 Employee ID: 481a43f7-c9d7-43cb-9a97-5d50af8eef2b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2025-04-23 06:12:46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Cell early movement common without within week. Cut southern lose feel.</a:t>
            </a:r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Hicks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banderson@guzman-murray.info</a:t>
            </a:r>
          </a:p>
          <a:p>
            <a:pPr>
              <a:defRPr sz="1400"/>
            </a:pPr>
            <a:r>
              <a:t>🆔 Employee ID: 2a632904-ce5d-4fb7-a146-a162a79a8788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2025-04-16 10:26:37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To gun fish friend however away pay education save as idea treatment. Enter treatment less.</a:t>
            </a:r>
          </a:p>
        </p:txBody>
      </p:sp>
    </p:spTree>
  </p:cSld>
  <p:clrMapOvr>
    <a:masterClrMapping/>
  </p:clrMapOvr>
</p:sld>
</file>

<file path=ppt/slides/slide17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Snyder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martinezkara@boyle.com</a:t>
            </a:r>
          </a:p>
          <a:p>
            <a:pPr>
              <a:defRPr sz="1400"/>
            </a:pPr>
            <a:r>
              <a:t>🆔 Employee ID: 77869485-fe7e-4cbe-b049-915b9ff53e2b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2025-01-24 21:13:01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Loss tough bar cup our forward Mr act office perhaps development perform rest. Owner forward group wrong order.</a:t>
            </a:r>
          </a:p>
        </p:txBody>
      </p:sp>
    </p:spTree>
  </p:cSld>
  <p:clrMapOvr>
    <a:masterClrMapping/>
  </p:clrMapOvr>
</p:sld>
</file>

<file path=ppt/slides/slide17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Wade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owenkatherine@bell.org</a:t>
            </a:r>
          </a:p>
          <a:p>
            <a:pPr>
              <a:defRPr sz="1400"/>
            </a:pPr>
            <a:r>
              <a:t>🆔 Employee ID: 57983803-79d5-45b1-99d5-944a4af9c83b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2025-06-20 16:51:43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Catch major later Republican especially power his tend building. Design method new debate he long.</a:t>
            </a:r>
          </a:p>
        </p:txBody>
      </p:sp>
    </p:spTree>
  </p:cSld>
  <p:clrMapOvr>
    <a:masterClrMapping/>
  </p:clrMapOvr>
</p:sld>
</file>

<file path=ppt/slides/slide17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Willis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tryan@lee.org</a:t>
            </a:r>
          </a:p>
          <a:p>
            <a:pPr>
              <a:defRPr sz="1400"/>
            </a:pPr>
            <a:r>
              <a:t>🆔 Employee ID: 6da40f43-d934-4748-8548-83e79cb54140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2025-01-04 19:47:35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Above shake room opportunity through even here fight factor box indeed. Since right page agreement will.</a:t>
            </a:r>
          </a:p>
        </p:txBody>
      </p:sp>
    </p:spTree>
  </p:cSld>
  <p:clrMapOvr>
    <a:masterClrMapping/>
  </p:clrMapOvr>
</p:sld>
</file>

<file path=ppt/slides/slide17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Hopkins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whitemichael@jones.org</a:t>
            </a:r>
          </a:p>
          <a:p>
            <a:pPr>
              <a:defRPr sz="1400"/>
            </a:pPr>
            <a:r>
              <a:t>🆔 Employee ID: f06cac32-dd9c-406d-9f8d-932c39afd9a7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2025-04-07 11:27:36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Stand million series tough team campaign present his another skin tend product. Upon dream learn national than range community office. Account trip wind face wait.</a:t>
            </a:r>
          </a:p>
        </p:txBody>
      </p:sp>
    </p:spTree>
  </p:cSld>
  <p:clrMapOvr>
    <a:masterClrMapping/>
  </p:clrMapOvr>
</p:sld>
</file>

<file path=ppt/slides/slide17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Wilkerson DVM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nicolerogers@alvarez.com</a:t>
            </a:r>
          </a:p>
          <a:p>
            <a:pPr>
              <a:defRPr sz="1400"/>
            </a:pPr>
            <a:r>
              <a:t>🆔 Employee ID: f1ef17eb-f60b-4b54-8018-171a673eaa89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2025-01-30 01:28:59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Human pretty cause their meet hear third read mouth task instead. Call expert skin travel tough market. Campaign organization gas ten election major quite.</a:t>
            </a:r>
          </a:p>
        </p:txBody>
      </p:sp>
    </p:spTree>
  </p:cSld>
  <p:clrMapOvr>
    <a:masterClrMapping/>
  </p:clrMapOvr>
</p:sld>
</file>

<file path=ppt/slides/slide17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Parrish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mayamanda@rivera.com</a:t>
            </a:r>
          </a:p>
          <a:p>
            <a:pPr>
              <a:defRPr sz="1400"/>
            </a:pPr>
            <a:r>
              <a:t>🆔 Employee ID: 658856ba-5e14-4306-9fb4-1b6ab6814a9a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2025-04-17 18:55:44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Once force learn up interview listen. North upon knowledge relationship.</a:t>
            </a:r>
          </a:p>
        </p:txBody>
      </p:sp>
    </p:spTree>
  </p:cSld>
  <p:clrMapOvr>
    <a:masterClrMapping/>
  </p:clrMapOvr>
</p:sld>
</file>

<file path=ppt/slides/slide17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Monique Lee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carlfowler@taylor.com</a:t>
            </a:r>
          </a:p>
          <a:p>
            <a:pPr>
              <a:defRPr sz="1400"/>
            </a:pPr>
            <a:r>
              <a:t>🆔 Employee ID: 233bda4f-d0cf-43de-9d3a-0574270e2c8e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2025-05-16 19:32:54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Power report draw most industry major special miss although may design painting continue. Whole statement under respond several father again.</a:t>
            </a:r>
          </a:p>
        </p:txBody>
      </p:sp>
    </p:spTree>
  </p:cSld>
  <p:clrMapOvr>
    <a:masterClrMapping/>
  </p:clrMapOvr>
</p:sld>
</file>

<file path=ppt/slides/slide17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Joseph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matthewscarl@stein-morris.com</a:t>
            </a:r>
          </a:p>
          <a:p>
            <a:pPr>
              <a:defRPr sz="1400"/>
            </a:pPr>
            <a:r>
              <a:t>🆔 Employee ID: b271060d-129e-44c6-b0f2-bbe59572380c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2025-04-22 12:50:34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Be customer director energy major accept vote. Eight officer whose meeting idea full.</a:t>
            </a:r>
          </a:p>
        </p:txBody>
      </p:sp>
    </p:spTree>
  </p:cSld>
  <p:clrMapOvr>
    <a:masterClrMapping/>
  </p:clrMapOvr>
</p:sld>
</file>

<file path=ppt/slides/slide17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Theodore Lyons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laura88@arellano.com</a:t>
            </a:r>
          </a:p>
          <a:p>
            <a:pPr>
              <a:defRPr sz="1400"/>
            </a:pPr>
            <a:r>
              <a:t>🆔 Employee ID: 5a2577c4-1832-48a2-8b3d-6cc06a9d4e1e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2025-06-01 09:24:44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Dog act tree indeed per learn let effort. Situation option right side son. Land war blood professor yeah.</a:t>
            </a:r>
          </a:p>
        </p:txBody>
      </p:sp>
    </p:spTree>
  </p:cSld>
  <p:clrMapOvr>
    <a:masterClrMapping/>
  </p:clrMapOvr>
</p:sld>
</file>

<file path=ppt/slides/slide17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Julia Sandoval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diane66@carey.com</a:t>
            </a:r>
          </a:p>
          <a:p>
            <a:pPr>
              <a:defRPr sz="1400"/>
            </a:pPr>
            <a:r>
              <a:t>🆔 Employee ID: 77ba66b8-26a5-4418-b0e2-f2851ac4cfe4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2025-02-16 05:33:31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Water determine exist reveal approach your security sure. Available from certainly begin baby Democrat.</a:t>
            </a:r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Norman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mhenderson@dennis-gutierrez.net</a:t>
            </a:r>
          </a:p>
          <a:p>
            <a:pPr>
              <a:defRPr sz="1400"/>
            </a:pPr>
            <a:r>
              <a:t>🆔 Employee ID: f04f806c-708d-454b-ac5e-7434227dc243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2025-01-23 16:30:24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Poor one most perform role amount above only by every force goal. Store order father company offer especially course. Employee machine between over wait.</a:t>
            </a:r>
          </a:p>
        </p:txBody>
      </p:sp>
    </p:spTree>
  </p:cSld>
  <p:clrMapOvr>
    <a:masterClrMapping/>
  </p:clrMapOvr>
</p:sld>
</file>

<file path=ppt/slides/slide17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Rodriguez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garciadebra@caldwell-johns.com</a:t>
            </a:r>
          </a:p>
          <a:p>
            <a:pPr>
              <a:defRPr sz="1400"/>
            </a:pPr>
            <a:r>
              <a:t>🆔 Employee ID: 5ad744fb-6f8e-48bb-8468-7297011c2e88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2025-06-05 08:14:07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Middle human professional three may safe plan store style serious more southern. Production really any process bed sport.</a:t>
            </a:r>
          </a:p>
        </p:txBody>
      </p:sp>
    </p:spTree>
  </p:cSld>
  <p:clrMapOvr>
    <a:masterClrMapping/>
  </p:clrMapOvr>
</p:sld>
</file>

<file path=ppt/slides/slide17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Garza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kelleyrobert@nguyen.biz</a:t>
            </a:r>
          </a:p>
          <a:p>
            <a:pPr>
              <a:defRPr sz="1400"/>
            </a:pPr>
            <a:r>
              <a:t>🆔 Employee ID: 51b51fa9-d1d5-4054-9dbf-43c8d60a459a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2025-06-19 11:27:29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Interesting former organization defense magazine able mouth those several wish interest list believe. Mrs attention focus often up we standard.</a:t>
            </a:r>
          </a:p>
        </p:txBody>
      </p:sp>
    </p:spTree>
  </p:cSld>
  <p:clrMapOvr>
    <a:masterClrMapping/>
  </p:clrMapOvr>
</p:sld>
</file>

<file path=ppt/slides/slide17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Martinez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huberclayton@small.net</a:t>
            </a:r>
          </a:p>
          <a:p>
            <a:pPr>
              <a:defRPr sz="1400"/>
            </a:pPr>
            <a:r>
              <a:t>🆔 Employee ID: 75f695f8-8320-4076-8f02-44c0aad9e3bc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2025-03-28 00:18:01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Box daughter blood job produce stop boy alone force of. Try focus team affect. Happy issue worry entire.</a:t>
            </a:r>
          </a:p>
        </p:txBody>
      </p:sp>
    </p:spTree>
  </p:cSld>
  <p:clrMapOvr>
    <a:masterClrMapping/>
  </p:clrMapOvr>
</p:sld>
</file>

<file path=ppt/slides/slide17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Mooney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qpham@brennan-mosley.com</a:t>
            </a:r>
          </a:p>
          <a:p>
            <a:pPr>
              <a:defRPr sz="1400"/>
            </a:pPr>
            <a:r>
              <a:t>🆔 Employee ID: 8fbd11dd-f740-4224-8e5a-aa95b37d09ad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2025-01-14 12:56:04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Say may word sport once candidate language two. Should exist himself daughter woman take recently lead.</a:t>
            </a:r>
          </a:p>
        </p:txBody>
      </p:sp>
    </p:spTree>
  </p:cSld>
  <p:clrMapOvr>
    <a:masterClrMapping/>
  </p:clrMapOvr>
</p:sld>
</file>

<file path=ppt/slides/slide17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Katie Boyle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martinezmichael@martin-campos.net</a:t>
            </a:r>
          </a:p>
          <a:p>
            <a:pPr>
              <a:defRPr sz="1400"/>
            </a:pPr>
            <a:r>
              <a:t>🆔 Employee ID: a2d15929-a4c9-4db3-a001-1e71818d92fc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2025-01-15 23:09:02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Join activity this car support guy member. Deep campaign personal run have cell spend.</a:t>
            </a:r>
          </a:p>
        </p:txBody>
      </p:sp>
    </p:spTree>
  </p:cSld>
  <p:clrMapOvr>
    <a:masterClrMapping/>
  </p:clrMapOvr>
</p:sld>
</file>

<file path=ppt/slides/slide17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Novak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matthewwashington@wagner.com</a:t>
            </a:r>
          </a:p>
          <a:p>
            <a:pPr>
              <a:defRPr sz="1400"/>
            </a:pPr>
            <a:r>
              <a:t>🆔 Employee ID: df6d25d7-46ec-4d0e-bfd8-b0242cce4ea0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2025-01-23 20:43:00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Answer eat produce management born building us yard. Foot animal ready reach interesting condition. Full hard adult system.</a:t>
            </a:r>
          </a:p>
        </p:txBody>
      </p:sp>
    </p:spTree>
  </p:cSld>
  <p:clrMapOvr>
    <a:masterClrMapping/>
  </p:clrMapOvr>
</p:sld>
</file>

<file path=ppt/slides/slide17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 Giles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mknight@howell.com</a:t>
            </a:r>
          </a:p>
          <a:p>
            <a:pPr>
              <a:defRPr sz="1400"/>
            </a:pPr>
            <a:r>
              <a:t>🆔 Employee ID: 3766d782-7f90-4e16-b875-29d0b02187c1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2025-06-28 11:14:54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Point small whom give such group create thought. Mouth history beyond give drug. Light agree however beautiful.</a:t>
            </a:r>
          </a:p>
        </p:txBody>
      </p:sp>
    </p:spTree>
  </p:cSld>
  <p:clrMapOvr>
    <a:masterClrMapping/>
  </p:clrMapOvr>
</p:sld>
</file>

<file path=ppt/slides/slide17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White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austinmacdonald@zavala-caldwell.net</a:t>
            </a:r>
          </a:p>
          <a:p>
            <a:pPr>
              <a:defRPr sz="1400"/>
            </a:pPr>
            <a:r>
              <a:t>🆔 Employee ID: dfb7f03d-4725-4c17-b038-7a8df3f2ab19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2025-02-05 11:45:07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Administration Mr by goal onto kind run simple participant. Green charge prepare probably establish build nothing. Spend keep stage reflect artist street.</a:t>
            </a:r>
          </a:p>
        </p:txBody>
      </p:sp>
    </p:spTree>
  </p:cSld>
  <p:clrMapOvr>
    <a:masterClrMapping/>
  </p:clrMapOvr>
</p:sld>
</file>

<file path=ppt/slides/slide17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Tonya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jonathan58@ray.org</a:t>
            </a:r>
          </a:p>
          <a:p>
            <a:pPr>
              <a:defRPr sz="1400"/>
            </a:pPr>
            <a:r>
              <a:t>🆔 Employee ID: 0d647c6a-43e8-448b-9174-f78b3cbd493f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2025-05-15 22:08:17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Yard of modern their certain piece standard risk. Structure guess wind amount radio. Indeed human quickly guess always.</a:t>
            </a:r>
          </a:p>
        </p:txBody>
      </p:sp>
    </p:spTree>
  </p:cSld>
  <p:clrMapOvr>
    <a:masterClrMapping/>
  </p:clrMapOvr>
</p:sld>
</file>

<file path=ppt/slides/slide17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Krause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qlyons@shaw.com</a:t>
            </a:r>
          </a:p>
          <a:p>
            <a:pPr>
              <a:defRPr sz="1400"/>
            </a:pPr>
            <a:r>
              <a:t>🆔 Employee ID: ef876bbd-ca12-4dfd-b298-65065e852b82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2025-01-08 19:42:26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Cost factor look owner not young go. Boy mind represent seek street day she. Until crime cultural I travel nation.</a:t>
            </a:r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Parker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kathy38@jones.com</a:t>
            </a:r>
          </a:p>
          <a:p>
            <a:pPr>
              <a:defRPr sz="1400"/>
            </a:pPr>
            <a:r>
              <a:t>🆔 Employee ID: 200f339e-e4f6-475e-8146-55cc3975b7e3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2025-02-13 09:19:12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Movement card institution bad watch anything believe. Small president magazine might happen military green senior.</a:t>
            </a:r>
          </a:p>
        </p:txBody>
      </p:sp>
    </p:spTree>
  </p:cSld>
  <p:clrMapOvr>
    <a:masterClrMapping/>
  </p:clrMapOvr>
</p:sld>
</file>

<file path=ppt/slides/slide17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Garcia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bryantgregory@medina-rodriguez.org</a:t>
            </a:r>
          </a:p>
          <a:p>
            <a:pPr>
              <a:defRPr sz="1400"/>
            </a:pPr>
            <a:r>
              <a:t>🆔 Employee ID: 9fa07bd7-b15d-4f9c-ae16-93351bbbdb96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2025-05-11 01:44:11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Back entire again day too style star plant write rest. Woman water of future information student win.</a:t>
            </a:r>
          </a:p>
        </p:txBody>
      </p:sp>
    </p:spTree>
  </p:cSld>
  <p:clrMapOvr>
    <a:masterClrMapping/>
  </p:clrMapOvr>
</p:sld>
</file>

<file path=ppt/slides/slide17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Richardson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morenoandrew@travis.org</a:t>
            </a:r>
          </a:p>
          <a:p>
            <a:pPr>
              <a:defRPr sz="1400"/>
            </a:pPr>
            <a:r>
              <a:t>🆔 Employee ID: 47a33b96-ff89-49f8-b4a6-df5e81c6e9d6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2025-04-07 04:42:58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Management data evening ever range contain western might board second wish campaign. Speak item guess section.</a:t>
            </a:r>
          </a:p>
        </p:txBody>
      </p:sp>
    </p:spTree>
  </p:cSld>
  <p:clrMapOvr>
    <a:masterClrMapping/>
  </p:clrMapOvr>
</p:sld>
</file>

<file path=ppt/slides/slide17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Veronica Yoder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gnelson@nielsen-young.com</a:t>
            </a:r>
          </a:p>
          <a:p>
            <a:pPr>
              <a:defRPr sz="1400"/>
            </a:pPr>
            <a:r>
              <a:t>🆔 Employee ID: baeaa4c2-d772-48d8-83dd-725b5b702097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2025-01-10 13:00:20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Us year man who page what decide. Help change card watch bank. Grow mission decision.</a:t>
            </a:r>
          </a:p>
        </p:txBody>
      </p:sp>
    </p:spTree>
  </p:cSld>
  <p:clrMapOvr>
    <a:masterClrMapping/>
  </p:clrMapOvr>
</p:sld>
</file>

<file path=ppt/slides/slide17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Stacy Gonzalez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elizabeth97@gonzalez.com</a:t>
            </a:r>
          </a:p>
          <a:p>
            <a:pPr>
              <a:defRPr sz="1400"/>
            </a:pPr>
            <a:r>
              <a:t>🆔 Employee ID: 0469b731-e6cc-448b-9518-6c7462f864c7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2025-05-05 23:27:40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Sing up wish report explain staff ever agree parent business never. Despite right carry rest which my.</a:t>
            </a:r>
          </a:p>
        </p:txBody>
      </p:sp>
    </p:spTree>
  </p:cSld>
  <p:clrMapOvr>
    <a:masterClrMapping/>
  </p:clrMapOvr>
</p:sld>
</file>

<file path=ppt/slides/slide17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Brown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hollandnatasha@little-contreras.org</a:t>
            </a:r>
          </a:p>
          <a:p>
            <a:pPr>
              <a:defRPr sz="1400"/>
            </a:pPr>
            <a:r>
              <a:t>🆔 Employee ID: abaeab58-a2e6-4cc5-a19e-f1694ce9cc45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23:24:26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Front skill important also strong statement travel factor return apply blood. Drive project hour specific city south station few. Bar in buy improve.</a:t>
            </a:r>
          </a:p>
        </p:txBody>
      </p:sp>
    </p:spTree>
  </p:cSld>
  <p:clrMapOvr>
    <a:masterClrMapping/>
  </p:clrMapOvr>
</p:sld>
</file>

<file path=ppt/slides/slide17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Quinn MD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alexandria76@walker-marshall.com</a:t>
            </a:r>
          </a:p>
          <a:p>
            <a:pPr>
              <a:defRPr sz="1400"/>
            </a:pPr>
            <a:r>
              <a:t>🆔 Employee ID: b2d4e863-16e2-4d80-9985-131c14cea4c2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2025-02-17 21:33:36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Talk road big affect few beautiful her who boy guy participant. Test trade surface human movie.</a:t>
            </a:r>
          </a:p>
        </p:txBody>
      </p:sp>
    </p:spTree>
  </p:cSld>
  <p:clrMapOvr>
    <a:masterClrMapping/>
  </p:clrMapOvr>
</p:sld>
</file>

<file path=ppt/slides/slide17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Penny Savage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tarnold@richardson-hill.com</a:t>
            </a:r>
          </a:p>
          <a:p>
            <a:pPr>
              <a:defRPr sz="1400"/>
            </a:pPr>
            <a:r>
              <a:t>🆔 Employee ID: e03deb92-197b-4ccd-9022-14e165b9e7f4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2025-04-04 04:21:54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Medical trouble quickly total answer reflect. Large eight dream. Buy town own take yourself describe.</a:t>
            </a:r>
          </a:p>
        </p:txBody>
      </p:sp>
    </p:spTree>
  </p:cSld>
  <p:clrMapOvr>
    <a:masterClrMapping/>
  </p:clrMapOvr>
</p:sld>
</file>

<file path=ppt/slides/slide17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Morrow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nicole81@fox-vance.com</a:t>
            </a:r>
          </a:p>
          <a:p>
            <a:pPr>
              <a:defRPr sz="1400"/>
            </a:pPr>
            <a:r>
              <a:t>🆔 Employee ID: b91753f3-ec8b-4e84-85d5-e23fddc5d1f9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2025-04-06 10:47:38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Well live speech new none ready exactly. Compare customer such camera minute black.</a:t>
            </a:r>
          </a:p>
        </p:txBody>
      </p:sp>
    </p:spTree>
  </p:cSld>
  <p:clrMapOvr>
    <a:masterClrMapping/>
  </p:clrMapOvr>
</p:sld>
</file>

<file path=ppt/slides/slide17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Hickman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sharon39@chen.net</a:t>
            </a:r>
          </a:p>
          <a:p>
            <a:pPr>
              <a:defRPr sz="1400"/>
            </a:pPr>
            <a:r>
              <a:t>🆔 Employee ID: 2c4a2761-b6ab-45e5-9a97-abad0fc5fa3c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2025-03-30 23:36:09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Such democratic area reason alone Republican should tell throughout understand spend. Those pick local he.</a:t>
            </a:r>
          </a:p>
        </p:txBody>
      </p:sp>
    </p:spTree>
  </p:cSld>
  <p:clrMapOvr>
    <a:masterClrMapping/>
  </p:clrMapOvr>
</p:sld>
</file>

<file path=ppt/slides/slide17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Rodriguez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sarahwatkins@wilkins-howard.com</a:t>
            </a:r>
          </a:p>
          <a:p>
            <a:pPr>
              <a:defRPr sz="1400"/>
            </a:pPr>
            <a:r>
              <a:t>🆔 Employee ID: eabecc15-1037-41c3-9c2d-b205d8c01daf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2025-05-23 09:45:28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Plan interest available late will section edge. How ever society fill.</a:t>
            </a:r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Pitts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randerson@nichols-wade.info</a:t>
            </a:r>
          </a:p>
          <a:p>
            <a:pPr>
              <a:defRPr sz="1400"/>
            </a:pPr>
            <a:r>
              <a:t>🆔 Employee ID: a4427074-0ec7-4629-91ff-fe8e49e942ad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2025-03-27 15:16:36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Yes tree property mean consider site one feel opportunity shake road end heart. Quality perhaps involve former laugh reason. Level one let I.</a:t>
            </a:r>
          </a:p>
        </p:txBody>
      </p:sp>
    </p:spTree>
  </p:cSld>
  <p:clrMapOvr>
    <a:masterClrMapping/>
  </p:clrMapOvr>
</p:sld>
</file>

<file path=ppt/slides/slide17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alexandererin@perkins.com</a:t>
            </a:r>
          </a:p>
          <a:p>
            <a:pPr>
              <a:defRPr sz="1400"/>
            </a:pPr>
            <a:r>
              <a:t>🆔 Employee ID: 6850e912-3039-4f9a-81d5-3c28f4d05f12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2025-03-04 03:23:12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Best practice become power well power performance like risk drive. Place force head. Position blue line.</a:t>
            </a:r>
          </a:p>
        </p:txBody>
      </p:sp>
    </p:spTree>
  </p:cSld>
  <p:clrMapOvr>
    <a:masterClrMapping/>
  </p:clrMapOvr>
</p:sld>
</file>

<file path=ppt/slides/slide17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Harper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lbutler@walter.com</a:t>
            </a:r>
          </a:p>
          <a:p>
            <a:pPr>
              <a:defRPr sz="1400"/>
            </a:pPr>
            <a:r>
              <a:t>🆔 Employee ID: 6fe9046c-aacf-41e1-8b70-0b92f2c67e68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2025-04-02 06:03:46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Our a whose simply arrive thousand. Senior likely letter next. Always no both go.</a:t>
            </a:r>
          </a:p>
        </p:txBody>
      </p:sp>
    </p:spTree>
  </p:cSld>
  <p:clrMapOvr>
    <a:masterClrMapping/>
  </p:clrMapOvr>
</p:sld>
</file>

<file path=ppt/slides/slide17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Carla Spencer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anthony27@dixon.biz</a:t>
            </a:r>
          </a:p>
          <a:p>
            <a:pPr>
              <a:defRPr sz="1400"/>
            </a:pPr>
            <a:r>
              <a:t>🆔 Employee ID: b3f010e5-5b33-4388-ae8b-f5623a0eda68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2025-06-06 10:41:52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Station marriage base still theory would fact effort push seat line radio note. Fund her hot.</a:t>
            </a:r>
          </a:p>
        </p:txBody>
      </p:sp>
    </p:spTree>
  </p:cSld>
  <p:clrMapOvr>
    <a:masterClrMapping/>
  </p:clrMapOvr>
</p:sld>
</file>

<file path=ppt/slides/slide17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Laurie Weaver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theresawhitaker@tran.com</a:t>
            </a:r>
          </a:p>
          <a:p>
            <a:pPr>
              <a:defRPr sz="1400"/>
            </a:pPr>
            <a:r>
              <a:t>🆔 Employee ID: 218e2959-e89b-4493-86ee-691e45d0a6c2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2025-01-12 22:51:52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Choice program green politics expert cost card believe. Green man morning give. Not war teach term.</a:t>
            </a:r>
          </a:p>
        </p:txBody>
      </p:sp>
    </p:spTree>
  </p:cSld>
  <p:clrMapOvr>
    <a:masterClrMapping/>
  </p:clrMapOvr>
</p:sld>
</file>

<file path=ppt/slides/slide17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Hoffman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hannah07@james.com</a:t>
            </a:r>
          </a:p>
          <a:p>
            <a:pPr>
              <a:defRPr sz="1400"/>
            </a:pPr>
            <a:r>
              <a:t>🆔 Employee ID: 669f48be-fdaa-4ee7-a443-f5d82d3b9fd6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2025-06-22 20:37:32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Book wrong garden modern feeling south explain radio staff ten of behind always. Matter interesting risk this new better. Information sort bad if than.</a:t>
            </a:r>
          </a:p>
        </p:txBody>
      </p:sp>
    </p:spTree>
  </p:cSld>
  <p:clrMapOvr>
    <a:masterClrMapping/>
  </p:clrMapOvr>
</p:sld>
</file>

<file path=ppt/slides/slide17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Davis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wendybarton@green.com</a:t>
            </a:r>
          </a:p>
          <a:p>
            <a:pPr>
              <a:defRPr sz="1400"/>
            </a:pPr>
            <a:r>
              <a:t>🆔 Employee ID: 01f55260-6626-4ec2-afdc-5b509d910ee4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2025-04-25 23:08:40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Front out change imagine economic foreign. Reality social trial main red institution. Toward experience agency sea off.</a:t>
            </a:r>
          </a:p>
        </p:txBody>
      </p:sp>
    </p:spTree>
  </p:cSld>
  <p:clrMapOvr>
    <a:masterClrMapping/>
  </p:clrMapOvr>
</p:sld>
</file>

<file path=ppt/slides/slide17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Kim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carl29@walker.info</a:t>
            </a:r>
          </a:p>
          <a:p>
            <a:pPr>
              <a:defRPr sz="1400"/>
            </a:pPr>
            <a:r>
              <a:t>🆔 Employee ID: 100d4e81-5dd9-4fa1-afd2-19eb6595160e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07:53:48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Recognize wonder American assume other how happy back image reflect. Whole space morning police outside usually.</a:t>
            </a:r>
          </a:p>
        </p:txBody>
      </p:sp>
    </p:spTree>
  </p:cSld>
  <p:clrMapOvr>
    <a:masterClrMapping/>
  </p:clrMapOvr>
</p:sld>
</file>

<file path=ppt/slides/slide17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Pope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mackenzie64@harvey.info</a:t>
            </a:r>
          </a:p>
          <a:p>
            <a:pPr>
              <a:defRPr sz="1400"/>
            </a:pPr>
            <a:r>
              <a:t>🆔 Employee ID: 763e6dcb-fcfa-4441-b2a9-5ee791b8fd0c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2025-04-27 23:42:53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Long production science organization whole character keep miss box. Choice major short. Shake feel one some.</a:t>
            </a:r>
          </a:p>
        </p:txBody>
      </p:sp>
    </p:spTree>
  </p:cSld>
  <p:clrMapOvr>
    <a:masterClrMapping/>
  </p:clrMapOvr>
</p:sld>
</file>

<file path=ppt/slides/slide17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Fisher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malonebrent@morrison.biz</a:t>
            </a:r>
          </a:p>
          <a:p>
            <a:pPr>
              <a:defRPr sz="1400"/>
            </a:pPr>
            <a:r>
              <a:t>🆔 Employee ID: ecb3190f-492c-4fdf-abfd-56c13836fa52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2025-03-02 01:45:39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Tough always consumer field imagine director star positive senior understand moment season. Character spend face system unit. Account human exist might building level born.</a:t>
            </a:r>
          </a:p>
        </p:txBody>
      </p:sp>
    </p:spTree>
  </p:cSld>
  <p:clrMapOvr>
    <a:masterClrMapping/>
  </p:clrMapOvr>
</p:sld>
</file>

<file path=ppt/slides/slide17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Tony Davis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jonesheather@bell.org</a:t>
            </a:r>
          </a:p>
          <a:p>
            <a:pPr>
              <a:defRPr sz="1400"/>
            </a:pPr>
            <a:r>
              <a:t>🆔 Employee ID: 79cef68d-9340-460a-9ad8-8e9ecb1bd3fb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2025-02-08 01:03:53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Network remain country minute executive consumer place phone. Receive maybe true not. Term federal clearly guy name white.</a:t>
            </a:r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Alexander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tconway@green.com</a:t>
            </a:r>
          </a:p>
          <a:p>
            <a:pPr>
              <a:defRPr sz="1400"/>
            </a:pPr>
            <a:r>
              <a:t>🆔 Employee ID: 9c512ba2-baec-4348-8a00-ef821d88cd22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2025-06-04 01:09:43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Side leader do human even life that political compare without. Fly audience agree plant among like. Follow relate range down particular window occur remember.</a:t>
            </a:r>
          </a:p>
        </p:txBody>
      </p:sp>
    </p:spTree>
  </p:cSld>
  <p:clrMapOvr>
    <a:masterClrMapping/>
  </p:clrMapOvr>
</p:sld>
</file>

<file path=ppt/slides/slide17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Gregory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jean68@miller.com</a:t>
            </a:r>
          </a:p>
          <a:p>
            <a:pPr>
              <a:defRPr sz="1400"/>
            </a:pPr>
            <a:r>
              <a:t>🆔 Employee ID: af529f22-5ec7-4ae0-b05e-cc7c8282f515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2025-05-03 09:29:58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Deal special check program respond strong wonder enough likely data cover. Seem phone approach people talk remain past.</a:t>
            </a:r>
          </a:p>
        </p:txBody>
      </p:sp>
    </p:spTree>
  </p:cSld>
  <p:clrMapOvr>
    <a:masterClrMapping/>
  </p:clrMapOvr>
</p:sld>
</file>

<file path=ppt/slides/slide17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Peterson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ddavis@stout.com</a:t>
            </a:r>
          </a:p>
          <a:p>
            <a:pPr>
              <a:defRPr sz="1400"/>
            </a:pPr>
            <a:r>
              <a:t>🆔 Employee ID: f67b6828-17e6-43fe-86af-527b838a36fc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2025-05-09 19:10:13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Manage yet new that health participant soldier leader sell wish. Term effect leave never speak share student.</a:t>
            </a:r>
          </a:p>
        </p:txBody>
      </p:sp>
    </p:spTree>
  </p:cSld>
  <p:clrMapOvr>
    <a:masterClrMapping/>
  </p:clrMapOvr>
</p:sld>
</file>

<file path=ppt/slides/slide17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Lucas Howard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joel42@dickson.biz</a:t>
            </a:r>
          </a:p>
          <a:p>
            <a:pPr>
              <a:defRPr sz="1400"/>
            </a:pPr>
            <a:r>
              <a:t>🆔 Employee ID: 9a698374-3ca1-434a-bc90-96335d1caf66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2025-07-01 05:33:00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Pay pressure team impact anything walk unit industry television decade. Later skin star him drive voice. New born red after Congress day trial.</a:t>
            </a:r>
          </a:p>
        </p:txBody>
      </p:sp>
    </p:spTree>
  </p:cSld>
  <p:clrMapOvr>
    <a:masterClrMapping/>
  </p:clrMapOvr>
</p:sld>
</file>

<file path=ppt/slides/slide17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Davis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uroy@hardin.com</a:t>
            </a:r>
          </a:p>
          <a:p>
            <a:pPr>
              <a:defRPr sz="1400"/>
            </a:pPr>
            <a:r>
              <a:t>🆔 Employee ID: fc2bb7b2-1d86-42f0-a810-30344d9569c6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2025-01-01 17:55:21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Sure enjoy western very call miss according before type hand to green. Ok including single range. Notice nearly shoulder ago body character.</a:t>
            </a:r>
          </a:p>
        </p:txBody>
      </p:sp>
    </p:spTree>
  </p:cSld>
  <p:clrMapOvr>
    <a:masterClrMapping/>
  </p:clrMapOvr>
</p:sld>
</file>

<file path=ppt/slides/slide17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Brooks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sawyerheidi@beltran.net</a:t>
            </a:r>
          </a:p>
          <a:p>
            <a:pPr>
              <a:defRPr sz="1400"/>
            </a:pPr>
            <a:r>
              <a:t>🆔 Employee ID: 4048ec6c-1ff6-4445-939e-8cefe66b0996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2025-01-17 15:09:57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Break wonder oil lot surface within of. Southern cup make various road say. Her else color success.</a:t>
            </a:r>
          </a:p>
        </p:txBody>
      </p:sp>
    </p:spTree>
  </p:cSld>
  <p:clrMapOvr>
    <a:masterClrMapping/>
  </p:clrMapOvr>
</p:sld>
</file>

<file path=ppt/slides/slide17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Jerome Ayala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mariah69@rivera.org</a:t>
            </a:r>
          </a:p>
          <a:p>
            <a:pPr>
              <a:defRPr sz="1400"/>
            </a:pPr>
            <a:r>
              <a:t>🆔 Employee ID: 8aed9d35-e142-4e7b-8bc7-fd52175489fe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2025-03-23 09:41:46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New move trade song fight need me. I really arrive all music case peace.</a:t>
            </a:r>
          </a:p>
        </p:txBody>
      </p:sp>
    </p:spTree>
  </p:cSld>
  <p:clrMapOvr>
    <a:masterClrMapping/>
  </p:clrMapOvr>
</p:sld>
</file>

<file path=ppt/slides/slide17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Chad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stewartfrank@thompson-bennett.com</a:t>
            </a:r>
          </a:p>
          <a:p>
            <a:pPr>
              <a:defRPr sz="1400"/>
            </a:pPr>
            <a:r>
              <a:t>🆔 Employee ID: 0a0213bb-e75b-475a-9c6d-c6e4d6b2fc46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2025-01-14 01:27:36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Already hotel weight mind chance know hair early walk others free mean. Under of democratic think tend.</a:t>
            </a:r>
          </a:p>
        </p:txBody>
      </p:sp>
    </p:spTree>
  </p:cSld>
  <p:clrMapOvr>
    <a:masterClrMapping/>
  </p:clrMapOvr>
</p:sld>
</file>

<file path=ppt/slides/slide17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Savannah Roberts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regina85@hendrix.net</a:t>
            </a:r>
          </a:p>
          <a:p>
            <a:pPr>
              <a:defRPr sz="1400"/>
            </a:pPr>
            <a:r>
              <a:t>🆔 Employee ID: b7df8cb5-1655-4af1-9212-129016df8af0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2025-06-23 01:11:58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Trial game try laugh ten cut before few unit technology reality wide when. Indicate action tax wrong he travel which collection.</a:t>
            </a:r>
          </a:p>
        </p:txBody>
      </p:sp>
    </p:spTree>
  </p:cSld>
  <p:clrMapOvr>
    <a:masterClrMapping/>
  </p:clrMapOvr>
</p:sld>
</file>

<file path=ppt/slides/slide17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Alice Mccann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padkins@cooper.com</a:t>
            </a:r>
          </a:p>
          <a:p>
            <a:pPr>
              <a:defRPr sz="1400"/>
            </a:pPr>
            <a:r>
              <a:t>🆔 Employee ID: 0e8ac1a1-99db-4b5b-86b1-b83f364f35d7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2025-04-02 09:56:22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Cost usually position likely officer live democratic serious water project ago training. Former respond could however different. Cost decade they rise probably hot.</a:t>
            </a:r>
          </a:p>
        </p:txBody>
      </p:sp>
    </p:spTree>
  </p:cSld>
  <p:clrMapOvr>
    <a:masterClrMapping/>
  </p:clrMapOvr>
</p:sld>
</file>

<file path=ppt/slides/slide17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Compton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bonnie92@gray-graves.org</a:t>
            </a:r>
          </a:p>
          <a:p>
            <a:pPr>
              <a:defRPr sz="1400"/>
            </a:pPr>
            <a:r>
              <a:t>🆔 Employee ID: e3e0cf16-565f-4b6c-bc02-7dd612dde916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2025-05-03 06:48:45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Action fund central under rest arrive green purpose travel game west institution fish. Matter movement history Democrat view bring black back. Win degree ten rather.</a:t>
            </a:r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laurie37@roberts-douglas.com</a:t>
            </a:r>
          </a:p>
          <a:p>
            <a:pPr>
              <a:defRPr sz="1400"/>
            </a:pPr>
            <a:r>
              <a:t>🆔 Employee ID: e82c580a-3806-4dfd-b806-2315ed8c2548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2025-02-10 07:09:54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Decade buy than process south like nice single wait line. After side president season. Different speech break success question.</a:t>
            </a:r>
          </a:p>
        </p:txBody>
      </p:sp>
    </p:spTree>
  </p:cSld>
  <p:clrMapOvr>
    <a:masterClrMapping/>
  </p:clrMapOvr>
</p:sld>
</file>

<file path=ppt/slides/slide17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Keller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grahamjonathan@patterson-mccarthy.com</a:t>
            </a:r>
          </a:p>
          <a:p>
            <a:pPr>
              <a:defRPr sz="1400"/>
            </a:pPr>
            <a:r>
              <a:t>🆔 Employee ID: eb583304-67ca-41db-bc47-2eeddee6a01c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2025-02-04 08:12:39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Quickly color rather account loss soon stand series. Side few discover full day identify evening yeah.</a:t>
            </a:r>
          </a:p>
        </p:txBody>
      </p:sp>
    </p:spTree>
  </p:cSld>
  <p:clrMapOvr>
    <a:masterClrMapping/>
  </p:clrMapOvr>
</p:sld>
</file>

<file path=ppt/slides/slide17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Singh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keith49@coleman-turner.com</a:t>
            </a:r>
          </a:p>
          <a:p>
            <a:pPr>
              <a:defRPr sz="1400"/>
            </a:pPr>
            <a:r>
              <a:t>🆔 Employee ID: d7ed33c6-a332-42ac-a06b-54ceaab97eb7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2025-01-26 14:20:53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Option describe tax water life especially off his person expect. Hold cold population level in what. Building ten cultural fly quickly across.</a:t>
            </a:r>
          </a:p>
        </p:txBody>
      </p:sp>
    </p:spTree>
  </p:cSld>
  <p:clrMapOvr>
    <a:masterClrMapping/>
  </p:clrMapOvr>
</p:sld>
</file>

<file path=ppt/slides/slide17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Lindsey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markcunningham@levy.net</a:t>
            </a:r>
          </a:p>
          <a:p>
            <a:pPr>
              <a:defRPr sz="1400"/>
            </a:pPr>
            <a:r>
              <a:t>🆔 Employee ID: 732794b5-738e-4015-a8c5-e6b9d03849cc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2025-03-20 18:21:37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Important prove apply discuss energy east term product easy. Pass almost rate live property child.</a:t>
            </a:r>
          </a:p>
        </p:txBody>
      </p:sp>
    </p:spTree>
  </p:cSld>
  <p:clrMapOvr>
    <a:masterClrMapping/>
  </p:clrMapOvr>
</p:sld>
</file>

<file path=ppt/slides/slide17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Bowen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laurie72@stevens.com</a:t>
            </a:r>
          </a:p>
          <a:p>
            <a:pPr>
              <a:defRPr sz="1400"/>
            </a:pPr>
            <a:r>
              <a:t>🆔 Employee ID: 36ffc0e7-80fe-4e1f-a81a-ae05a6725953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2025-05-31 22:26:31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Include young million husband make age not court. Spring key beautiful.</a:t>
            </a:r>
          </a:p>
        </p:txBody>
      </p:sp>
    </p:spTree>
  </p:cSld>
  <p:clrMapOvr>
    <a:masterClrMapping/>
  </p:clrMapOvr>
</p:sld>
</file>

<file path=ppt/slides/slide17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Crawford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ilopez@davis-dixon.info</a:t>
            </a:r>
          </a:p>
          <a:p>
            <a:pPr>
              <a:defRPr sz="1400"/>
            </a:pPr>
            <a:r>
              <a:t>🆔 Employee ID: 0dbabccd-8d89-4a37-ac8d-0d1dae95d4bb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2025-05-15 15:58:19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Trouble determine blood tree modern analysis here economic. Activity defense what away. Win court realize yeah.</a:t>
            </a:r>
          </a:p>
        </p:txBody>
      </p:sp>
    </p:spTree>
  </p:cSld>
  <p:clrMapOvr>
    <a:masterClrMapping/>
  </p:clrMapOvr>
</p:sld>
</file>

<file path=ppt/slides/slide17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mary45@ortega-bryant.com</a:t>
            </a:r>
          </a:p>
          <a:p>
            <a:pPr>
              <a:defRPr sz="1400"/>
            </a:pPr>
            <a:r>
              <a:t>🆔 Employee ID: 1a83109d-937a-4dfc-a5ce-4c70c53fd721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2025-01-17 15:51:12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Possible if mission rather section information behavior environment specific be show project behavior. Finish deal television across month. Clear party court town.</a:t>
            </a:r>
          </a:p>
        </p:txBody>
      </p:sp>
    </p:spTree>
  </p:cSld>
  <p:clrMapOvr>
    <a:masterClrMapping/>
  </p:clrMapOvr>
</p:sld>
</file>

<file path=ppt/slides/slide17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Jesus Gilmore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anthonydyer@schwartz.com</a:t>
            </a:r>
          </a:p>
          <a:p>
            <a:pPr>
              <a:defRPr sz="1400"/>
            </a:pPr>
            <a:r>
              <a:t>🆔 Employee ID: afda780a-f15e-4f06-af95-93721fda554c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2025-04-26 09:31:14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Necessary opportunity respond during grow other. Agree fact share live city live Mr defense. Production affect necessary similar.</a:t>
            </a:r>
          </a:p>
        </p:txBody>
      </p:sp>
    </p:spTree>
  </p:cSld>
  <p:clrMapOvr>
    <a:masterClrMapping/>
  </p:clrMapOvr>
</p:sld>
</file>

<file path=ppt/slides/slide17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Potts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joshuaobrien@willis.com</a:t>
            </a:r>
          </a:p>
          <a:p>
            <a:pPr>
              <a:defRPr sz="1400"/>
            </a:pPr>
            <a:r>
              <a:t>🆔 Employee ID: d70f6eba-7831-4a85-bdc9-a723b9f001dd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2025-05-30 17:44:20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Together career inside yeah rock leave sign believe leader. Tax since among often prepare must year.</a:t>
            </a:r>
          </a:p>
        </p:txBody>
      </p:sp>
    </p:spTree>
  </p:cSld>
  <p:clrMapOvr>
    <a:masterClrMapping/>
  </p:clrMapOvr>
</p:sld>
</file>

<file path=ppt/slides/slide17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rhowell@ross.net</a:t>
            </a:r>
          </a:p>
          <a:p>
            <a:pPr>
              <a:defRPr sz="1400"/>
            </a:pPr>
            <a:r>
              <a:t>🆔 Employee ID: f304da07-241f-4f51-b45e-0db99a681fa1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2025-01-29 04:56:29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Simply listen table election put center form tend must enter. Present quality happen west their now then resource.</a:t>
            </a:r>
          </a:p>
        </p:txBody>
      </p:sp>
    </p:spTree>
  </p:cSld>
  <p:clrMapOvr>
    <a:masterClrMapping/>
  </p:clrMapOvr>
</p:sld>
</file>

<file path=ppt/slides/slide17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Jackson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aimeejones@barr.com</a:t>
            </a:r>
          </a:p>
          <a:p>
            <a:pPr>
              <a:defRPr sz="1400"/>
            </a:pPr>
            <a:r>
              <a:t>🆔 Employee ID: 3e503275-e2a5-459e-b128-88faa0a661fb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2025-06-09 04:41:53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Center before check site shake hear listen seek during. Physical decide can sound. Guess budget class sing inside relationship.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Alyssa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nwheeler@branch.org</a:t>
            </a:r>
          </a:p>
          <a:p>
            <a:pPr>
              <a:defRPr sz="1400"/>
            </a:pPr>
            <a:r>
              <a:t>🆔 Employee ID: 393999db-0d82-4590-bbb6-b35ca87905c2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2025-03-20 05:59:03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Particular executive product until subject total one ago cultural discuss. Show pretty myself car. On win look.</a:t>
            </a:r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Kim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lewisalice@brown.com</a:t>
            </a:r>
          </a:p>
          <a:p>
            <a:pPr>
              <a:defRPr sz="1400"/>
            </a:pPr>
            <a:r>
              <a:t>🆔 Employee ID: 8261965a-baf1-42e3-882d-150c90395cd5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2025-05-24 18:31:48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Green role window word wonder value. News behind rule morning stuff peace. Skill which clearly author say share run.</a:t>
            </a:r>
          </a:p>
        </p:txBody>
      </p:sp>
    </p:spTree>
  </p:cSld>
  <p:clrMapOvr>
    <a:masterClrMapping/>
  </p:clrMapOvr>
</p:sld>
</file>

<file path=ppt/slides/slide18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Sharon Castro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cindy06@saunders.net</a:t>
            </a:r>
          </a:p>
          <a:p>
            <a:pPr>
              <a:defRPr sz="1400"/>
            </a:pPr>
            <a:r>
              <a:t>🆔 Employee ID: cfd383d0-2156-4c79-bdd2-67df17cab4c9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2025-06-15 01:36:28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Administration health education staff public really. Apply improve read behavior four write health.</a:t>
            </a:r>
          </a:p>
        </p:txBody>
      </p:sp>
    </p:spTree>
  </p:cSld>
  <p:clrMapOvr>
    <a:masterClrMapping/>
  </p:clrMapOvr>
</p:sld>
</file>

<file path=ppt/slides/slide18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Robinson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margaret07@lane.info</a:t>
            </a:r>
          </a:p>
          <a:p>
            <a:pPr>
              <a:defRPr sz="1400"/>
            </a:pPr>
            <a:r>
              <a:t>🆔 Employee ID: d236def2-ad9d-49dd-849f-bef6e9c9edc3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2025-06-15 09:29:25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Government even increase to pull couple blue environment firm. Raise product especially education. There support chair choice perform author source.</a:t>
            </a:r>
          </a:p>
        </p:txBody>
      </p:sp>
    </p:spTree>
  </p:cSld>
  <p:clrMapOvr>
    <a:masterClrMapping/>
  </p:clrMapOvr>
</p:sld>
</file>

<file path=ppt/slides/slide18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Christensen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chelseaclark@keller.com</a:t>
            </a:r>
          </a:p>
          <a:p>
            <a:pPr>
              <a:defRPr sz="1400"/>
            </a:pPr>
            <a:r>
              <a:t>🆔 Employee ID: 82ee02e1-f7f4-46d2-97b5-5bcfb3139b8f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2025-03-16 19:42:23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Almost kid pretty already down recent situation easy. Individual play almost yet. Action dark mention site source.</a:t>
            </a:r>
          </a:p>
        </p:txBody>
      </p:sp>
    </p:spTree>
  </p:cSld>
  <p:clrMapOvr>
    <a:masterClrMapping/>
  </p:clrMapOvr>
</p:sld>
</file>

<file path=ppt/slides/slide18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Haynes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ssuarez@miller-mcdaniel.org</a:t>
            </a:r>
          </a:p>
          <a:p>
            <a:pPr>
              <a:defRPr sz="1400"/>
            </a:pPr>
            <a:r>
              <a:t>🆔 Employee ID: bc27bc45-1d78-4cff-ac5f-40b3414bb91c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2025-07-02 00:57:24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In court feel too than medical blood them brother red boy. Prove game world professor industry travel.</a:t>
            </a:r>
          </a:p>
        </p:txBody>
      </p:sp>
    </p:spTree>
  </p:cSld>
  <p:clrMapOvr>
    <a:masterClrMapping/>
  </p:clrMapOvr>
</p:sld>
</file>

<file path=ppt/slides/slide18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Darrell Mitchell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penningtonjessica@barnes-reyes.com</a:t>
            </a:r>
          </a:p>
          <a:p>
            <a:pPr>
              <a:defRPr sz="1400"/>
            </a:pPr>
            <a:r>
              <a:t>🆔 Employee ID: 22e8ffa5-98a0-4ab3-a39d-b0b9ce512875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2025-01-14 01:38:22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Though chair truth friend face his build huge hope effort. Quite after child guy. Try hard market kitchen actually.</a:t>
            </a:r>
          </a:p>
        </p:txBody>
      </p:sp>
    </p:spTree>
  </p:cSld>
  <p:clrMapOvr>
    <a:masterClrMapping/>
  </p:clrMapOvr>
</p:sld>
</file>

<file path=ppt/slides/slide18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Charlene Ponce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bryanrodriguez@terry-orozco.com</a:t>
            </a:r>
          </a:p>
          <a:p>
            <a:pPr>
              <a:defRPr sz="1400"/>
            </a:pPr>
            <a:r>
              <a:t>🆔 Employee ID: b055b0c6-5b1b-48c3-9005-b759d9e6e625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2025-03-21 12:26:34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Improve order write garden keep any central information. Candidate about call make her. Stay indicate away account training.</a:t>
            </a:r>
          </a:p>
        </p:txBody>
      </p:sp>
    </p:spTree>
  </p:cSld>
  <p:clrMapOvr>
    <a:masterClrMapping/>
  </p:clrMapOvr>
</p:sld>
</file>

<file path=ppt/slides/slide18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Maurice Cardenas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browntony@peterson.org</a:t>
            </a:r>
          </a:p>
          <a:p>
            <a:pPr>
              <a:defRPr sz="1400"/>
            </a:pPr>
            <a:r>
              <a:t>🆔 Employee ID: 417323f5-6c48-4e08-b150-ca76f6653f1d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2025-03-26 14:37:06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Remember reach evidence station relate though physical fund. Series only television. Girl Mr product power.</a:t>
            </a:r>
          </a:p>
        </p:txBody>
      </p:sp>
    </p:spTree>
  </p:cSld>
  <p:clrMapOvr>
    <a:masterClrMapping/>
  </p:clrMapOvr>
</p:sld>
</file>

<file path=ppt/slides/slide18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Sheryl Brooks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emoss@bailey.com</a:t>
            </a:r>
          </a:p>
          <a:p>
            <a:pPr>
              <a:defRPr sz="1400"/>
            </a:pPr>
            <a:r>
              <a:t>🆔 Employee ID: ea1ea14a-fe75-40e9-a2b7-1d9414c42326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2025-06-13 18:51:17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Government magazine bag agency kid president interest with. Education over mother painting by next better behavior. Home his green lot foot least.</a:t>
            </a:r>
          </a:p>
        </p:txBody>
      </p:sp>
    </p:spTree>
  </p:cSld>
  <p:clrMapOvr>
    <a:masterClrMapping/>
  </p:clrMapOvr>
</p:sld>
</file>

<file path=ppt/slides/slide18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Lara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laurashah@bailey.biz</a:t>
            </a:r>
          </a:p>
          <a:p>
            <a:pPr>
              <a:defRPr sz="1400"/>
            </a:pPr>
            <a:r>
              <a:t>🆔 Employee ID: c3718fe0-de21-44c8-896b-e313288e1b6b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2025-03-14 13:38:42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Tonight take girl collection player themselves argue plant purpose hard life degree. Provide candidate catch identify. Sing board big stage.</a:t>
            </a:r>
          </a:p>
        </p:txBody>
      </p:sp>
    </p:spTree>
  </p:cSld>
  <p:clrMapOvr>
    <a:masterClrMapping/>
  </p:clrMapOvr>
</p:sld>
</file>

<file path=ppt/slides/slide18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Elliott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allenlinda@howard.biz</a:t>
            </a:r>
          </a:p>
          <a:p>
            <a:pPr>
              <a:defRPr sz="1400"/>
            </a:pPr>
            <a:r>
              <a:t>🆔 Employee ID: eb02a1da-9858-4be9-b591-41291e351018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2025-01-02 20:34:02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Enter provide eight space near test participant almost half skill about. Thank stay crime score need control stop.</a:t>
            </a:r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Henderson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ivan14@johnson.com</a:t>
            </a:r>
          </a:p>
          <a:p>
            <a:pPr>
              <a:defRPr sz="1400"/>
            </a:pPr>
            <a:r>
              <a:t>🆔 Employee ID: f9f0c625-9857-4886-95f9-7b4afc1a3ce3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2025-02-27 09:34:56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Blue along phone race recent people media officer know which Congress. Exist record ground report trip.</a:t>
            </a:r>
          </a:p>
        </p:txBody>
      </p:sp>
    </p:spTree>
  </p:cSld>
  <p:clrMapOvr>
    <a:masterClrMapping/>
  </p:clrMapOvr>
</p:sld>
</file>

<file path=ppt/slides/slide18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Calvin Nelson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carlos03@moran.com</a:t>
            </a:r>
          </a:p>
          <a:p>
            <a:pPr>
              <a:defRPr sz="1400"/>
            </a:pPr>
            <a:r>
              <a:t>🆔 Employee ID: f6f3ba83-462e-4d49-8b12-c6332952d9c5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2025-05-29 00:51:33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Trip series letter election miss product onto when see represent network effect pass. Pay few accept democratic. Each dark relationship.</a:t>
            </a:r>
          </a:p>
        </p:txBody>
      </p:sp>
    </p:spTree>
  </p:cSld>
  <p:clrMapOvr>
    <a:masterClrMapping/>
  </p:clrMapOvr>
</p:sld>
</file>

<file path=ppt/slides/slide18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Gomez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darlene55@garcia.com</a:t>
            </a:r>
          </a:p>
          <a:p>
            <a:pPr>
              <a:defRPr sz="1400"/>
            </a:pPr>
            <a:r>
              <a:t>🆔 Employee ID: ee516060-5e5f-4e1d-a33c-6f304842a6f2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2025-06-12 14:59:20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Now stock loss collection statement say each political also large eat treat. Between help fill amount edge line author century.</a:t>
            </a:r>
          </a:p>
        </p:txBody>
      </p:sp>
    </p:spTree>
  </p:cSld>
  <p:clrMapOvr>
    <a:masterClrMapping/>
  </p:clrMapOvr>
</p:sld>
</file>

<file path=ppt/slides/slide18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Jeremiah Black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glovercatherine@richard-brown.com</a:t>
            </a:r>
          </a:p>
          <a:p>
            <a:pPr>
              <a:defRPr sz="1400"/>
            </a:pPr>
            <a:r>
              <a:t>🆔 Employee ID: 155bce3d-9e67-47df-ad59-a98d7fbac2b9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2025-02-24 00:01:25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Democrat father that line room sea represent. Answer bank word behavior.</a:t>
            </a:r>
          </a:p>
        </p:txBody>
      </p:sp>
    </p:spTree>
  </p:cSld>
  <p:clrMapOvr>
    <a:masterClrMapping/>
  </p:clrMapOvr>
</p:sld>
</file>

<file path=ppt/slides/slide18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Vazquez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charles57@hunter.org</a:t>
            </a:r>
          </a:p>
          <a:p>
            <a:pPr>
              <a:defRPr sz="1400"/>
            </a:pPr>
            <a:r>
              <a:t>🆔 Employee ID: 87946953-8779-4642-8016-a2b021026047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2025-03-20 04:58:22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Style although however political especially friend carry also message military food. Watch rise arm occur less continue.</a:t>
            </a:r>
          </a:p>
        </p:txBody>
      </p:sp>
    </p:spTree>
  </p:cSld>
  <p:clrMapOvr>
    <a:masterClrMapping/>
  </p:clrMapOvr>
</p:sld>
</file>

<file path=ppt/slides/slide18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Derrick Clark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jasontaylor@martin.com</a:t>
            </a:r>
          </a:p>
          <a:p>
            <a:pPr>
              <a:defRPr sz="1400"/>
            </a:pPr>
            <a:r>
              <a:t>🆔 Employee ID: e6b91367-30d3-48a7-95c5-1cce534f8333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2025-05-28 06:31:12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Car seven involve exist heavy resource husband. Take hard write hope explain own wish. High population lay.</a:t>
            </a:r>
          </a:p>
        </p:txBody>
      </p:sp>
    </p:spTree>
  </p:cSld>
  <p:clrMapOvr>
    <a:masterClrMapping/>
  </p:clrMapOvr>
</p:sld>
</file>

<file path=ppt/slides/slide18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King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mark43@roach.com</a:t>
            </a:r>
          </a:p>
          <a:p>
            <a:pPr>
              <a:defRPr sz="1400"/>
            </a:pPr>
            <a:r>
              <a:t>🆔 Employee ID: 791d498d-9dd8-4a76-910e-45da41127bf6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2025-04-21 09:37:39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Bar recognize morning order TV act beautiful true break class. Contain could room foot.</a:t>
            </a:r>
          </a:p>
        </p:txBody>
      </p:sp>
    </p:spTree>
  </p:cSld>
  <p:clrMapOvr>
    <a:masterClrMapping/>
  </p:clrMapOvr>
</p:sld>
</file>

<file path=ppt/slides/slide18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Good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lwest@jones.info</a:t>
            </a:r>
          </a:p>
          <a:p>
            <a:pPr>
              <a:defRPr sz="1400"/>
            </a:pPr>
            <a:r>
              <a:t>🆔 Employee ID: 296368ab-4dfd-40b8-95e0-f62da20b3227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2025-04-23 08:24:33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Music candidate apply visit campaign common must general. Film coach you price charge. Evening challenge hit plant.</a:t>
            </a:r>
          </a:p>
        </p:txBody>
      </p:sp>
    </p:spTree>
  </p:cSld>
  <p:clrMapOvr>
    <a:masterClrMapping/>
  </p:clrMapOvr>
</p:sld>
</file>

<file path=ppt/slides/slide18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Riley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rpowers@dyer.com</a:t>
            </a:r>
          </a:p>
          <a:p>
            <a:pPr>
              <a:defRPr sz="1400"/>
            </a:pPr>
            <a:r>
              <a:t>🆔 Employee ID: cc8c2a26-5e12-4f48-bc87-7f39272e0039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2025-05-12 23:34:43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Ball say factor indeed well serve day past also deep station seat. Easy where full finally. Just product whom behind election business law.</a:t>
            </a:r>
          </a:p>
        </p:txBody>
      </p:sp>
    </p:spTree>
  </p:cSld>
  <p:clrMapOvr>
    <a:masterClrMapping/>
  </p:clrMapOvr>
</p:sld>
</file>

<file path=ppt/slides/slide18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Fields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esparzarobert@murray.com</a:t>
            </a:r>
          </a:p>
          <a:p>
            <a:pPr>
              <a:defRPr sz="1400"/>
            </a:pPr>
            <a:r>
              <a:t>🆔 Employee ID: 8aed88a2-0bcb-4461-a4f0-bc0cb790ca66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2025-04-16 09:01:34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Region bring find left police director information report focus arrive ten center. Even PM nothing environment possible design.</a:t>
            </a:r>
          </a:p>
        </p:txBody>
      </p:sp>
    </p:spTree>
  </p:cSld>
  <p:clrMapOvr>
    <a:masterClrMapping/>
  </p:clrMapOvr>
</p:sld>
</file>

<file path=ppt/slides/slide18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Stone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kristine92@williams.org</a:t>
            </a:r>
          </a:p>
          <a:p>
            <a:pPr>
              <a:defRPr sz="1400"/>
            </a:pPr>
            <a:r>
              <a:t>🆔 Employee ID: 4eebf3a9-49ad-4a76-8b48-6d4ba51f7c60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2025-01-07 09:02:38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Customer institution foot yeah really teach difference test itself. Beyond wind military discover develop base wide ok. If structure particular impact require draw.</a:t>
            </a:r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Melanie Park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otaylor@meadows-peck.com</a:t>
            </a:r>
          </a:p>
          <a:p>
            <a:pPr>
              <a:defRPr sz="1400"/>
            </a:pPr>
            <a:r>
              <a:t>🆔 Employee ID: 15730f78-59d0-4f14-82b7-648f30fc4373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2025-04-10 19:43:47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Increase natural life consumer choose dark chair strategy. Traditional suddenly agency billion those often.</a:t>
            </a:r>
          </a:p>
        </p:txBody>
      </p:sp>
    </p:spTree>
  </p:cSld>
  <p:clrMapOvr>
    <a:masterClrMapping/>
  </p:clrMapOvr>
</p:sld>
</file>

<file path=ppt/slides/slide18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Jesus Martinez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willispeter@williams-kent.com</a:t>
            </a:r>
          </a:p>
          <a:p>
            <a:pPr>
              <a:defRPr sz="1400"/>
            </a:pPr>
            <a:r>
              <a:t>🆔 Employee ID: be17a69d-005f-4022-880b-06030d9f7f2a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2025-06-30 22:39:13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Whom center see fight week direction product want goal model. Level under himself provide.</a:t>
            </a:r>
          </a:p>
        </p:txBody>
      </p:sp>
    </p:spTree>
  </p:cSld>
  <p:clrMapOvr>
    <a:masterClrMapping/>
  </p:clrMapOvr>
</p:sld>
</file>

<file path=ppt/slides/slide18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Juan Mcpherson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pearsonsamantha@james-lucas.biz</a:t>
            </a:r>
          </a:p>
          <a:p>
            <a:pPr>
              <a:defRPr sz="1400"/>
            </a:pPr>
            <a:r>
              <a:t>🆔 Employee ID: 4a0e3692-1f57-4493-8952-faaf05b86974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2025-04-20 05:13:36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Treat fact deep director laugh write cut cut get kid able. Large pretty better success amount. Head idea effect company.</a:t>
            </a:r>
          </a:p>
        </p:txBody>
      </p:sp>
    </p:spTree>
  </p:cSld>
  <p:clrMapOvr>
    <a:masterClrMapping/>
  </p:clrMapOvr>
</p:sld>
</file>

<file path=ppt/slides/slide18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Ayers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gkim@maxwell-floyd.info</a:t>
            </a:r>
          </a:p>
          <a:p>
            <a:pPr>
              <a:defRPr sz="1400"/>
            </a:pPr>
            <a:r>
              <a:t>🆔 Employee ID: 145949a5-383d-4105-92da-264ada37d69f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2025-03-14 16:10:04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Arm allow anyone trouble southern TV under. Year social including audience high there. Consumer than reach draw time hear pull.</a:t>
            </a:r>
          </a:p>
        </p:txBody>
      </p:sp>
    </p:spTree>
  </p:cSld>
  <p:clrMapOvr>
    <a:masterClrMapping/>
  </p:clrMapOvr>
</p:sld>
</file>

<file path=ppt/slides/slide18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Cole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dbanks@stanley.biz</a:t>
            </a:r>
          </a:p>
          <a:p>
            <a:pPr>
              <a:defRPr sz="1400"/>
            </a:pPr>
            <a:r>
              <a:t>🆔 Employee ID: f8356bbd-c9a5-4c29-b9c6-4e2855398e5c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2025-03-03 11:06:41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Role gun Democrat something note head most scientist forget arrive. Business hour move truth sense think. Candidate paper join able particular month likely.</a:t>
            </a:r>
          </a:p>
        </p:txBody>
      </p:sp>
    </p:spTree>
  </p:cSld>
  <p:clrMapOvr>
    <a:masterClrMapping/>
  </p:clrMapOvr>
</p:sld>
</file>

<file path=ppt/slides/slide18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Levi Stephens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marygeorge@hull-peterson.com</a:t>
            </a:r>
          </a:p>
          <a:p>
            <a:pPr>
              <a:defRPr sz="1400"/>
            </a:pPr>
            <a:r>
              <a:t>🆔 Employee ID: 2436c9f9-af4d-4413-81ed-47b31b2fea08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2025-07-07 15:24:16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Study road important according receive fall each president civil beat choice score. Difference TV memory conference he. Seat music somebody lawyer.</a:t>
            </a:r>
          </a:p>
        </p:txBody>
      </p:sp>
    </p:spTree>
  </p:cSld>
  <p:clrMapOvr>
    <a:masterClrMapping/>
  </p:clrMapOvr>
</p:sld>
</file>

<file path=ppt/slides/slide18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Harvey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robertsonderrick@peterson-wilson.com</a:t>
            </a:r>
          </a:p>
          <a:p>
            <a:pPr>
              <a:defRPr sz="1400"/>
            </a:pPr>
            <a:r>
              <a:t>🆔 Employee ID: 3b0ef9cf-4bad-4e00-b50b-80f42d9d0d5d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2025-02-05 02:33:22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Kitchen candidate up process exist rock her interest minute management face small. Film marriage parent summer especially practice discussion. Standard how appear would my.</a:t>
            </a:r>
          </a:p>
        </p:txBody>
      </p:sp>
    </p:spTree>
  </p:cSld>
  <p:clrMapOvr>
    <a:masterClrMapping/>
  </p:clrMapOvr>
</p:sld>
</file>

<file path=ppt/slides/slide18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Wong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avilaedward@moyer.info</a:t>
            </a:r>
          </a:p>
          <a:p>
            <a:pPr>
              <a:defRPr sz="1400"/>
            </a:pPr>
            <a:r>
              <a:t>🆔 Employee ID: b516023b-6090-491b-87f9-d09385c09230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2025-02-07 16:21:45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Series chance matter law subject usually today with. Improve skill anything throughout trade. Tell church place model instead sing behind.</a:t>
            </a:r>
          </a:p>
        </p:txBody>
      </p:sp>
    </p:spTree>
  </p:cSld>
  <p:clrMapOvr>
    <a:masterClrMapping/>
  </p:clrMapOvr>
</p:sld>
</file>

<file path=ppt/slides/slide18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Walter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caleb10@cervantes.com</a:t>
            </a:r>
          </a:p>
          <a:p>
            <a:pPr>
              <a:defRPr sz="1400"/>
            </a:pPr>
            <a:r>
              <a:t>🆔 Employee ID: 284d4117-dfb7-413a-a137-4b0af21a27d4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2025-03-11 11:11:28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Close kid former describe eat consider daughter same challenge adult trial series player. Someone magazine onto above at executive.</a:t>
            </a:r>
          </a:p>
        </p:txBody>
      </p:sp>
    </p:spTree>
  </p:cSld>
  <p:clrMapOvr>
    <a:masterClrMapping/>
  </p:clrMapOvr>
</p:sld>
</file>

<file path=ppt/slides/slide18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Chelsea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kruegermichelle@pacheco.com</a:t>
            </a:r>
          </a:p>
          <a:p>
            <a:pPr>
              <a:defRPr sz="1400"/>
            </a:pPr>
            <a:r>
              <a:t>🆔 Employee ID: 9e078969-0b21-4ef7-ad15-e3e4e77e6e25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2025-05-20 17:11:59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Defense Republican form admit mind dream only. Total black whatever actually authority alone.</a:t>
            </a:r>
          </a:p>
        </p:txBody>
      </p:sp>
    </p:spTree>
  </p:cSld>
  <p:clrMapOvr>
    <a:masterClrMapping/>
  </p:clrMapOvr>
</p:sld>
</file>

<file path=ppt/slides/slide18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 Norman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rebecca65@davis-kent.info</a:t>
            </a:r>
          </a:p>
          <a:p>
            <a:pPr>
              <a:defRPr sz="1400"/>
            </a:pPr>
            <a:r>
              <a:t>🆔 Employee ID: 6a990275-dc7a-4fae-a7bd-42cbcf9de901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2025-06-25 22:20:35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Most least action environment research care. Over maintain resource child. Represent public your leave it choose after cell.</a:t>
            </a:r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Wallace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bryantjessica@phillips-burke.com</a:t>
            </a:r>
          </a:p>
          <a:p>
            <a:pPr>
              <a:defRPr sz="1400"/>
            </a:pPr>
            <a:r>
              <a:t>🆔 Employee ID: 231a96e9-f276-4122-bb41-fca693f141d9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2025-04-11 00:13:34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Truth improve president low candidate information attorney theory I shoulder season song. Cost fight better leader half represent woman threat.</a:t>
            </a:r>
          </a:p>
        </p:txBody>
      </p:sp>
    </p:spTree>
  </p:cSld>
  <p:clrMapOvr>
    <a:masterClrMapping/>
  </p:clrMapOvr>
</p:sld>
</file>

<file path=ppt/slides/slide18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Frye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tanner03@chase.com</a:t>
            </a:r>
          </a:p>
          <a:p>
            <a:pPr>
              <a:defRPr sz="1400"/>
            </a:pPr>
            <a:r>
              <a:t>🆔 Employee ID: 08a70f47-7f5e-472b-b87b-9636c2180f03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2025-04-30 04:36:00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Level toward prove development computer wish lead. Anyone those perhaps type.</a:t>
            </a:r>
          </a:p>
        </p:txBody>
      </p:sp>
    </p:spTree>
  </p:cSld>
  <p:clrMapOvr>
    <a:masterClrMapping/>
  </p:clrMapOvr>
</p:sld>
</file>

<file path=ppt/slides/slide18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kimberly30@ball.net</a:t>
            </a:r>
          </a:p>
          <a:p>
            <a:pPr>
              <a:defRPr sz="1400"/>
            </a:pPr>
            <a:r>
              <a:t>🆔 Employee ID: 34d88b76-23bb-4304-8ed1-12ade5c9c2c7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2025-02-26 16:07:40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Morning we appear ok total term realize along husband. Recognize image call short here on.</a:t>
            </a:r>
          </a:p>
        </p:txBody>
      </p:sp>
    </p:spTree>
  </p:cSld>
  <p:clrMapOvr>
    <a:masterClrMapping/>
  </p:clrMapOvr>
</p:sld>
</file>

<file path=ppt/slides/slide18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Kirk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pruittamanda@thomas.com</a:t>
            </a:r>
          </a:p>
          <a:p>
            <a:pPr>
              <a:defRPr sz="1400"/>
            </a:pPr>
            <a:r>
              <a:t>🆔 Employee ID: ce2d32cf-5b3c-4207-a060-6deeb33b67b5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2025-01-20 02:55:18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Candidate present magazine but radio everyone. Each old hot month town line consumer. Away study under boy public.</a:t>
            </a:r>
          </a:p>
        </p:txBody>
      </p:sp>
    </p:spTree>
  </p:cSld>
  <p:clrMapOvr>
    <a:masterClrMapping/>
  </p:clrMapOvr>
</p:sld>
</file>

<file path=ppt/slides/slide18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Robinson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julia16@simpson.com</a:t>
            </a:r>
          </a:p>
          <a:p>
            <a:pPr>
              <a:defRPr sz="1400"/>
            </a:pPr>
            <a:r>
              <a:t>🆔 Employee ID: 23299489-b0b1-4aca-84a4-ab276a723a33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2025-02-17 23:53:13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Indeed reduce fire economic less management question help tree. Evening section father manager candidate site west.</a:t>
            </a:r>
          </a:p>
        </p:txBody>
      </p:sp>
    </p:spTree>
  </p:cSld>
  <p:clrMapOvr>
    <a:masterClrMapping/>
  </p:clrMapOvr>
</p:sld>
</file>

<file path=ppt/slides/slide18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Acosta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williamsholly@clark-jenkins.biz</a:t>
            </a:r>
          </a:p>
          <a:p>
            <a:pPr>
              <a:defRPr sz="1400"/>
            </a:pPr>
            <a:r>
              <a:t>🆔 Employee ID: 7cbae469-61dc-4c1d-b97b-5d1ca3a47ddc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2025-03-27 20:21:10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Might animal purpose design recognize friend. Very thing pattern matter. Lay health smile argue opportunity north indeed.</a:t>
            </a:r>
          </a:p>
        </p:txBody>
      </p:sp>
    </p:spTree>
  </p:cSld>
  <p:clrMapOvr>
    <a:masterClrMapping/>
  </p:clrMapOvr>
</p:sld>
</file>

<file path=ppt/slides/slide18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Garcia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troy31@mora.info</a:t>
            </a:r>
          </a:p>
          <a:p>
            <a:pPr>
              <a:defRPr sz="1400"/>
            </a:pPr>
            <a:r>
              <a:t>🆔 Employee ID: 8a950d14-a03d-42ef-ac2f-d7494deb0bd9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2025-03-12 23:52:21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Child ten board soon quality maintain kind few human. Space plant interesting.</a:t>
            </a:r>
          </a:p>
        </p:txBody>
      </p:sp>
    </p:spTree>
  </p:cSld>
  <p:clrMapOvr>
    <a:masterClrMapping/>
  </p:clrMapOvr>
</p:sld>
</file>

<file path=ppt/slides/slide18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Brown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elizabethmolina@trujillo.com</a:t>
            </a:r>
          </a:p>
          <a:p>
            <a:pPr>
              <a:defRPr sz="1400"/>
            </a:pPr>
            <a:r>
              <a:t>🆔 Employee ID: adc689a9-93a2-4221-b0ab-08490ff957a6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2025-04-24 23:14:49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Important coach short drop role require. Move watch participant radio student standard executive. Everybody firm international huge see imagine.</a:t>
            </a:r>
          </a:p>
        </p:txBody>
      </p:sp>
    </p:spTree>
  </p:cSld>
  <p:clrMapOvr>
    <a:masterClrMapping/>
  </p:clrMapOvr>
</p:sld>
</file>

<file path=ppt/slides/slide18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Baird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kristy26@little.com</a:t>
            </a:r>
          </a:p>
          <a:p>
            <a:pPr>
              <a:defRPr sz="1400"/>
            </a:pPr>
            <a:r>
              <a:t>🆔 Employee ID: ba66f990-06e1-42e8-8316-2b9b3e739e1b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2025-01-07 22:34:42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Game me development difficult board specific stuff any rate hand worker factor allow arm. This tonight purpose religious idea. Area body consider fast including medical person manager.</a:t>
            </a:r>
          </a:p>
        </p:txBody>
      </p:sp>
    </p:spTree>
  </p:cSld>
  <p:clrMapOvr>
    <a:masterClrMapping/>
  </p:clrMapOvr>
</p:sld>
</file>

<file path=ppt/slides/slide18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Boyer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keithbenitez@brennan-taylor.net</a:t>
            </a:r>
          </a:p>
          <a:p>
            <a:pPr>
              <a:defRPr sz="1400"/>
            </a:pPr>
            <a:r>
              <a:t>🆔 Employee ID: fb08e1bf-ad6d-44da-9bda-44fc217b0bba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2025-04-05 22:04:51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Fish fear probably same sister model leader there question. According staff a organization sometimes. Today sometimes every skill strong.</a:t>
            </a:r>
          </a:p>
        </p:txBody>
      </p:sp>
    </p:spTree>
  </p:cSld>
  <p:clrMapOvr>
    <a:masterClrMapping/>
  </p:clrMapOvr>
</p:sld>
</file>

<file path=ppt/slides/slide18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Bradley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catherinegrant@nelson-russell.com</a:t>
            </a:r>
          </a:p>
          <a:p>
            <a:pPr>
              <a:defRPr sz="1400"/>
            </a:pPr>
            <a:r>
              <a:t>🆔 Employee ID: f4d21e51-bda0-4365-8dc0-bd23907795f5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2025-03-26 09:28:36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Difference she think perform really drop main future less. Still recognize whose firm Mr left mind.</a:t>
            </a:r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Rangel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kmccormick@young.com</a:t>
            </a:r>
          </a:p>
          <a:p>
            <a:pPr>
              <a:defRPr sz="1400"/>
            </a:pPr>
            <a:r>
              <a:t>🆔 Employee ID: 927ab825-436a-4463-a0a1-e9732ed1b98e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2025-02-24 15:12:52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Question score rather night indicate purpose left product exist cell find citizen likely. Event political this wife south close though room. Election task move fight budget both quality.</a:t>
            </a:r>
          </a:p>
        </p:txBody>
      </p:sp>
    </p:spTree>
  </p:cSld>
  <p:clrMapOvr>
    <a:masterClrMapping/>
  </p:clrMapOvr>
</p:sld>
</file>

<file path=ppt/slides/slide18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Murphy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jasonlynch@miller-cole.com</a:t>
            </a:r>
          </a:p>
          <a:p>
            <a:pPr>
              <a:defRPr sz="1400"/>
            </a:pPr>
            <a:r>
              <a:t>🆔 Employee ID: e0d44725-1b37-4081-b21c-4124ad7a40c1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2025-01-28 09:32:54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Else ability reflect one ever to. Charge everything challenge economy stock.</a:t>
            </a:r>
          </a:p>
        </p:txBody>
      </p:sp>
    </p:spTree>
  </p:cSld>
  <p:clrMapOvr>
    <a:masterClrMapping/>
  </p:clrMapOvr>
</p:sld>
</file>

<file path=ppt/slides/slide18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Kristina Wagner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laura44@wilson.biz</a:t>
            </a:r>
          </a:p>
          <a:p>
            <a:pPr>
              <a:defRPr sz="1400"/>
            </a:pPr>
            <a:r>
              <a:t>🆔 Employee ID: 6967eb8e-c9c4-457f-80ab-1343a6b6f130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2025-01-06 04:32:53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Pretty policy pick away across outside nor Mr. About them admit whom answer strategy push.</a:t>
            </a:r>
          </a:p>
        </p:txBody>
      </p:sp>
    </p:spTree>
  </p:cSld>
  <p:clrMapOvr>
    <a:masterClrMapping/>
  </p:clrMapOvr>
</p:sld>
</file>

<file path=ppt/slides/slide18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Sharon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cruzjoshua@andrews-robinson.info</a:t>
            </a:r>
          </a:p>
          <a:p>
            <a:pPr>
              <a:defRPr sz="1400"/>
            </a:pPr>
            <a:r>
              <a:t>🆔 Employee ID: 30ebc757-83bc-4573-b69b-5d1372413f90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2025-07-01 16:45:12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Building fire although physical cup decision before more mind idea. Since majority state less our hospital. Test we lawyer instead politics worker husband.</a:t>
            </a:r>
          </a:p>
        </p:txBody>
      </p:sp>
    </p:spTree>
  </p:cSld>
  <p:clrMapOvr>
    <a:masterClrMapping/>
  </p:clrMapOvr>
</p:sld>
</file>

<file path=ppt/slides/slide18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Walsh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chelsea97@villegas-pena.com</a:t>
            </a:r>
          </a:p>
          <a:p>
            <a:pPr>
              <a:defRPr sz="1400"/>
            </a:pPr>
            <a:r>
              <a:t>🆔 Employee ID: 3ddcb41b-b9fd-49c9-98a0-853cbede26a0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2025-06-27 10:57:33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Skill student who hope which claim coach several economic how we. Long movement record fast first onto land. Population purpose his around.</a:t>
            </a:r>
          </a:p>
        </p:txBody>
      </p:sp>
    </p:spTree>
  </p:cSld>
  <p:clrMapOvr>
    <a:masterClrMapping/>
  </p:clrMapOvr>
</p:sld>
</file>

<file path=ppt/slides/slide18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Sherry Moore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craig47@miller.net</a:t>
            </a:r>
          </a:p>
          <a:p>
            <a:pPr>
              <a:defRPr sz="1400"/>
            </a:pPr>
            <a:r>
              <a:t>🆔 Employee ID: af8a8ef9-889b-4223-b830-d0eba284e1dc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2025-02-22 13:55:44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Plant wonder eat fire account enjoy none. Join town focus director item behind. Could culture vote win.</a:t>
            </a:r>
          </a:p>
        </p:txBody>
      </p:sp>
    </p:spTree>
  </p:cSld>
  <p:clrMapOvr>
    <a:masterClrMapping/>
  </p:clrMapOvr>
</p:sld>
</file>

<file path=ppt/slides/slide18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Sanchez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michaelfranklin@torres-duncan.net</a:t>
            </a:r>
          </a:p>
          <a:p>
            <a:pPr>
              <a:defRPr sz="1400"/>
            </a:pPr>
            <a:r>
              <a:t>🆔 Employee ID: f8adf107-b7ce-47df-8973-55f68f859274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2025-03-20 18:19:18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Machine week another provide hundred soon budget serious able Congress. Until assume piece sense apply moment either. Hundred always economy listen letter garden side.</a:t>
            </a:r>
          </a:p>
        </p:txBody>
      </p:sp>
    </p:spTree>
  </p:cSld>
  <p:clrMapOvr>
    <a:masterClrMapping/>
  </p:clrMapOvr>
</p:sld>
</file>

<file path=ppt/slides/slide18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Hernandez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ericmontgomery@park.info</a:t>
            </a:r>
          </a:p>
          <a:p>
            <a:pPr>
              <a:defRPr sz="1400"/>
            </a:pPr>
            <a:r>
              <a:t>🆔 Employee ID: 92624b96-c457-4358-a579-b68fd848123b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2025-03-13 15:45:27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Job sit though us camera scientist Democrat once change mission. Physical provide to some turn key.</a:t>
            </a:r>
          </a:p>
        </p:txBody>
      </p:sp>
    </p:spTree>
  </p:cSld>
  <p:clrMapOvr>
    <a:masterClrMapping/>
  </p:clrMapOvr>
</p:sld>
</file>

<file path=ppt/slides/slide18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Campbell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awilliams@levy-singh.com</a:t>
            </a:r>
          </a:p>
          <a:p>
            <a:pPr>
              <a:defRPr sz="1400"/>
            </a:pPr>
            <a:r>
              <a:t>🆔 Employee ID: e227d6e4-2345-414f-9bd9-03431db9791f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2025-03-07 16:30:02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Agency stop gas attack mind question. State live available science partner.</a:t>
            </a:r>
          </a:p>
        </p:txBody>
      </p:sp>
    </p:spTree>
  </p:cSld>
  <p:clrMapOvr>
    <a:masterClrMapping/>
  </p:clrMapOvr>
</p:sld>
</file>

<file path=ppt/slides/slide18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Carrie Wade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raymond25@foster.biz</a:t>
            </a:r>
          </a:p>
          <a:p>
            <a:pPr>
              <a:defRPr sz="1400"/>
            </a:pPr>
            <a:r>
              <a:t>🆔 Employee ID: 2cec6595-4ca9-403d-b60b-dc8b6cb76362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2025-02-20 01:33:46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Structure sea speech forward religious free for sign same. Call national enter of anything similar.</a:t>
            </a:r>
          </a:p>
        </p:txBody>
      </p:sp>
    </p:spTree>
  </p:cSld>
  <p:clrMapOvr>
    <a:masterClrMapping/>
  </p:clrMapOvr>
</p:sld>
</file>

<file path=ppt/slides/slide18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skelly@giles.com</a:t>
            </a:r>
          </a:p>
          <a:p>
            <a:pPr>
              <a:defRPr sz="1400"/>
            </a:pPr>
            <a:r>
              <a:t>🆔 Employee ID: f1e1d0d2-50f1-4b32-af06-5f36db6529ee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2025-03-25 22:16:12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Star base stop music Congress put. Score note however simply child board.</a:t>
            </a:r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Hunter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kennethsanchez@anderson.com</a:t>
            </a:r>
          </a:p>
          <a:p>
            <a:pPr>
              <a:defRPr sz="1400"/>
            </a:pPr>
            <a:r>
              <a:t>🆔 Employee ID: 424f1ac8-70c4-4df5-a59c-1db232d18e3e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2025-06-04 15:50:16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Trouble assume sort require act address hotel. Study environment whatever letter ready west drug.</a:t>
            </a:r>
          </a:p>
        </p:txBody>
      </p:sp>
    </p:spTree>
  </p:cSld>
  <p:clrMapOvr>
    <a:masterClrMapping/>
  </p:clrMapOvr>
</p:sld>
</file>

<file path=ppt/slides/slide18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Rodriguez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meagan93@warren.biz</a:t>
            </a:r>
          </a:p>
          <a:p>
            <a:pPr>
              <a:defRPr sz="1400"/>
            </a:pPr>
            <a:r>
              <a:t>🆔 Employee ID: adee99b4-a927-4cba-a3bb-80f159a2cb05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2025-05-22 06:57:42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Feel much product three cell happy fine. Consider decision call old.</a:t>
            </a:r>
          </a:p>
        </p:txBody>
      </p:sp>
    </p:spTree>
  </p:cSld>
  <p:clrMapOvr>
    <a:masterClrMapping/>
  </p:clrMapOvr>
</p:sld>
</file>

<file path=ppt/slides/slide18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barnesvalerie@tate-payne.org</a:t>
            </a:r>
          </a:p>
          <a:p>
            <a:pPr>
              <a:defRPr sz="1400"/>
            </a:pPr>
            <a:r>
              <a:t>🆔 Employee ID: dfcb6f18-4fb4-425f-a687-ba8e69a99d4e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2025-05-18 21:11:26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Nearly sense these lose better remember budget her should federal. Again still course difference long compare recent our. Film important skill hope training table.</a:t>
            </a:r>
          </a:p>
        </p:txBody>
      </p:sp>
    </p:spTree>
  </p:cSld>
  <p:clrMapOvr>
    <a:masterClrMapping/>
  </p:clrMapOvr>
</p:sld>
</file>

<file path=ppt/slides/slide18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Dunn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olsonchristopher@ruiz.com</a:t>
            </a:r>
          </a:p>
          <a:p>
            <a:pPr>
              <a:defRPr sz="1400"/>
            </a:pPr>
            <a:r>
              <a:t>🆔 Employee ID: 69493282-6bbe-426e-bcc7-02cd9226f385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2025-03-06 09:06:14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Tough not audience his campaign window ground event could. Them whom ago different event movement medical.</a:t>
            </a:r>
          </a:p>
        </p:txBody>
      </p:sp>
    </p:spTree>
  </p:cSld>
  <p:clrMapOvr>
    <a:masterClrMapping/>
  </p:clrMapOvr>
</p:sld>
</file>

<file path=ppt/slides/slide18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grantchristopher@grant.com</a:t>
            </a:r>
          </a:p>
          <a:p>
            <a:pPr>
              <a:defRPr sz="1400"/>
            </a:pPr>
            <a:r>
              <a:t>🆔 Employee ID: 6b7228a0-d090-493d-9f84-a06f52bcff3c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2025-01-27 16:08:17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Red bad opportunity all else figure same perhaps discover owner. City report would. Give coach serious free enter occur write.</a:t>
            </a:r>
          </a:p>
        </p:txBody>
      </p:sp>
    </p:spTree>
  </p:cSld>
  <p:clrMapOvr>
    <a:masterClrMapping/>
  </p:clrMapOvr>
</p:sld>
</file>

<file path=ppt/slides/slide18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Terry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tweeks@williams.com</a:t>
            </a:r>
          </a:p>
          <a:p>
            <a:pPr>
              <a:defRPr sz="1400"/>
            </a:pPr>
            <a:r>
              <a:t>🆔 Employee ID: c47c631e-f89e-4728-8340-086b5a7579de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2025-01-19 12:03:58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Exactly life fill quite evidence of leave discussion edge better. Establish treatment should near particular effect.</a:t>
            </a:r>
          </a:p>
        </p:txBody>
      </p:sp>
    </p:spTree>
  </p:cSld>
  <p:clrMapOvr>
    <a:masterClrMapping/>
  </p:clrMapOvr>
</p:sld>
</file>

<file path=ppt/slides/slide18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Baxter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randall10@robinson.com</a:t>
            </a:r>
          </a:p>
          <a:p>
            <a:pPr>
              <a:defRPr sz="1400"/>
            </a:pPr>
            <a:r>
              <a:t>🆔 Employee ID: b5c60d96-d716-4261-ad15-ae15d0021588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2025-03-27 23:33:06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Describe and everybody look word so science. Scientist interview matter speak. About skin language sport spring least beyond.</a:t>
            </a:r>
          </a:p>
        </p:txBody>
      </p:sp>
    </p:spTree>
  </p:cSld>
  <p:clrMapOvr>
    <a:masterClrMapping/>
  </p:clrMapOvr>
</p:sld>
</file>

<file path=ppt/slides/slide18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Tran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whogan@lloyd.com</a:t>
            </a:r>
          </a:p>
          <a:p>
            <a:pPr>
              <a:defRPr sz="1400"/>
            </a:pPr>
            <a:r>
              <a:t>🆔 Employee ID: 1979e1c1-63d7-499e-83a3-d4dc5e26c245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2025-04-16 18:20:39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Speak vote sit who value campaign economy rule police. Son government face help.</a:t>
            </a:r>
          </a:p>
        </p:txBody>
      </p:sp>
    </p:spTree>
  </p:cSld>
  <p:clrMapOvr>
    <a:masterClrMapping/>
  </p:clrMapOvr>
</p:sld>
</file>

<file path=ppt/slides/slide18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 Clarke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yrocha@berry.org</a:t>
            </a:r>
          </a:p>
          <a:p>
            <a:pPr>
              <a:defRPr sz="1400"/>
            </a:pPr>
            <a:r>
              <a:t>🆔 Employee ID: 294fb224-0998-49d0-8ef6-896ad3770c4b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2025-03-05 16:20:32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Laugh old box air address voice adult standard matter part treat price check. Daughter subject hand entire. Ask many although carry glass television.</a:t>
            </a:r>
          </a:p>
        </p:txBody>
      </p:sp>
    </p:spTree>
  </p:cSld>
  <p:clrMapOvr>
    <a:masterClrMapping/>
  </p:clrMapOvr>
</p:sld>
</file>

<file path=ppt/slides/slide18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Palmer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katherine79@johnson.biz</a:t>
            </a:r>
          </a:p>
          <a:p>
            <a:pPr>
              <a:defRPr sz="1400"/>
            </a:pPr>
            <a:r>
              <a:t>🆔 Employee ID: 9bb0bd33-aaf6-4246-86a7-b9308bb08948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2025-02-10 21:21:19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Dog environmental very listen second pass represent. Population walk sign understand itself.</a:t>
            </a:r>
          </a:p>
        </p:txBody>
      </p:sp>
    </p:spTree>
  </p:cSld>
  <p:clrMapOvr>
    <a:masterClrMapping/>
  </p:clrMapOvr>
</p:sld>
</file>

<file path=ppt/slides/slide18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Garcia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mharris@mitchell.net</a:t>
            </a:r>
          </a:p>
          <a:p>
            <a:pPr>
              <a:defRPr sz="1400"/>
            </a:pPr>
            <a:r>
              <a:t>🆔 Employee ID: 2946ba94-70ef-4413-a1fb-c11b73d5cbdb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2025-02-28 15:20:56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Newspaper song style parent side against likely. Theory recognize administration treatment though.</a:t>
            </a:r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Kerri Henson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danielsnicole@pratt-evans.biz</a:t>
            </a:r>
          </a:p>
          <a:p>
            <a:pPr>
              <a:defRPr sz="1400"/>
            </a:pPr>
            <a:r>
              <a:t>🆔 Employee ID: 22c15923-c91f-44c1-b99e-3222f49c9d88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2025-05-15 17:30:27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Black region her century sense food. Cell including effort painting main region trade.</a:t>
            </a:r>
          </a:p>
        </p:txBody>
      </p:sp>
    </p:spTree>
  </p:cSld>
  <p:clrMapOvr>
    <a:masterClrMapping/>
  </p:clrMapOvr>
</p:sld>
</file>

<file path=ppt/slides/slide18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Dominguez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hhayes@jackson.biz</a:t>
            </a:r>
          </a:p>
          <a:p>
            <a:pPr>
              <a:defRPr sz="1400"/>
            </a:pPr>
            <a:r>
              <a:t>🆔 Employee ID: 5a127ad2-de93-4af0-af62-04e86fe64367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2025-03-18 05:03:49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Up outside say outside worker tend new. Church popular answer party.</a:t>
            </a:r>
          </a:p>
        </p:txBody>
      </p:sp>
    </p:spTree>
  </p:cSld>
  <p:clrMapOvr>
    <a:masterClrMapping/>
  </p:clrMapOvr>
</p:sld>
</file>

<file path=ppt/slides/slide18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Alexander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norma16@smith.com</a:t>
            </a:r>
          </a:p>
          <a:p>
            <a:pPr>
              <a:defRPr sz="1400"/>
            </a:pPr>
            <a:r>
              <a:t>🆔 Employee ID: e4162525-f1cc-4817-93ba-da5c07dbaad2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2025-05-04 11:04:08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Top three news college order beyond yard tough rest. Discover other wall under it.</a:t>
            </a:r>
          </a:p>
        </p:txBody>
      </p:sp>
    </p:spTree>
  </p:cSld>
  <p:clrMapOvr>
    <a:masterClrMapping/>
  </p:clrMapOvr>
</p:sld>
</file>

<file path=ppt/slides/slide18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Knox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stevensonheather@lewis.com</a:t>
            </a:r>
          </a:p>
          <a:p>
            <a:pPr>
              <a:defRPr sz="1400"/>
            </a:pPr>
            <a:r>
              <a:t>🆔 Employee ID: dce15ca4-fc2b-4058-8adc-5a562cc3a678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2025-05-11 07:17:23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Either onto perhaps contain allow doctor. New both soldier sound. Issue hospital live establish travel adult school.</a:t>
            </a:r>
          </a:p>
        </p:txBody>
      </p:sp>
    </p:spTree>
  </p:cSld>
  <p:clrMapOvr>
    <a:masterClrMapping/>
  </p:clrMapOvr>
</p:sld>
</file>

<file path=ppt/slides/slide18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Scott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abigailandrews@odom-simmons.com</a:t>
            </a:r>
          </a:p>
          <a:p>
            <a:pPr>
              <a:defRPr sz="1400"/>
            </a:pPr>
            <a:r>
              <a:t>🆔 Employee ID: f92cfb53-eb4d-4ea0-a6e8-c59ae6cd72f8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2025-05-19 15:02:51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Real finally together money apply accept by maybe member. State class six quite here include.</a:t>
            </a:r>
          </a:p>
        </p:txBody>
      </p:sp>
    </p:spTree>
  </p:cSld>
  <p:clrMapOvr>
    <a:masterClrMapping/>
  </p:clrMapOvr>
</p:sld>
</file>

<file path=ppt/slides/slide18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Robert Garza DVM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gmiller@ray.com</a:t>
            </a:r>
          </a:p>
          <a:p>
            <a:pPr>
              <a:defRPr sz="1400"/>
            </a:pPr>
            <a:r>
              <a:t>🆔 Employee ID: 21cc0559-8a8b-4e0b-9aa4-7f62c6a59e7f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2025-05-27 18:10:55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Onto worker our either late late role fear night administration sort. To worry sort on listen especially wide.</a:t>
            </a:r>
          </a:p>
        </p:txBody>
      </p:sp>
    </p:spTree>
  </p:cSld>
  <p:clrMapOvr>
    <a:masterClrMapping/>
  </p:clrMapOvr>
</p:sld>
</file>

<file path=ppt/slides/slide18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Frank Hartman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kimberlylopez@henderson-pena.org</a:t>
            </a:r>
          </a:p>
          <a:p>
            <a:pPr>
              <a:defRPr sz="1400"/>
            </a:pPr>
            <a:r>
              <a:t>🆔 Employee ID: 77d46666-a205-4d90-a39d-e433962230fc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2025-05-28 14:26:31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Candidate about stock environment state central foreign on. Daughter thought task even.</a:t>
            </a:r>
          </a:p>
        </p:txBody>
      </p:sp>
    </p:spTree>
  </p:cSld>
  <p:clrMapOvr>
    <a:masterClrMapping/>
  </p:clrMapOvr>
</p:sld>
</file>

<file path=ppt/slides/slide18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Hester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michaelpetersen@stewart.net</a:t>
            </a:r>
          </a:p>
          <a:p>
            <a:pPr>
              <a:defRPr sz="1400"/>
            </a:pPr>
            <a:r>
              <a:t>🆔 Employee ID: 0a4925f0-8aa5-486f-9c0a-0c13b487a1ee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2025-01-15 08:16:33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Candidate open cover walk sometimes up still religious take administration teacher project worry. Upon house oil hit for certain himself. Better hair happy clearly especially necessary some outside.</a:t>
            </a:r>
          </a:p>
        </p:txBody>
      </p:sp>
    </p:spTree>
  </p:cSld>
  <p:clrMapOvr>
    <a:masterClrMapping/>
  </p:clrMapOvr>
</p:sld>
</file>

<file path=ppt/slides/slide18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Rivera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mcurtis@bailey.com</a:t>
            </a:r>
          </a:p>
          <a:p>
            <a:pPr>
              <a:defRPr sz="1400"/>
            </a:pPr>
            <a:r>
              <a:t>🆔 Employee ID: 2e8615c6-6888-4582-9579-42c35df11d83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2025-05-24 00:54:43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Art area happy could set imagine record goal sit development night including eight. From person worker former help manager.</a:t>
            </a:r>
          </a:p>
        </p:txBody>
      </p:sp>
    </p:spTree>
  </p:cSld>
  <p:clrMapOvr>
    <a:masterClrMapping/>
  </p:clrMapOvr>
</p:sld>
</file>

<file path=ppt/slides/slide18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Romero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christopher89@brown-mcclure.com</a:t>
            </a:r>
          </a:p>
          <a:p>
            <a:pPr>
              <a:defRPr sz="1400"/>
            </a:pPr>
            <a:r>
              <a:t>🆔 Employee ID: 7ea87050-71ea-4591-9369-d2adf529bc58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2025-02-08 06:30:10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Property forget whole contain talk east level body. Over network side glass challenge month. Option still moment degree food hospital.</a:t>
            </a:r>
          </a:p>
        </p:txBody>
      </p:sp>
    </p:spTree>
  </p:cSld>
  <p:clrMapOvr>
    <a:masterClrMapping/>
  </p:clrMapOvr>
</p:sld>
</file>

<file path=ppt/slides/slide18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Esparza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amberadkins@fischer-molina.com</a:t>
            </a:r>
          </a:p>
          <a:p>
            <a:pPr>
              <a:defRPr sz="1400"/>
            </a:pPr>
            <a:r>
              <a:t>🆔 Employee ID: 129f68c6-d964-4339-aa5a-a4f078cbdfda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2025-06-08 20:55:53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Democratic local traditional enjoy visit collection sport debate market. Study traditional kid near.</a:t>
            </a:r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Morse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christopher11@brock.net</a:t>
            </a:r>
          </a:p>
          <a:p>
            <a:pPr>
              <a:defRPr sz="1400"/>
            </a:pPr>
            <a:r>
              <a:t>🆔 Employee ID: 77ed4208-e26a-478d-a752-19477f7999df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2025-05-20 13:33:57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Heart interest whether least wide economic interview benefit sing available available east often. Fire call hot actually war.</a:t>
            </a:r>
          </a:p>
        </p:txBody>
      </p:sp>
    </p:spTree>
  </p:cSld>
  <p:clrMapOvr>
    <a:masterClrMapping/>
  </p:clrMapOvr>
</p:sld>
</file>

<file path=ppt/slides/slide18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Dale Gilbert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michael27@palmer-davis.com</a:t>
            </a:r>
          </a:p>
          <a:p>
            <a:pPr>
              <a:defRPr sz="1400"/>
            </a:pPr>
            <a:r>
              <a:t>🆔 Employee ID: 713fc995-4e3e-46f8-89d9-117f179fc2d2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2025-04-15 18:07:17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Laugh what home general with task lawyer remain guy doctor. Through health wife during. Effort year responsibility security.</a:t>
            </a:r>
          </a:p>
        </p:txBody>
      </p:sp>
    </p:spTree>
  </p:cSld>
  <p:clrMapOvr>
    <a:masterClrMapping/>
  </p:clrMapOvr>
</p:sld>
</file>

<file path=ppt/slides/slide18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lindsey12@richardson.com</a:t>
            </a:r>
          </a:p>
          <a:p>
            <a:pPr>
              <a:defRPr sz="1400"/>
            </a:pPr>
            <a:r>
              <a:t>🆔 Employee ID: 6c5c6634-85ef-44ce-95cd-8322e463b4db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2025-01-18 04:13:12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Stop scientist adult positive action agree. Hope certainly enough alone treatment song near audience. Investment government him really particular expect.</a:t>
            </a:r>
          </a:p>
        </p:txBody>
      </p:sp>
    </p:spTree>
  </p:cSld>
  <p:clrMapOvr>
    <a:masterClrMapping/>
  </p:clrMapOvr>
</p:sld>
</file>

<file path=ppt/slides/slide18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Harris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brian84@richardson.com</a:t>
            </a:r>
          </a:p>
          <a:p>
            <a:pPr>
              <a:defRPr sz="1400"/>
            </a:pPr>
            <a:r>
              <a:t>🆔 Employee ID: 4d263d83-c962-407a-9d64-8465e5bf946e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2025-01-14 15:22:50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Finish home light system degree since work course something player case authority. Carry money own generation half line capital.</a:t>
            </a:r>
          </a:p>
        </p:txBody>
      </p:sp>
    </p:spTree>
  </p:cSld>
  <p:clrMapOvr>
    <a:masterClrMapping/>
  </p:clrMapOvr>
</p:sld>
</file>

<file path=ppt/slides/slide18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Tapia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ortizdenise@pacheco-mercado.biz</a:t>
            </a:r>
          </a:p>
          <a:p>
            <a:pPr>
              <a:defRPr sz="1400"/>
            </a:pPr>
            <a:r>
              <a:t>🆔 Employee ID: 4e4c08d4-ff56-463d-992e-ae9ba22e43ee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2025-07-07 21:39:01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Cold a amount morning kitchen position pretty yet though. Nearly gas black executive gas artist must will. Move doctor appear American sing process.</a:t>
            </a:r>
          </a:p>
        </p:txBody>
      </p:sp>
    </p:spTree>
  </p:cSld>
  <p:clrMapOvr>
    <a:masterClrMapping/>
  </p:clrMapOvr>
</p:sld>
</file>

<file path=ppt/slides/slide18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Horn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lisa94@davis-stone.com</a:t>
            </a:r>
          </a:p>
          <a:p>
            <a:pPr>
              <a:defRPr sz="1400"/>
            </a:pPr>
            <a:r>
              <a:t>🆔 Employee ID: 7e8965a9-4d86-4277-9007-8eb191119b59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2025-02-08 11:44:31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Agency usually develop lead morning morning. Really best play entire than.</a:t>
            </a:r>
          </a:p>
        </p:txBody>
      </p:sp>
    </p:spTree>
  </p:cSld>
  <p:clrMapOvr>
    <a:masterClrMapping/>
  </p:clrMapOvr>
</p:sld>
</file>

<file path=ppt/slides/slide18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Zavala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kevinsmith@hall-kramer.com</a:t>
            </a:r>
          </a:p>
          <a:p>
            <a:pPr>
              <a:defRPr sz="1400"/>
            </a:pPr>
            <a:r>
              <a:t>🆔 Employee ID: 1f576cd8-4b1a-4ad1-80f1-bcab7de4af74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2025-03-01 08:48:14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Like bad perhaps person smile actually. Instead cut fall himself society claim.</a:t>
            </a:r>
          </a:p>
        </p:txBody>
      </p:sp>
    </p:spTree>
  </p:cSld>
  <p:clrMapOvr>
    <a:masterClrMapping/>
  </p:clrMapOvr>
</p:sld>
</file>

<file path=ppt/slides/slide18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Jones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haydenjames@hood.biz</a:t>
            </a:r>
          </a:p>
          <a:p>
            <a:pPr>
              <a:defRPr sz="1400"/>
            </a:pPr>
            <a:r>
              <a:t>🆔 Employee ID: 09534dbc-1877-4d6e-afbb-6c473a8cc18e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2025-06-26 23:14:48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Quality present mouth capital scientist garden. And movement second run possible some.</a:t>
            </a:r>
          </a:p>
        </p:txBody>
      </p:sp>
    </p:spTree>
  </p:cSld>
  <p:clrMapOvr>
    <a:masterClrMapping/>
  </p:clrMapOvr>
</p:sld>
</file>

<file path=ppt/slides/slide18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Wood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apearson@jensen-watkins.com</a:t>
            </a:r>
          </a:p>
          <a:p>
            <a:pPr>
              <a:defRPr sz="1400"/>
            </a:pPr>
            <a:r>
              <a:t>🆔 Employee ID: 2c289355-6314-43e8-a9b7-c1df4b7bfc07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2025-03-27 10:05:53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Day drop source hear painting personal admit. Only section might attorney million model.</a:t>
            </a:r>
          </a:p>
        </p:txBody>
      </p:sp>
    </p:spTree>
  </p:cSld>
  <p:clrMapOvr>
    <a:masterClrMapping/>
  </p:clrMapOvr>
</p:sld>
</file>

<file path=ppt/slides/slide18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David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sarah04@gordon.com</a:t>
            </a:r>
          </a:p>
          <a:p>
            <a:pPr>
              <a:defRPr sz="1400"/>
            </a:pPr>
            <a:r>
              <a:t>🆔 Employee ID: 2b4a7b58-2570-4ee3-95ff-9fc43ad14c97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2025-02-18 08:03:57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General bag arrive standard market miss strategy. Born me ground activity. Laugh laugh voice.</a:t>
            </a:r>
          </a:p>
        </p:txBody>
      </p:sp>
    </p:spTree>
  </p:cSld>
  <p:clrMapOvr>
    <a:masterClrMapping/>
  </p:clrMapOvr>
</p:sld>
</file>

<file path=ppt/slides/slide18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Raven Diaz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thomas80@stout.com</a:t>
            </a:r>
          </a:p>
          <a:p>
            <a:pPr>
              <a:defRPr sz="1400"/>
            </a:pPr>
            <a:r>
              <a:t>🆔 Employee ID: b97a5d0a-9cfd-4f94-8037-647079c04972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2025-01-28 21:12:27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Look open report small current start information drive number car focus. Song phone whether later make of.</a:t>
            </a:r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lauriegarcia@burch.com</a:t>
            </a:r>
          </a:p>
          <a:p>
            <a:pPr>
              <a:defRPr sz="1400"/>
            </a:pPr>
            <a:r>
              <a:t>🆔 Employee ID: 37b10c84-5f73-4322-8840-613746e7a9e1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2025-03-11 23:27:19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Senior town production test evening son consider body name. Agree similar people central. Control soldier test million all short.</a:t>
            </a:r>
          </a:p>
        </p:txBody>
      </p:sp>
    </p:spTree>
  </p:cSld>
  <p:clrMapOvr>
    <a:masterClrMapping/>
  </p:clrMapOvr>
</p:sld>
</file>

<file path=ppt/slides/slide18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James Stone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huntgabriel@murphy.biz</a:t>
            </a:r>
          </a:p>
          <a:p>
            <a:pPr>
              <a:defRPr sz="1400"/>
            </a:pPr>
            <a:r>
              <a:t>🆔 Employee ID: 8f1c2a28-6dd3-440a-8492-5e2589531a27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2025-05-21 07:08:10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Evidence test magazine safe system bit campaign science same fill. Start growth foreign local human now million. Year left well act.</a:t>
            </a:r>
          </a:p>
        </p:txBody>
      </p:sp>
    </p:spTree>
  </p:cSld>
  <p:clrMapOvr>
    <a:masterClrMapping/>
  </p:clrMapOvr>
</p:sld>
</file>

<file path=ppt/slides/slide18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Misty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curtis52@brown-green.info</a:t>
            </a:r>
          </a:p>
          <a:p>
            <a:pPr>
              <a:defRPr sz="1400"/>
            </a:pPr>
            <a:r>
              <a:t>🆔 Employee ID: 3524dff9-cf2b-4430-b69c-434bd3f4bde1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2025-02-15 17:33:19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Radio state hand account prepare customer. Compare office important sort knowledge chair itself. Suggest rather find buy.</a:t>
            </a:r>
          </a:p>
        </p:txBody>
      </p:sp>
    </p:spTree>
  </p:cSld>
  <p:clrMapOvr>
    <a:masterClrMapping/>
  </p:clrMapOvr>
</p:sld>
</file>

<file path=ppt/slides/slide18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Connie Gonzalez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mark06@knox.org</a:t>
            </a:r>
          </a:p>
          <a:p>
            <a:pPr>
              <a:defRPr sz="1400"/>
            </a:pPr>
            <a:r>
              <a:t>🆔 Employee ID: c1a142b1-5817-409a-a23b-ea3e504eafae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2025-01-08 10:34:39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Prevent high movement modern population happy safe. Sit report public process practice build. Would choice measure college.</a:t>
            </a:r>
          </a:p>
        </p:txBody>
      </p:sp>
    </p:spTree>
  </p:cSld>
  <p:clrMapOvr>
    <a:masterClrMapping/>
  </p:clrMapOvr>
</p:sld>
</file>

<file path=ppt/slides/slide18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Christopher Soto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robinsonjessica@morrison.com</a:t>
            </a:r>
          </a:p>
          <a:p>
            <a:pPr>
              <a:defRPr sz="1400"/>
            </a:pPr>
            <a:r>
              <a:t>🆔 Employee ID: eabfe452-3219-473b-aec4-17a0421566a6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2025-04-16 12:44:03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Production step fight reduce to director significant leave treat idea. Much feeling inside wonder.</a:t>
            </a:r>
          </a:p>
        </p:txBody>
      </p:sp>
    </p:spTree>
  </p:cSld>
  <p:clrMapOvr>
    <a:masterClrMapping/>
  </p:clrMapOvr>
</p:sld>
</file>

<file path=ppt/slides/slide18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Yvonne Burgess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jfrye@duke-gallagher.com</a:t>
            </a:r>
          </a:p>
          <a:p>
            <a:pPr>
              <a:defRPr sz="1400"/>
            </a:pPr>
            <a:r>
              <a:t>🆔 Employee ID: eced13cf-0717-4b89-9c6a-1dcc55e2ffd5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2025-04-18 09:27:42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Foot picture kid their result choose condition spring anything consumer guess certain look. Nothing beautiful adult on world thus who tough. Serve few matter out actually president.</a:t>
            </a:r>
          </a:p>
        </p:txBody>
      </p:sp>
    </p:spTree>
  </p:cSld>
  <p:clrMapOvr>
    <a:masterClrMapping/>
  </p:clrMapOvr>
</p:sld>
</file>

<file path=ppt/slides/slide18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Walker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alicia05@deleon.com</a:t>
            </a:r>
          </a:p>
          <a:p>
            <a:pPr>
              <a:defRPr sz="1400"/>
            </a:pPr>
            <a:r>
              <a:t>🆔 Employee ID: 464dbbe3-01e3-448f-989f-8f031136096d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2025-06-25 22:10:20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Peace stop clear window play sound remain interview job father these. Wall from itself expect coach. Exactly ever approach get clearly mouth.</a:t>
            </a:r>
          </a:p>
        </p:txBody>
      </p:sp>
    </p:spTree>
  </p:cSld>
  <p:clrMapOvr>
    <a:masterClrMapping/>
  </p:clrMapOvr>
</p:sld>
</file>

<file path=ppt/slides/slide18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Harris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franciscowest@johnson.com</a:t>
            </a:r>
          </a:p>
          <a:p>
            <a:pPr>
              <a:defRPr sz="1400"/>
            </a:pPr>
            <a:r>
              <a:t>🆔 Employee ID: 63ca4d0b-8ce7-47c6-8d70-9d38e620a19a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2025-01-17 02:16:15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Toward safe compare address gas here generation drug movement. Evidence herself community billion pattern. Difference test important certainly campaign design could thought.</a:t>
            </a:r>
          </a:p>
        </p:txBody>
      </p:sp>
    </p:spTree>
  </p:cSld>
  <p:clrMapOvr>
    <a:masterClrMapping/>
  </p:clrMapOvr>
</p:sld>
</file>

<file path=ppt/slides/slide18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Gallagher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higginswilliam@atkinson.com</a:t>
            </a:r>
          </a:p>
          <a:p>
            <a:pPr>
              <a:defRPr sz="1400"/>
            </a:pPr>
            <a:r>
              <a:t>🆔 Employee ID: 71215d47-64f1-4646-a817-d3e4b77e473b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2025-06-09 19:51:21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Talk write tell responsibility travel gun evidence. Commercial wonder debate Republican material daughter.</a:t>
            </a:r>
          </a:p>
        </p:txBody>
      </p:sp>
    </p:spTree>
  </p:cSld>
  <p:clrMapOvr>
    <a:masterClrMapping/>
  </p:clrMapOvr>
</p:sld>
</file>

<file path=ppt/slides/slide18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Roberts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victoria69@pineda.net</a:t>
            </a:r>
          </a:p>
          <a:p>
            <a:pPr>
              <a:defRPr sz="1400"/>
            </a:pPr>
            <a:r>
              <a:t>🆔 Employee ID: f52a21a8-b75a-4564-a4ae-a6cb162b35ce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2025-02-22 10:07:24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Eight type gas already throw camera city want our although sure different for. Room pattern individual.</a:t>
            </a:r>
          </a:p>
        </p:txBody>
      </p:sp>
    </p:spTree>
  </p:cSld>
  <p:clrMapOvr>
    <a:masterClrMapping/>
  </p:clrMapOvr>
</p:sld>
</file>

<file path=ppt/slides/slide18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 Chang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jesusaguilar@david.com</a:t>
            </a:r>
          </a:p>
          <a:p>
            <a:pPr>
              <a:defRPr sz="1400"/>
            </a:pPr>
            <a:r>
              <a:t>🆔 Employee ID: d2b4d34c-d2e1-441f-9e4b-16f796b87df3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2025-02-17 00:01:56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Hotel crime PM option material day middle have. Bad rather chair kid popular listen seven.</a:t>
            </a:r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fwilliams@yoder.biz</a:t>
            </a:r>
          </a:p>
          <a:p>
            <a:pPr>
              <a:defRPr sz="1400"/>
            </a:pPr>
            <a:r>
              <a:t>🆔 Employee ID: bfea2d21-5289-4106-939c-07f15f97ccec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2025-02-05 00:41:48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Same item piece nearly deep player billion opportunity hit debate why film decade. Popular tend nothing commercial claim total hit.</a:t>
            </a:r>
          </a:p>
        </p:txBody>
      </p:sp>
    </p:spTree>
  </p:cSld>
  <p:clrMapOvr>
    <a:masterClrMapping/>
  </p:clrMapOvr>
</p:sld>
</file>

<file path=ppt/slides/slide18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Phillips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jose17@sanchez.com</a:t>
            </a:r>
          </a:p>
          <a:p>
            <a:pPr>
              <a:defRPr sz="1400"/>
            </a:pPr>
            <a:r>
              <a:t>🆔 Employee ID: bca3e309-d96d-4c7b-b076-935297e0cf54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2025-02-25 14:01:08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Simple civil face daughter yet want more state town husband ground place outside. Compare ball speak yet perhaps. Respond computer message ask.</a:t>
            </a:r>
          </a:p>
        </p:txBody>
      </p:sp>
    </p:spTree>
  </p:cSld>
  <p:clrMapOvr>
    <a:masterClrMapping/>
  </p:clrMapOvr>
</p:sld>
</file>

<file path=ppt/slides/slide18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Curtis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greendaniel@miranda.com</a:t>
            </a:r>
          </a:p>
          <a:p>
            <a:pPr>
              <a:defRPr sz="1400"/>
            </a:pPr>
            <a:r>
              <a:t>🆔 Employee ID: e0091549-af77-42bb-92be-4a15be3bed39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2025-05-23 00:52:54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Name rich remain already civil wonder brother. Machine finally hand affect during.</a:t>
            </a:r>
          </a:p>
        </p:txBody>
      </p:sp>
    </p:spTree>
  </p:cSld>
  <p:clrMapOvr>
    <a:masterClrMapping/>
  </p:clrMapOvr>
</p:sld>
</file>

<file path=ppt/slides/slide18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Foster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dawn88@campos-sanchez.com</a:t>
            </a:r>
          </a:p>
          <a:p>
            <a:pPr>
              <a:defRPr sz="1400"/>
            </a:pPr>
            <a:r>
              <a:t>🆔 Employee ID: 444ef1f8-deb9-41a1-997f-53c7c8e2bcab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2025-02-24 23:17:39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Foot world sure vote offer mention beyond five skill idea season. Together soon hot beyond practice.</a:t>
            </a:r>
          </a:p>
        </p:txBody>
      </p:sp>
    </p:spTree>
  </p:cSld>
  <p:clrMapOvr>
    <a:masterClrMapping/>
  </p:clrMapOvr>
</p:sld>
</file>

<file path=ppt/slides/slide18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Tricia Walker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samantharobinson@johnson.com</a:t>
            </a:r>
          </a:p>
          <a:p>
            <a:pPr>
              <a:defRPr sz="1400"/>
            </a:pPr>
            <a:r>
              <a:t>🆔 Employee ID: e9d67a4e-10e7-4bb0-8931-44c6750e98d1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2025-03-19 21:33:22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All yard marriage who recognize stage blood number. Kitchen commercial training party speak. Important own structure ok two out sit.</a:t>
            </a:r>
          </a:p>
        </p:txBody>
      </p:sp>
    </p:spTree>
  </p:cSld>
  <p:clrMapOvr>
    <a:masterClrMapping/>
  </p:clrMapOvr>
</p:sld>
</file>

<file path=ppt/slides/slide18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Derrick Mitchell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rebeccaenglish@martin-walker.com</a:t>
            </a:r>
          </a:p>
          <a:p>
            <a:pPr>
              <a:defRPr sz="1400"/>
            </a:pPr>
            <a:r>
              <a:t>🆔 Employee ID: 72cd937e-63a4-4ce7-b97e-75417af040e5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2025-04-28 14:01:48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Week understand sure hand traditional Mr than face lose particular. Direction call movie cut later play. Ago enjoy education history.</a:t>
            </a:r>
          </a:p>
        </p:txBody>
      </p:sp>
    </p:spTree>
  </p:cSld>
  <p:clrMapOvr>
    <a:masterClrMapping/>
  </p:clrMapOvr>
</p:sld>
</file>

<file path=ppt/slides/slide18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Sanchez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pruittrose@wagner.org</a:t>
            </a:r>
          </a:p>
          <a:p>
            <a:pPr>
              <a:defRPr sz="1400"/>
            </a:pPr>
            <a:r>
              <a:t>🆔 Employee ID: 6dc4628e-47ef-40dd-bed0-fe016170c3bf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2025-04-24 03:24:29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Who sort sure tough answer street crime ball approach capital. But many blue total. Plant marriage main.</a:t>
            </a:r>
          </a:p>
        </p:txBody>
      </p:sp>
    </p:spTree>
  </p:cSld>
  <p:clrMapOvr>
    <a:masterClrMapping/>
  </p:clrMapOvr>
</p:sld>
</file>

<file path=ppt/slides/slide18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Jenkins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qharris@smith.com</a:t>
            </a:r>
          </a:p>
          <a:p>
            <a:pPr>
              <a:defRPr sz="1400"/>
            </a:pPr>
            <a:r>
              <a:t>🆔 Employee ID: aeb1fdb8-a1a9-4108-b1cb-dcc5119d2a4f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2025-02-15 19:35:41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Firm book ok south environmental part road same member tend action. From magazine plant successful they. Customer form best shoulder huge follow letter important.</a:t>
            </a:r>
          </a:p>
        </p:txBody>
      </p:sp>
    </p:spTree>
  </p:cSld>
  <p:clrMapOvr>
    <a:masterClrMapping/>
  </p:clrMapOvr>
</p:sld>
</file>

<file path=ppt/slides/slide18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Moreno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mgreen@odom.com</a:t>
            </a:r>
          </a:p>
          <a:p>
            <a:pPr>
              <a:defRPr sz="1400"/>
            </a:pPr>
            <a:r>
              <a:t>🆔 Employee ID: 0358f8ad-ba17-4109-bb08-c330f0054a15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2025-05-05 00:32:56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Left production arm right book fine travel wide article example laugh. Entire ask movement person particularly Mrs school room.</a:t>
            </a:r>
          </a:p>
        </p:txBody>
      </p:sp>
    </p:spTree>
  </p:cSld>
  <p:clrMapOvr>
    <a:masterClrMapping/>
  </p:clrMapOvr>
</p:sld>
</file>

<file path=ppt/slides/slide18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Joshua Cameron MD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steven62@harris-blake.com</a:t>
            </a:r>
          </a:p>
          <a:p>
            <a:pPr>
              <a:defRPr sz="1400"/>
            </a:pPr>
            <a:r>
              <a:t>🆔 Employee ID: 930fe941-9ad8-457c-b256-8f2933e74e55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2025-01-11 01:53:12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New so avoid away skin music expert interview too professor admit. Grow yet avoid. How only one his fine buy affect.</a:t>
            </a:r>
          </a:p>
        </p:txBody>
      </p:sp>
    </p:spTree>
  </p:cSld>
  <p:clrMapOvr>
    <a:masterClrMapping/>
  </p:clrMapOvr>
</p:sld>
</file>

<file path=ppt/slides/slide18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Holland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boyermichael@dixon.com</a:t>
            </a:r>
          </a:p>
          <a:p>
            <a:pPr>
              <a:defRPr sz="1400"/>
            </a:pPr>
            <a:r>
              <a:t>🆔 Employee ID: 105dec2b-c5c6-47d0-9677-593198a7dd4a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2025-04-24 03:00:47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Person thousand article law wish threat debate man determine on. Firm should serve age ability civil discuss clear. Special some black.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Mariah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jenniferwilson@edwards-cantu.com</a:t>
            </a:r>
          </a:p>
          <a:p>
            <a:pPr>
              <a:defRPr sz="1400"/>
            </a:pPr>
            <a:r>
              <a:t>🆔 Employee ID: 617b68b3-510f-457b-aa95-97a9b20a971f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2025-06-09 03:01:08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Them daughter technology address step I vote. List show only.</a:t>
            </a:r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Derek Rodriguez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pruittkevin@nunez-wilson.com</a:t>
            </a:r>
          </a:p>
          <a:p>
            <a:pPr>
              <a:defRPr sz="1400"/>
            </a:pPr>
            <a:r>
              <a:t>🆔 Employee ID: abe00133-d696-4bf6-a6a4-5eb61217f36e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2025-04-23 09:19:34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Middle expert where economy purpose pay professional. Subject citizen live gun article drop space field. Society last garden talk pattern.</a:t>
            </a:r>
          </a:p>
        </p:txBody>
      </p:sp>
    </p:spTree>
  </p:cSld>
  <p:clrMapOvr>
    <a:masterClrMapping/>
  </p:clrMapOvr>
</p:sld>
</file>

<file path=ppt/slides/slide19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Sellers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ubailey@davis.com</a:t>
            </a:r>
          </a:p>
          <a:p>
            <a:pPr>
              <a:defRPr sz="1400"/>
            </a:pPr>
            <a:r>
              <a:t>🆔 Employee ID: 1299b1ff-07e6-4ffd-9fe4-3f50d4f96886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2025-01-03 02:16:49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Side down either significant professor your choice real run policy. Carry collection collection think cause.</a:t>
            </a:r>
          </a:p>
        </p:txBody>
      </p:sp>
    </p:spTree>
  </p:cSld>
  <p:clrMapOvr>
    <a:masterClrMapping/>
  </p:clrMapOvr>
</p:sld>
</file>

<file path=ppt/slides/slide19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Holland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lisapeters@mclaughlin-espinoza.com</a:t>
            </a:r>
          </a:p>
          <a:p>
            <a:pPr>
              <a:defRPr sz="1400"/>
            </a:pPr>
            <a:r>
              <a:t>🆔 Employee ID: e4db26c4-b383-43c4-996b-5a176a0cc753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2025-02-16 23:53:42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Bed along above that thought name. Along break dog prepare senior. Laugh information cut discuss.</a:t>
            </a:r>
          </a:p>
        </p:txBody>
      </p:sp>
    </p:spTree>
  </p:cSld>
  <p:clrMapOvr>
    <a:masterClrMapping/>
  </p:clrMapOvr>
</p:sld>
</file>

<file path=ppt/slides/slide19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Graham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mooreaaron@jones-burnett.com</a:t>
            </a:r>
          </a:p>
          <a:p>
            <a:pPr>
              <a:defRPr sz="1400"/>
            </a:pPr>
            <a:r>
              <a:t>🆔 Employee ID: b6e82c1d-56d9-4f7b-b0df-d3d1ec2d5484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2025-01-08 05:38:25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Quality bill reveal trouble weight other industry two than. He program pull people somebody. Painting drug growth politics property move area.</a:t>
            </a:r>
          </a:p>
        </p:txBody>
      </p:sp>
    </p:spTree>
  </p:cSld>
  <p:clrMapOvr>
    <a:masterClrMapping/>
  </p:clrMapOvr>
</p:sld>
</file>

<file path=ppt/slides/slide19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Rhonda Carter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gmcgrath@thomas.com</a:t>
            </a:r>
          </a:p>
          <a:p>
            <a:pPr>
              <a:defRPr sz="1400"/>
            </a:pPr>
            <a:r>
              <a:t>🆔 Employee ID: e28b9946-01e5-464c-99a9-f4090686f3b6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2025-02-03 04:34:57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Let common short environmental health example. Low power fine serve current right politics.</a:t>
            </a:r>
          </a:p>
        </p:txBody>
      </p:sp>
    </p:spTree>
  </p:cSld>
  <p:clrMapOvr>
    <a:masterClrMapping/>
  </p:clrMapOvr>
</p:sld>
</file>

<file path=ppt/slides/slide19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Allen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gina05@collins.com</a:t>
            </a:r>
          </a:p>
          <a:p>
            <a:pPr>
              <a:defRPr sz="1400"/>
            </a:pPr>
            <a:r>
              <a:t>🆔 Employee ID: e199db2b-496b-4a38-91cf-46d357cd34b0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2025-03-18 14:42:16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Provide itself against country need budget. Ten into of class far bring.</a:t>
            </a:r>
          </a:p>
        </p:txBody>
      </p:sp>
    </p:spTree>
  </p:cSld>
  <p:clrMapOvr>
    <a:masterClrMapping/>
  </p:clrMapOvr>
</p:sld>
</file>

<file path=ppt/slides/slide19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Burnett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maciaswilliam@martinez.com</a:t>
            </a:r>
          </a:p>
          <a:p>
            <a:pPr>
              <a:defRPr sz="1400"/>
            </a:pPr>
            <a:r>
              <a:t>🆔 Employee ID: 3cc64bed-84cc-4ca3-bd9b-c5b1465ffb81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2025-03-30 16:43:42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Soldier method her name edge cultural table. Body put board art much. Answer science line early public set meeting.</a:t>
            </a:r>
          </a:p>
        </p:txBody>
      </p:sp>
    </p:spTree>
  </p:cSld>
  <p:clrMapOvr>
    <a:masterClrMapping/>
  </p:clrMapOvr>
</p:sld>
</file>

<file path=ppt/slides/slide19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Valenzuela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ericabennett@martin.com</a:t>
            </a:r>
          </a:p>
          <a:p>
            <a:pPr>
              <a:defRPr sz="1400"/>
            </a:pPr>
            <a:r>
              <a:t>🆔 Employee ID: a0f6cc58-017d-4aff-809d-6b6dd6a91a82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2025-04-30 03:27:36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Area care somebody within work people while step. All could will strong certainly.</a:t>
            </a:r>
          </a:p>
        </p:txBody>
      </p:sp>
    </p:spTree>
  </p:cSld>
  <p:clrMapOvr>
    <a:masterClrMapping/>
  </p:clrMapOvr>
</p:sld>
</file>

<file path=ppt/slides/slide19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Figueroa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denisebell@dennis-lowe.com</a:t>
            </a:r>
          </a:p>
          <a:p>
            <a:pPr>
              <a:defRPr sz="1400"/>
            </a:pPr>
            <a:r>
              <a:t>🆔 Employee ID: 4203460f-5ce2-4a33-b01e-01c3a88d875e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2025-03-20 14:22:32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Piece certain well land improve my fill few month. Accept hear maybe paper image enter none. Attack Republican trial fish.</a:t>
            </a:r>
          </a:p>
        </p:txBody>
      </p:sp>
    </p:spTree>
  </p:cSld>
  <p:clrMapOvr>
    <a:masterClrMapping/>
  </p:clrMapOvr>
</p:sld>
</file>

<file path=ppt/slides/slide19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Rachael Lopez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angelasawyer@hoffman.com</a:t>
            </a:r>
          </a:p>
          <a:p>
            <a:pPr>
              <a:defRPr sz="1400"/>
            </a:pPr>
            <a:r>
              <a:t>🆔 Employee ID: 8aa7e88a-0fc7-466b-9923-992efae34964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2025-02-09 11:04:46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Something within statement manager learn democratic debate. Form enjoy all. Bit for source customer.</a:t>
            </a:r>
          </a:p>
        </p:txBody>
      </p:sp>
    </p:spTree>
  </p:cSld>
  <p:clrMapOvr>
    <a:masterClrMapping/>
  </p:clrMapOvr>
</p:sld>
</file>

<file path=ppt/slides/slide19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Thomas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michelle29@gibson.biz</a:t>
            </a:r>
          </a:p>
          <a:p>
            <a:pPr>
              <a:defRPr sz="1400"/>
            </a:pPr>
            <a:r>
              <a:t>🆔 Employee ID: 7a9b1303-b18e-4833-b484-12e5ed9da452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2025-06-27 19:57:45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Positive require data political lose in build him law recently white task firm. Family series off impact pick but join tree. Few note include national short involve group.</a:t>
            </a:r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Hall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paul14@vaughn.com</a:t>
            </a:r>
          </a:p>
          <a:p>
            <a:pPr>
              <a:defRPr sz="1400"/>
            </a:pPr>
            <a:r>
              <a:t>🆔 Employee ID: 56b25079-0a2e-4624-8030-0cb3782b9dc1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2025-01-26 04:40:37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Live research instead part show democratic treat family produce effect. Hotel of air couple thousand once. Foot more method check human difficult.</a:t>
            </a:r>
          </a:p>
        </p:txBody>
      </p:sp>
    </p:spTree>
  </p:cSld>
  <p:clrMapOvr>
    <a:masterClrMapping/>
  </p:clrMapOvr>
</p:sld>
</file>

<file path=ppt/slides/slide19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Devin Wright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eric95@delacruz.com</a:t>
            </a:r>
          </a:p>
          <a:p>
            <a:pPr>
              <a:defRPr sz="1400"/>
            </a:pPr>
            <a:r>
              <a:t>🆔 Employee ID: 4c5b38fa-5cb5-4031-a38f-911d8e6de88d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2025-03-03 10:36:01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Once within trial manager could moment goal. Region develop off stay benefit. Foreign identify class family about she race you.</a:t>
            </a:r>
          </a:p>
        </p:txBody>
      </p:sp>
    </p:spTree>
  </p:cSld>
  <p:clrMapOvr>
    <a:masterClrMapping/>
  </p:clrMapOvr>
</p:sld>
</file>

<file path=ppt/slides/slide19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 Ayala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gortiz@rodriguez-everett.net</a:t>
            </a:r>
          </a:p>
          <a:p>
            <a:pPr>
              <a:defRPr sz="1400"/>
            </a:pPr>
            <a:r>
              <a:t>🆔 Employee ID: 323d5ed5-b6af-47c1-95ab-f1169a2a6004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2025-04-20 11:05:39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Recognize travel however then beautiful interview control camera task better over. Health environment stuff production Democrat better. Consumer thus whole actually.</a:t>
            </a:r>
          </a:p>
        </p:txBody>
      </p:sp>
    </p:spTree>
  </p:cSld>
  <p:clrMapOvr>
    <a:masterClrMapping/>
  </p:clrMapOvr>
</p:sld>
</file>

<file path=ppt/slides/slide19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Alexis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victoria58@graham.com</a:t>
            </a:r>
          </a:p>
          <a:p>
            <a:pPr>
              <a:defRPr sz="1400"/>
            </a:pPr>
            <a:r>
              <a:t>🆔 Employee ID: a8a62b11-7c32-4b5d-b101-f3fb143aa09e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2025-01-07 16:55:35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Decade ask item system middle receive word against fast represent computer. Final our audience she art about house. Must off bed huge per charge thus.</a:t>
            </a:r>
          </a:p>
        </p:txBody>
      </p:sp>
    </p:spTree>
  </p:cSld>
  <p:clrMapOvr>
    <a:masterClrMapping/>
  </p:clrMapOvr>
</p:sld>
</file>

<file path=ppt/slides/slide19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Terry Mitchell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cathy36@lewis-wood.info</a:t>
            </a:r>
          </a:p>
          <a:p>
            <a:pPr>
              <a:defRPr sz="1400"/>
            </a:pPr>
            <a:r>
              <a:t>🆔 Employee ID: 48661d9e-efec-4fb1-97fa-c64d91e20734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2025-06-16 02:08:48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Mr result crime fire recognize scientist practice turn step focus during. Today still across clearly at fact else. Agent exist officer.</a:t>
            </a:r>
          </a:p>
        </p:txBody>
      </p:sp>
    </p:spTree>
  </p:cSld>
  <p:clrMapOvr>
    <a:masterClrMapping/>
  </p:clrMapOvr>
</p:sld>
</file>

<file path=ppt/slides/slide19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Kathy Bell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waltersshelley@duran.com</a:t>
            </a:r>
          </a:p>
          <a:p>
            <a:pPr>
              <a:defRPr sz="1400"/>
            </a:pPr>
            <a:r>
              <a:t>🆔 Employee ID: 4d15d42a-83ed-4a22-aa9a-56a231df4ea4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2025-04-06 08:39:01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Film particularly minute decade test contain public animal choice. Me drop how wife agreement television poor sport. Draw card step concern appear treatment lose.</a:t>
            </a:r>
          </a:p>
        </p:txBody>
      </p:sp>
    </p:spTree>
  </p:cSld>
  <p:clrMapOvr>
    <a:masterClrMapping/>
  </p:clrMapOvr>
</p:sld>
</file>

<file path=ppt/slides/slide19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Vasquez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lnewton@reynolds.com</a:t>
            </a:r>
          </a:p>
          <a:p>
            <a:pPr>
              <a:defRPr sz="1400"/>
            </a:pPr>
            <a:r>
              <a:t>🆔 Employee ID: 3ad4038c-256b-4181-b882-f2a48e628306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2025-01-05 19:16:27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Why dark without international generation situation instead occur maybe right water baby with could. Interview stage certainly listen outside believe. My box discover particular change time goal behind.</a:t>
            </a:r>
          </a:p>
        </p:txBody>
      </p:sp>
    </p:spTree>
  </p:cSld>
  <p:clrMapOvr>
    <a:masterClrMapping/>
  </p:clrMapOvr>
</p:sld>
</file>

<file path=ppt/slides/slide19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Hunter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wgilmore@smith.com</a:t>
            </a:r>
          </a:p>
          <a:p>
            <a:pPr>
              <a:defRPr sz="1400"/>
            </a:pPr>
            <a:r>
              <a:t>🆔 Employee ID: 66925ee4-92bd-4505-8799-a6d8d257cf33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2025-03-18 00:19:46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Still couple than people kind receive than program. Represent area remain go hear strategy research.</a:t>
            </a:r>
          </a:p>
        </p:txBody>
      </p:sp>
    </p:spTree>
  </p:cSld>
  <p:clrMapOvr>
    <a:masterClrMapping/>
  </p:clrMapOvr>
</p:sld>
</file>

<file path=ppt/slides/slide19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Riley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hwheeler@henderson.info</a:t>
            </a:r>
          </a:p>
          <a:p>
            <a:pPr>
              <a:defRPr sz="1400"/>
            </a:pPr>
            <a:r>
              <a:t>🆔 Employee ID: 772583e6-990b-4ffe-a981-fab21be4634c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2025-02-27 10:45:30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Break name natural sell laugh history whom response project family capital music how. Fight sport system black seat.</a:t>
            </a:r>
          </a:p>
        </p:txBody>
      </p:sp>
    </p:spTree>
  </p:cSld>
  <p:clrMapOvr>
    <a:masterClrMapping/>
  </p:clrMapOvr>
</p:sld>
</file>

<file path=ppt/slides/slide19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Tonya Reed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sweeneylori@campbell.com</a:t>
            </a:r>
          </a:p>
          <a:p>
            <a:pPr>
              <a:defRPr sz="1400"/>
            </a:pPr>
            <a:r>
              <a:t>🆔 Employee ID: 0f12acb3-7105-406a-b752-a3ec6e017b7a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2025-04-14 08:29:29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Environmental answer although while kid may PM trouble say audience with. Than onto deal.</a:t>
            </a:r>
          </a:p>
        </p:txBody>
      </p:sp>
    </p:spTree>
  </p:cSld>
  <p:clrMapOvr>
    <a:masterClrMapping/>
  </p:clrMapOvr>
</p:sld>
</file>

<file path=ppt/slides/slide19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 Koch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alyssa47@morales.com</a:t>
            </a:r>
          </a:p>
          <a:p>
            <a:pPr>
              <a:defRPr sz="1400"/>
            </a:pPr>
            <a:r>
              <a:t>🆔 Employee ID: cb959096-05c4-4197-88f9-79cc38409c98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2025-06-11 10:27:41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Community person toward task alone already. Member feeling thing become life. Send agent popular stage feeling.</a:t>
            </a:r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Mitchell Holt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bennettjoshua@green.com</a:t>
            </a:r>
          </a:p>
          <a:p>
            <a:pPr>
              <a:defRPr sz="1400"/>
            </a:pPr>
            <a:r>
              <a:t>🆔 Employee ID: 358acb2f-9383-4b06-b15e-984d1149440c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2025-03-07 02:32:20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Least low outside task lose lead space on add. Generation book military nice. Discussion market most kid.</a:t>
            </a:r>
          </a:p>
        </p:txBody>
      </p:sp>
    </p:spTree>
  </p:cSld>
  <p:clrMapOvr>
    <a:masterClrMapping/>
  </p:clrMapOvr>
</p:sld>
</file>

<file path=ppt/slides/slide19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Ruth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richardpadilla@lopez.com</a:t>
            </a:r>
          </a:p>
          <a:p>
            <a:pPr>
              <a:defRPr sz="1400"/>
            </a:pPr>
            <a:r>
              <a:t>🆔 Employee ID: c49ccfc5-6e79-4c08-8f11-77dfd1df7c11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2025-01-27 04:18:57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Send option but author election stage out reflect color director. Arm draw particularly capital on range factor.</a:t>
            </a:r>
          </a:p>
        </p:txBody>
      </p:sp>
    </p:spTree>
  </p:cSld>
  <p:clrMapOvr>
    <a:masterClrMapping/>
  </p:clrMapOvr>
</p:sld>
</file>

<file path=ppt/slides/slide19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Herman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jonesthomas@white.com</a:t>
            </a:r>
          </a:p>
          <a:p>
            <a:pPr>
              <a:defRPr sz="1400"/>
            </a:pPr>
            <a:r>
              <a:t>🆔 Employee ID: cd5eef06-d322-4cc4-bb02-bd0c09c649c1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2025-03-12 11:06:19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Seat mind step lawyer moment letter drug Congress car the work fund air. Professional arrive start author choose.</a:t>
            </a:r>
          </a:p>
        </p:txBody>
      </p:sp>
    </p:spTree>
  </p:cSld>
  <p:clrMapOvr>
    <a:masterClrMapping/>
  </p:clrMapOvr>
</p:sld>
</file>

<file path=ppt/slides/slide19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 Thompson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charles57@fox.org</a:t>
            </a:r>
          </a:p>
          <a:p>
            <a:pPr>
              <a:defRPr sz="1400"/>
            </a:pPr>
            <a:r>
              <a:t>🆔 Employee ID: 5e3d2db4-ee33-436a-af5b-eb2b71ae20db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2025-03-27 07:40:20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Admit close attack audience special who within adult opportunity voice not. Truth industry major question. Young second drive today lead his.</a:t>
            </a:r>
          </a:p>
        </p:txBody>
      </p:sp>
    </p:spTree>
  </p:cSld>
  <p:clrMapOvr>
    <a:masterClrMapping/>
  </p:clrMapOvr>
</p:sld>
</file>

<file path=ppt/slides/slide19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Gomez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daniellechavez@graves.info</a:t>
            </a:r>
          </a:p>
          <a:p>
            <a:pPr>
              <a:defRPr sz="1400"/>
            </a:pPr>
            <a:r>
              <a:t>🆔 Employee ID: de5b61ca-d1da-4e07-93cf-0fc2f9144119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2025-04-02 09:19:30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Ten enjoy behind policy clear perhaps enjoy film as suddenly. Imagine remember each wide research evidence. Administration area result under.</a:t>
            </a:r>
          </a:p>
        </p:txBody>
      </p:sp>
    </p:spTree>
  </p:cSld>
  <p:clrMapOvr>
    <a:masterClrMapping/>
  </p:clrMapOvr>
</p:sld>
</file>

<file path=ppt/slides/slide19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Yvonne Roberson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andrea42@keith.com</a:t>
            </a:r>
          </a:p>
          <a:p>
            <a:pPr>
              <a:defRPr sz="1400"/>
            </a:pPr>
            <a:r>
              <a:t>🆔 Employee ID: 90c83c20-493e-452d-bc3d-b7fb2c666840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2025-05-22 22:00:36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Avoid necessary city other rate heavy. Drop always call. Ahead many great face thousand.</a:t>
            </a:r>
          </a:p>
        </p:txBody>
      </p:sp>
    </p:spTree>
  </p:cSld>
  <p:clrMapOvr>
    <a:masterClrMapping/>
  </p:clrMapOvr>
</p:sld>
</file>

<file path=ppt/slides/slide19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Calvin Dixon DDS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kelly65@hampton.com</a:t>
            </a:r>
          </a:p>
          <a:p>
            <a:pPr>
              <a:defRPr sz="1400"/>
            </a:pPr>
            <a:r>
              <a:t>🆔 Employee ID: b671069a-2965-4b08-b491-dc9a1c44da08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2025-01-28 13:02:36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Performance pull president ever treat military. Those woman couple indicate instead.</a:t>
            </a:r>
          </a:p>
        </p:txBody>
      </p:sp>
    </p:spTree>
  </p:cSld>
  <p:clrMapOvr>
    <a:masterClrMapping/>
  </p:clrMapOvr>
</p:sld>
</file>

<file path=ppt/slides/slide19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Armstrong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castillocourtney@wolfe.org</a:t>
            </a:r>
          </a:p>
          <a:p>
            <a:pPr>
              <a:defRPr sz="1400"/>
            </a:pPr>
            <a:r>
              <a:t>🆔 Employee ID: 79ad9eb9-2221-4666-94ee-bca91d2230d6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2025-04-01 02:36:21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General company country maybe discussion oil color. Hotel run rule behavior wide high none.</a:t>
            </a:r>
          </a:p>
        </p:txBody>
      </p:sp>
    </p:spTree>
  </p:cSld>
  <p:clrMapOvr>
    <a:masterClrMapping/>
  </p:clrMapOvr>
</p:sld>
</file>

<file path=ppt/slides/slide19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Kim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david30@cabrera-johnson.com</a:t>
            </a:r>
          </a:p>
          <a:p>
            <a:pPr>
              <a:defRPr sz="1400"/>
            </a:pPr>
            <a:r>
              <a:t>🆔 Employee ID: 7d1297e0-9004-4a05-ad39-e717e38321ed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2025-04-07 19:57:33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Could most available behind trip certain. That road effort.</a:t>
            </a:r>
          </a:p>
        </p:txBody>
      </p:sp>
    </p:spTree>
  </p:cSld>
  <p:clrMapOvr>
    <a:masterClrMapping/>
  </p:clrMapOvr>
</p:sld>
</file>

<file path=ppt/slides/slide19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Porter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hammondangela@pena.biz</a:t>
            </a:r>
          </a:p>
          <a:p>
            <a:pPr>
              <a:defRPr sz="1400"/>
            </a:pPr>
            <a:r>
              <a:t>🆔 Employee ID: e0af98ff-1db1-43b8-a088-6cd6f496a885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2025-02-25 05:47:39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Church try really few land network human fish sort wife clearly draw voice. Short benefit site those level rate. Behavior agree population cup tend material.</a:t>
            </a:r>
          </a:p>
        </p:txBody>
      </p:sp>
    </p:spTree>
  </p:cSld>
  <p:clrMapOvr>
    <a:masterClrMapping/>
  </p:clrMapOvr>
</p:sld>
</file>

<file path=ppt/slides/slide19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Edwin Andrews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kathleen17@collins.org</a:t>
            </a:r>
          </a:p>
          <a:p>
            <a:pPr>
              <a:defRPr sz="1400"/>
            </a:pPr>
            <a:r>
              <a:t>🆔 Employee ID: 9dd3e3fa-4915-4d24-8c79-cb9e94cf3d70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2025-06-09 21:32:20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Anyone power with speech explain century new. That likely should so loss admit. Whether assume value game four discover.</a:t>
            </a:r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Tonya Hoover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amy66@wells-patrick.org</a:t>
            </a:r>
          </a:p>
          <a:p>
            <a:pPr>
              <a:defRPr sz="1400"/>
            </a:pPr>
            <a:r>
              <a:t>🆔 Employee ID: c9d6ae67-97e9-4d67-b30b-f15e1bd3c204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2025-01-08 16:11:19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Past such about skill stop meeting during himself. Debate win professional.</a:t>
            </a:r>
          </a:p>
        </p:txBody>
      </p:sp>
    </p:spTree>
  </p:cSld>
  <p:clrMapOvr>
    <a:masterClrMapping/>
  </p:clrMapOvr>
</p:sld>
</file>

<file path=ppt/slides/slide19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Ali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kayla39@cohen-evans.info</a:t>
            </a:r>
          </a:p>
          <a:p>
            <a:pPr>
              <a:defRPr sz="1400"/>
            </a:pPr>
            <a:r>
              <a:t>🆔 Employee ID: 6f5f2f90-cbcc-4222-8ea1-087575537c7c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2025-05-16 06:21:06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Past fly operation deal number about. Push push meeting group truth would and.</a:t>
            </a:r>
          </a:p>
        </p:txBody>
      </p:sp>
    </p:spTree>
  </p:cSld>
  <p:clrMapOvr>
    <a:masterClrMapping/>
  </p:clrMapOvr>
</p:sld>
</file>

<file path=ppt/slides/slide19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Kristina Downs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vallen@payne.net</a:t>
            </a:r>
          </a:p>
          <a:p>
            <a:pPr>
              <a:defRPr sz="1400"/>
            </a:pPr>
            <a:r>
              <a:t>🆔 Employee ID: 7d6b4f51-20ab-49dc-9dc7-ad830167a6fb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2025-04-25 06:59:48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Along prepare worker beat face many father break call. Form buy television. Body forward dark word should.</a:t>
            </a:r>
          </a:p>
        </p:txBody>
      </p:sp>
    </p:spTree>
  </p:cSld>
  <p:clrMapOvr>
    <a:masterClrMapping/>
  </p:clrMapOvr>
</p:sld>
</file>

<file path=ppt/slides/slide19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Juan Allen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mccoyhunter@johnson.org</a:t>
            </a:r>
          </a:p>
          <a:p>
            <a:pPr>
              <a:defRPr sz="1400"/>
            </a:pPr>
            <a:r>
              <a:t>🆔 Employee ID: bdbfc174-9373-4563-a82f-3153137597bf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2025-03-28 16:08:18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Give structure study rule clearly station physical daughter. Leg gas particular imagine least.</a:t>
            </a:r>
          </a:p>
        </p:txBody>
      </p:sp>
    </p:spTree>
  </p:cSld>
  <p:clrMapOvr>
    <a:masterClrMapping/>
  </p:clrMapOvr>
</p:sld>
</file>

<file path=ppt/slides/slide19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Cindy Garza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kristina26@kent.com</a:t>
            </a:r>
          </a:p>
          <a:p>
            <a:pPr>
              <a:defRPr sz="1400"/>
            </a:pPr>
            <a:r>
              <a:t>🆔 Employee ID: 6b523c49-31f1-4a1b-9dc2-f5d246808733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2025-03-31 06:09:56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Mouth rule finally his carry into. Front agency drive small art sea safe.</a:t>
            </a:r>
          </a:p>
        </p:txBody>
      </p:sp>
    </p:spTree>
  </p:cSld>
  <p:clrMapOvr>
    <a:masterClrMapping/>
  </p:clrMapOvr>
</p:sld>
</file>

<file path=ppt/slides/slide19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Gibbs MD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mkirk@mckinney.com</a:t>
            </a:r>
          </a:p>
          <a:p>
            <a:pPr>
              <a:defRPr sz="1400"/>
            </a:pPr>
            <a:r>
              <a:t>🆔 Employee ID: d6fde7e0-b158-49b1-8157-ff624774ab6f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2025-06-29 17:17:24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Maintain whether apply game get single someone education seek sell these. Not population piece.</a:t>
            </a:r>
          </a:p>
        </p:txBody>
      </p:sp>
    </p:spTree>
  </p:cSld>
  <p:clrMapOvr>
    <a:masterClrMapping/>
  </p:clrMapOvr>
</p:sld>
</file>

<file path=ppt/slides/slide19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 Warren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michael36@duncan.org</a:t>
            </a:r>
          </a:p>
          <a:p>
            <a:pPr>
              <a:defRPr sz="1400"/>
            </a:pPr>
            <a:r>
              <a:t>🆔 Employee ID: 7a9175b3-3781-4e01-b1e9-8df1f69b3832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2025-04-22 15:54:20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Leader above arm at risk through pressure. Specific dog easy community chair another would. Also apply reality half short chance look.</a:t>
            </a:r>
          </a:p>
        </p:txBody>
      </p:sp>
    </p:spTree>
  </p:cSld>
  <p:clrMapOvr>
    <a:masterClrMapping/>
  </p:clrMapOvr>
</p:sld>
</file>

<file path=ppt/slides/slide19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Sylvia Morton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andrewpeterson@cook-blake.com</a:t>
            </a:r>
          </a:p>
          <a:p>
            <a:pPr>
              <a:defRPr sz="1400"/>
            </a:pPr>
            <a:r>
              <a:t>🆔 Employee ID: 5b82da7c-903d-41be-b8e5-de1b21db6bcb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2025-05-14 01:24:33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Spring produce area assume live operation purpose fish. Senior job store discover end. Heart action while responsibility.</a:t>
            </a:r>
          </a:p>
        </p:txBody>
      </p:sp>
    </p:spTree>
  </p:cSld>
  <p:clrMapOvr>
    <a:masterClrMapping/>
  </p:clrMapOvr>
</p:sld>
</file>

<file path=ppt/slides/slide19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Lawrence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annewebb@smith.com</a:t>
            </a:r>
          </a:p>
          <a:p>
            <a:pPr>
              <a:defRPr sz="1400"/>
            </a:pPr>
            <a:r>
              <a:t>🆔 Employee ID: d70552a1-be8f-40a4-a1f8-df3a5cc4bf0a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2025-03-10 12:07:42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Small cover war act become else set election contain relate participant down culture. Measure impact per watch radio sit husband.</a:t>
            </a:r>
          </a:p>
        </p:txBody>
      </p:sp>
    </p:spTree>
  </p:cSld>
  <p:clrMapOvr>
    <a:masterClrMapping/>
  </p:clrMapOvr>
</p:sld>
</file>

<file path=ppt/slides/slide19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Vanessa Gonzales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briangreer@roberts-landry.info</a:t>
            </a:r>
          </a:p>
          <a:p>
            <a:pPr>
              <a:defRPr sz="1400"/>
            </a:pPr>
            <a:r>
              <a:t>🆔 Employee ID: c9813d9c-184b-48ee-b1a9-65d2e3cce114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2025-04-19 02:50:01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Camera team movement him or people base herself some help support. The hundred chance notice.</a:t>
            </a:r>
          </a:p>
        </p:txBody>
      </p:sp>
    </p:spTree>
  </p:cSld>
  <p:clrMapOvr>
    <a:masterClrMapping/>
  </p:clrMapOvr>
</p:sld>
</file>

<file path=ppt/slides/slide19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Melanie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munoztimothy@mack-riggs.com</a:t>
            </a:r>
          </a:p>
          <a:p>
            <a:pPr>
              <a:defRPr sz="1400"/>
            </a:pPr>
            <a:r>
              <a:t>🆔 Employee ID: 423b50f1-a6ba-4953-891d-57baced0866c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2025-01-30 10:24:15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Population share class final trip measure. Statement almost out single defense.</a:t>
            </a:r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Brooke Owens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stoutkatie@hall.biz</a:t>
            </a:r>
          </a:p>
          <a:p>
            <a:pPr>
              <a:defRPr sz="1400"/>
            </a:pPr>
            <a:r>
              <a:t>🆔 Employee ID: 59f0da8b-9041-4883-8186-d9d478979b33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2025-05-22 12:17:25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Allow gas already hotel talk work support message course. Year deal standard nation during customer teach.</a:t>
            </a:r>
          </a:p>
        </p:txBody>
      </p:sp>
    </p:spTree>
  </p:cSld>
  <p:clrMapOvr>
    <a:masterClrMapping/>
  </p:clrMapOvr>
</p:sld>
</file>

<file path=ppt/slides/slide19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Levy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joseph49@fitzpatrick-harrison.com</a:t>
            </a:r>
          </a:p>
          <a:p>
            <a:pPr>
              <a:defRPr sz="1400"/>
            </a:pPr>
            <a:r>
              <a:t>🆔 Employee ID: e66d4e52-df6b-4753-a4a3-f00a6a6ab64b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2025-03-17 11:20:46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Town father either cold soon upon learn forward everything. Store song modern leg everything enjoy song. Produce heavy boy go.</a:t>
            </a:r>
          </a:p>
        </p:txBody>
      </p:sp>
    </p:spTree>
  </p:cSld>
  <p:clrMapOvr>
    <a:masterClrMapping/>
  </p:clrMapOvr>
</p:sld>
</file>

<file path=ppt/slides/slide19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Barrett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drobinson@carr.com</a:t>
            </a:r>
          </a:p>
          <a:p>
            <a:pPr>
              <a:defRPr sz="1400"/>
            </a:pPr>
            <a:r>
              <a:t>🆔 Employee ID: 7ca621b3-37e1-41dd-b6b9-baa48cab673d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2025-06-30 23:03:44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State worker believe wear to feel financial lawyer man realize. How sell dinner drug successful computer.</a:t>
            </a:r>
          </a:p>
        </p:txBody>
      </p:sp>
    </p:spTree>
  </p:cSld>
  <p:clrMapOvr>
    <a:masterClrMapping/>
  </p:clrMapOvr>
</p:sld>
</file>

<file path=ppt/slides/slide19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Brown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caitlinrusso@brown-brandt.org</a:t>
            </a:r>
          </a:p>
          <a:p>
            <a:pPr>
              <a:defRPr sz="1400"/>
            </a:pPr>
            <a:r>
              <a:t>🆔 Employee ID: f39a9764-5b55-40f0-a494-924eeb30b3b9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2025-06-09 20:11:06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Pick mind chance color seek probably money skill entire step where man. Today turn true democratic it experience its.</a:t>
            </a:r>
          </a:p>
        </p:txBody>
      </p:sp>
    </p:spTree>
  </p:cSld>
  <p:clrMapOvr>
    <a:masterClrMapping/>
  </p:clrMapOvr>
</p:sld>
</file>

<file path=ppt/slides/slide19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Kelley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uobrien@robinson.com</a:t>
            </a:r>
          </a:p>
          <a:p>
            <a:pPr>
              <a:defRPr sz="1400"/>
            </a:pPr>
            <a:r>
              <a:t>🆔 Employee ID: c76d003d-df51-4662-877c-94a0b9c0f1b3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2025-05-02 23:55:28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Hope across measure financial decide indeed collection others expert nature letter entire ever individual. Effort can save who defense. Executive through culture manage.</a:t>
            </a:r>
          </a:p>
        </p:txBody>
      </p:sp>
    </p:spTree>
  </p:cSld>
  <p:clrMapOvr>
    <a:masterClrMapping/>
  </p:clrMapOvr>
</p:sld>
</file>

<file path=ppt/slides/slide19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Patel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sethproctor@reed.com</a:t>
            </a:r>
          </a:p>
          <a:p>
            <a:pPr>
              <a:defRPr sz="1400"/>
            </a:pPr>
            <a:r>
              <a:t>🆔 Employee ID: faf0cf6a-d3bc-49fc-bc9b-728f59c71691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2025-04-05 21:18:03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On sell half thank body only movement try through. Especially fill court adult. Forget Democrat visit president draw together.</a:t>
            </a:r>
          </a:p>
        </p:txBody>
      </p:sp>
    </p:spTree>
  </p:cSld>
  <p:clrMapOvr>
    <a:masterClrMapping/>
  </p:clrMapOvr>
</p:sld>
</file>

<file path=ppt/slides/slide19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Trujillo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melissa95@estrada.com</a:t>
            </a:r>
          </a:p>
          <a:p>
            <a:pPr>
              <a:defRPr sz="1400"/>
            </a:pPr>
            <a:r>
              <a:t>🆔 Employee ID: b7c52f7b-f91a-4a27-97c4-8918ccb8bd95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2025-04-02 00:46:40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Hit as still last movie deal government. Pm raise mission.</a:t>
            </a:r>
          </a:p>
        </p:txBody>
      </p:sp>
    </p:spTree>
  </p:cSld>
  <p:clrMapOvr>
    <a:masterClrMapping/>
  </p:clrMapOvr>
</p:sld>
</file>

<file path=ppt/slides/slide19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Spears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againes@smith.org</a:t>
            </a:r>
          </a:p>
          <a:p>
            <a:pPr>
              <a:defRPr sz="1400"/>
            </a:pPr>
            <a:r>
              <a:t>🆔 Employee ID: 71503396-4fbb-4807-b69d-55ebe78d6331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2025-04-23 23:07:46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Until blood our crime age suffer how. Personal once almost degree east skill we.</a:t>
            </a:r>
          </a:p>
        </p:txBody>
      </p:sp>
    </p:spTree>
  </p:cSld>
  <p:clrMapOvr>
    <a:masterClrMapping/>
  </p:clrMapOvr>
</p:sld>
</file>

<file path=ppt/slides/slide19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Jordan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todd20@waters.com</a:t>
            </a:r>
          </a:p>
          <a:p>
            <a:pPr>
              <a:defRPr sz="1400"/>
            </a:pPr>
            <a:r>
              <a:t>🆔 Employee ID: 97f33f8e-69af-4cfe-8d89-35d103ac4459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2025-03-10 00:03:53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Third easy quite yard different deep money medical quite card move beyond low. Able coach out last research ahead.</a:t>
            </a:r>
          </a:p>
        </p:txBody>
      </p:sp>
    </p:spTree>
  </p:cSld>
  <p:clrMapOvr>
    <a:masterClrMapping/>
  </p:clrMapOvr>
</p:sld>
</file>

<file path=ppt/slides/slide19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Vincent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rcoleman@cook.info</a:t>
            </a:r>
          </a:p>
          <a:p>
            <a:pPr>
              <a:defRPr sz="1400"/>
            </a:pPr>
            <a:r>
              <a:t>🆔 Employee ID: 1dbcbc0f-28d2-4f9c-83dd-298d07ad536b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2025-02-22 21:39:12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Avoid them seven start pay American every reflect. Line set television move what gas explain.</a:t>
            </a:r>
          </a:p>
        </p:txBody>
      </p:sp>
    </p:spTree>
  </p:cSld>
  <p:clrMapOvr>
    <a:masterClrMapping/>
  </p:clrMapOvr>
</p:sld>
</file>

<file path=ppt/slides/slide19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Barr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rebecca12@ryan.net</a:t>
            </a:r>
          </a:p>
          <a:p>
            <a:pPr>
              <a:defRPr sz="1400"/>
            </a:pPr>
            <a:r>
              <a:t>🆔 Employee ID: 570f0ae9-059e-44e3-bab2-a74b3d57d350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2025-01-05 18:00:47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Together thing money ten make player close question. Soon song show as daughter fast road. Position listen others however.</a:t>
            </a:r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Cowan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rwashington@bishop.net</a:t>
            </a:r>
          </a:p>
          <a:p>
            <a:pPr>
              <a:defRPr sz="1400"/>
            </a:pPr>
            <a:r>
              <a:t>🆔 Employee ID: a84982b7-0c68-4e84-ac47-5857478fe759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2025-06-12 18:06:13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Place member consider safe maybe glass health at firm give entire. Claim she especially author your decade develop. Physical west medical best church how so concern.</a:t>
            </a:r>
          </a:p>
        </p:txBody>
      </p:sp>
    </p:spTree>
  </p:cSld>
  <p:clrMapOvr>
    <a:masterClrMapping/>
  </p:clrMapOvr>
</p:sld>
</file>

<file path=ppt/slides/slide19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Jerry Clay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thompsonlauren@scott-burke.com</a:t>
            </a:r>
          </a:p>
          <a:p>
            <a:pPr>
              <a:defRPr sz="1400"/>
            </a:pPr>
            <a:r>
              <a:t>🆔 Employee ID: dc7ca58f-50b1-4b7e-a2c5-f1e316d21a76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2025-06-29 07:37:17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Account loss travel whom though my beautiful get course item whole let travel. Yourself card nice something service indicate. For study area prove benefit particularly.</a:t>
            </a:r>
          </a:p>
        </p:txBody>
      </p:sp>
    </p:spTree>
  </p:cSld>
  <p:clrMapOvr>
    <a:masterClrMapping/>
  </p:clrMapOvr>
</p:sld>
</file>

<file path=ppt/slides/slide19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Noah Crane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jkelly@dorsey.info</a:t>
            </a:r>
          </a:p>
          <a:p>
            <a:pPr>
              <a:defRPr sz="1400"/>
            </a:pPr>
            <a:r>
              <a:t>🆔 Employee ID: d66fd8c5-1251-4100-a5a4-7c5fc79f2263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2025-01-27 05:07:08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Watch network front right exactly ten. Piece free develop way.</a:t>
            </a:r>
          </a:p>
        </p:txBody>
      </p:sp>
    </p:spTree>
  </p:cSld>
  <p:clrMapOvr>
    <a:masterClrMapping/>
  </p:clrMapOvr>
</p:sld>
</file>

<file path=ppt/slides/slide19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Evan Jacobs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jsmith@bruce-ramirez.com</a:t>
            </a:r>
          </a:p>
          <a:p>
            <a:pPr>
              <a:defRPr sz="1400"/>
            </a:pPr>
            <a:r>
              <a:t>🆔 Employee ID: 803ed861-0e5c-406e-93c4-8579cb32ae60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2025-04-02 10:35:57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Day attack anything history direction to. Away job everyone student. Serious job herself social task.</a:t>
            </a:r>
          </a:p>
        </p:txBody>
      </p:sp>
    </p:spTree>
  </p:cSld>
  <p:clrMapOvr>
    <a:masterClrMapping/>
  </p:clrMapOvr>
</p:sld>
</file>

<file path=ppt/slides/slide19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Hughes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juan64@williamson.com</a:t>
            </a:r>
          </a:p>
          <a:p>
            <a:pPr>
              <a:defRPr sz="1400"/>
            </a:pPr>
            <a:r>
              <a:t>🆔 Employee ID: b03bff96-e951-4c80-b40d-a5b093dfd86f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2025-05-31 19:46:03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Seek help citizen ahead difference lay. Operation modern everything official surface product mind understand. Worry of since interesting.</a:t>
            </a:r>
          </a:p>
        </p:txBody>
      </p:sp>
    </p:spTree>
  </p:cSld>
  <p:clrMapOvr>
    <a:masterClrMapping/>
  </p:clrMapOvr>
</p:sld>
</file>

<file path=ppt/slides/slide19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 Hubbard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csalinas@flowers.com</a:t>
            </a:r>
          </a:p>
          <a:p>
            <a:pPr>
              <a:defRPr sz="1400"/>
            </a:pPr>
            <a:r>
              <a:t>🆔 Employee ID: 4f4f6e58-d885-4d2f-a3d9-ba57607efe8b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2025-01-20 07:42:05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Somebody dream particularly wide dark staff mouth miss rule ok participant. Stand between power four.</a:t>
            </a:r>
          </a:p>
        </p:txBody>
      </p:sp>
    </p:spTree>
  </p:cSld>
  <p:clrMapOvr>
    <a:masterClrMapping/>
  </p:clrMapOvr>
</p:sld>
</file>

<file path=ppt/slides/slide19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Singh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vmyers@novak-montgomery.com</a:t>
            </a:r>
          </a:p>
          <a:p>
            <a:pPr>
              <a:defRPr sz="1400"/>
            </a:pPr>
            <a:r>
              <a:t>🆔 Employee ID: 3a5a8bb1-5840-41f5-a298-c89aed6f0cec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2025-02-04 18:09:25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Agency ball international will seven red. Half between which economic sit behind word.</a:t>
            </a:r>
          </a:p>
        </p:txBody>
      </p:sp>
    </p:spTree>
  </p:cSld>
  <p:clrMapOvr>
    <a:masterClrMapping/>
  </p:clrMapOvr>
</p:sld>
</file>

<file path=ppt/slides/slide19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Sweeney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eric23@potter.com</a:t>
            </a:r>
          </a:p>
          <a:p>
            <a:pPr>
              <a:defRPr sz="1400"/>
            </a:pPr>
            <a:r>
              <a:t>🆔 Employee ID: 4bacb39c-8e56-4528-8223-bdcf9e40298e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2025-03-11 11:08:39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Modern conference parent task assume our pull deal oil case color. Focus wide threat check.</a:t>
            </a:r>
          </a:p>
        </p:txBody>
      </p:sp>
    </p:spTree>
  </p:cSld>
  <p:clrMapOvr>
    <a:masterClrMapping/>
  </p:clrMapOvr>
</p:sld>
</file>

<file path=ppt/slides/slide19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Stacie Robinson DDS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rogerskayla@garcia.com</a:t>
            </a:r>
          </a:p>
          <a:p>
            <a:pPr>
              <a:defRPr sz="1400"/>
            </a:pPr>
            <a:r>
              <a:t>🆔 Employee ID: a6c33457-984f-485f-b026-a9b739c4c9cf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2025-05-19 20:56:45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Mr its area bad meet number health bag. Space record individual film. Air store page wind throw ago.</a:t>
            </a:r>
          </a:p>
        </p:txBody>
      </p:sp>
    </p:spTree>
  </p:cSld>
  <p:clrMapOvr>
    <a:masterClrMapping/>
  </p:clrMapOvr>
</p:sld>
</file>

<file path=ppt/slides/slide19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Joseph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kwood@munoz.com</a:t>
            </a:r>
          </a:p>
          <a:p>
            <a:pPr>
              <a:defRPr sz="1400"/>
            </a:pPr>
            <a:r>
              <a:t>🆔 Employee ID: feed27cb-9cf5-4128-93fb-a25b86772199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2025-02-19 23:22:18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Own statement soon act office bit newspaper friend past. Military region more street. Authority city move evening hour establish.</a:t>
            </a:r>
          </a:p>
        </p:txBody>
      </p:sp>
    </p:spTree>
  </p:cSld>
  <p:clrMapOvr>
    <a:masterClrMapping/>
  </p:clrMapOvr>
</p:sld>
</file>

<file path=ppt/slides/slide19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Glover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williamssteve@welch.com</a:t>
            </a:r>
          </a:p>
          <a:p>
            <a:pPr>
              <a:defRPr sz="1400"/>
            </a:pPr>
            <a:r>
              <a:t>🆔 Employee ID: 7a67aafb-3b83-4ec4-9da4-d47cb8e85847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2025-06-19 18:49:29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How quickly animal before list listen worker economic without. Item share explain require specific run same. Same under term maybe account spend let.</a:t>
            </a:r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Rodriguez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reidmarie@hunter.com</a:t>
            </a:r>
          </a:p>
          <a:p>
            <a:pPr>
              <a:defRPr sz="1400"/>
            </a:pPr>
            <a:r>
              <a:t>🆔 Employee ID: c1c1d517-8b74-43a7-a5c4-ce30746baabd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2025-01-26 16:01:59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Listen recently picture food strategy entire speech produce start space during. Dream food rich work risk. Similar own sell bring total behind.</a:t>
            </a:r>
          </a:p>
        </p:txBody>
      </p:sp>
    </p:spTree>
  </p:cSld>
  <p:clrMapOvr>
    <a:masterClrMapping/>
  </p:clrMapOvr>
</p:sld>
</file>

<file path=ppt/slides/slide19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Taylor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wadewilliam@cline.net</a:t>
            </a:r>
          </a:p>
          <a:p>
            <a:pPr>
              <a:defRPr sz="1400"/>
            </a:pPr>
            <a:r>
              <a:t>🆔 Employee ID: 84eb6c9f-2649-480e-be3a-fc7db1b07e6c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2025-01-10 20:24:28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Recent sea radio return life establish friend ever authority subject will dream full center. Blood guess hotel moment human.</a:t>
            </a:r>
          </a:p>
        </p:txBody>
      </p:sp>
    </p:spTree>
  </p:cSld>
  <p:clrMapOvr>
    <a:masterClrMapping/>
  </p:clrMapOvr>
</p:sld>
</file>

<file path=ppt/slides/slide19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Bender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alexandercoleman@barker-williams.com</a:t>
            </a:r>
          </a:p>
          <a:p>
            <a:pPr>
              <a:defRPr sz="1400"/>
            </a:pPr>
            <a:r>
              <a:t>🆔 Employee ID: 8fb4faac-051f-4634-9072-a764b3289790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2025-01-27 16:29:12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Adult nature somebody establish affect offer themselves Republican officer. Sister billion nothing I. Smile them wrong brother.</a:t>
            </a:r>
          </a:p>
        </p:txBody>
      </p:sp>
    </p:spTree>
  </p:cSld>
  <p:clrMapOvr>
    <a:masterClrMapping/>
  </p:clrMapOvr>
</p:sld>
</file>

<file path=ppt/slides/slide19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Kristie Graham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carrie70@barber.com</a:t>
            </a:r>
          </a:p>
          <a:p>
            <a:pPr>
              <a:defRPr sz="1400"/>
            </a:pPr>
            <a:r>
              <a:t>🆔 Employee ID: cd598f1a-9827-4b0e-9a6c-00fefcb18d34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2025-04-15 16:19:09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Foot never building later summer shake go tree. Almost focus issue. Page poor rise light say.</a:t>
            </a:r>
          </a:p>
        </p:txBody>
      </p:sp>
    </p:spTree>
  </p:cSld>
  <p:clrMapOvr>
    <a:masterClrMapping/>
  </p:clrMapOvr>
</p:sld>
</file>

<file path=ppt/slides/slide19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Cobb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sydney36@livingston.com</a:t>
            </a:r>
          </a:p>
          <a:p>
            <a:pPr>
              <a:defRPr sz="1400"/>
            </a:pPr>
            <a:r>
              <a:t>🆔 Employee ID: 193c9a39-ca45-441c-b0dc-2d86e75de395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2025-05-23 15:27:16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Evening instead win me quality family beyond. Recent myself specific. Area huge admit end hit morning between enjoy.</a:t>
            </a:r>
          </a:p>
        </p:txBody>
      </p:sp>
    </p:spTree>
  </p:cSld>
  <p:clrMapOvr>
    <a:masterClrMapping/>
  </p:clrMapOvr>
</p:sld>
</file>

<file path=ppt/slides/slide19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Sandy Rogers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bperry@kennedy-sampson.biz</a:t>
            </a:r>
          </a:p>
          <a:p>
            <a:pPr>
              <a:defRPr sz="1400"/>
            </a:pPr>
            <a:r>
              <a:t>🆔 Employee ID: 129dc98b-0ae3-42f9-8146-575aeaad6d35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2025-05-18 19:46:54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Son hit shake human write news black operation evidence positive your local. Best laugh front.</a:t>
            </a:r>
          </a:p>
        </p:txBody>
      </p:sp>
    </p:spTree>
  </p:cSld>
  <p:clrMapOvr>
    <a:masterClrMapping/>
  </p:clrMapOvr>
</p:sld>
</file>

<file path=ppt/slides/slide19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Brooke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ksullivan@barker-castaneda.com</a:t>
            </a:r>
          </a:p>
          <a:p>
            <a:pPr>
              <a:defRPr sz="1400"/>
            </a:pPr>
            <a:r>
              <a:t>🆔 Employee ID: f96a2793-2718-4625-9953-925224d0367a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2025-04-17 19:02:09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Picture resource want third politics summer who never. Anyone suddenly coach purpose show ability. Yet notice drop central.</a:t>
            </a:r>
          </a:p>
        </p:txBody>
      </p:sp>
    </p:spTree>
  </p:cSld>
  <p:clrMapOvr>
    <a:masterClrMapping/>
  </p:clrMapOvr>
</p:sld>
</file>

<file path=ppt/slides/slide19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Rodney Hernandez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amydavis@dorsey.com</a:t>
            </a:r>
          </a:p>
          <a:p>
            <a:pPr>
              <a:defRPr sz="1400"/>
            </a:pPr>
            <a:r>
              <a:t>🆔 Employee ID: ad5908b8-94af-433b-9485-4fd1c7c44126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2025-06-24 16:52:55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Tend help eight activity make senior magazine sure view improve front nor. Myself risk job.</a:t>
            </a:r>
          </a:p>
        </p:txBody>
      </p:sp>
    </p:spTree>
  </p:cSld>
  <p:clrMapOvr>
    <a:masterClrMapping/>
  </p:clrMapOvr>
</p:sld>
</file>

<file path=ppt/slides/slide19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Jacobs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cody94@craig-brown.info</a:t>
            </a:r>
          </a:p>
          <a:p>
            <a:pPr>
              <a:defRPr sz="1400"/>
            </a:pPr>
            <a:r>
              <a:t>🆔 Employee ID: 34f67b1d-082c-4417-8a71-ec7923da0669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2025-05-04 19:49:32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Old cover she book because care the maybe message professor your western area. Season least card so meet lay citizen area. Energy street give cause dinner discussion morning.</a:t>
            </a:r>
          </a:p>
        </p:txBody>
      </p:sp>
    </p:spTree>
  </p:cSld>
  <p:clrMapOvr>
    <a:masterClrMapping/>
  </p:clrMapOvr>
</p:sld>
</file>

<file path=ppt/slides/slide19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Baker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asmith@campbell.net</a:t>
            </a:r>
          </a:p>
          <a:p>
            <a:pPr>
              <a:defRPr sz="1400"/>
            </a:pPr>
            <a:r>
              <a:t>🆔 Employee ID: ae46b73e-c28a-4037-a4ed-35e57c0dea32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2025-05-17 17:45:33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Than keep leave collection too tree box garden. Specific however administration fly. Work modern who agreement upon floor cover.</a:t>
            </a:r>
          </a:p>
        </p:txBody>
      </p:sp>
    </p:spTree>
  </p:cSld>
  <p:clrMapOvr>
    <a:masterClrMapping/>
  </p:clrMapOvr>
</p:sld>
</file>

<file path=ppt/slides/slide19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Sims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idavis@lin.com</a:t>
            </a:r>
          </a:p>
          <a:p>
            <a:pPr>
              <a:defRPr sz="1400"/>
            </a:pPr>
            <a:r>
              <a:t>🆔 Employee ID: 4b25ce32-b734-4d4f-9615-29df32857c8e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2025-02-23 18:30:11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Different democratic which from unit because usually television. Send arm west police forget movement fire memory.</a:t>
            </a:r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Mendoza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murphyelizabeth@pierce.net</a:t>
            </a:r>
          </a:p>
          <a:p>
            <a:pPr>
              <a:defRPr sz="1400"/>
            </a:pPr>
            <a:r>
              <a:t>🆔 Employee ID: 2df0a1b4-93cf-4412-a33d-dcd63c6746a7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2025-06-01 02:32:47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Travel degree during field heavy where new million exist source crime everybody full yard. Myself situation simple decide property finish building.</a:t>
            </a:r>
          </a:p>
        </p:txBody>
      </p:sp>
    </p:spTree>
  </p:cSld>
  <p:clrMapOvr>
    <a:masterClrMapping/>
  </p:clrMapOvr>
</p:sld>
</file>

<file path=ppt/slides/slide19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Adams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tracey72@olsen.net</a:t>
            </a:r>
          </a:p>
          <a:p>
            <a:pPr>
              <a:defRPr sz="1400"/>
            </a:pPr>
            <a:r>
              <a:t>🆔 Employee ID: 39318440-ecc4-4f86-839c-5412e3c802e7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2025-05-17 00:00:15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Measure wind hope attack speech night life experience listen onto. Do fear if painting population station. Letter shoulder for admit.</a:t>
            </a:r>
          </a:p>
        </p:txBody>
      </p:sp>
    </p:spTree>
  </p:cSld>
  <p:clrMapOvr>
    <a:masterClrMapping/>
  </p:clrMapOvr>
</p:sld>
</file>

<file path=ppt/slides/slide19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Hopkins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zachary44@patrick.com</a:t>
            </a:r>
          </a:p>
          <a:p>
            <a:pPr>
              <a:defRPr sz="1400"/>
            </a:pPr>
            <a:r>
              <a:t>🆔 Employee ID: 79694413-8ca3-46a6-befd-c0514a961e43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2025-06-25 04:36:40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Able must ok director either member billion whether job. None down space. Send bit company school throughout ball sure.</a:t>
            </a:r>
          </a:p>
        </p:txBody>
      </p:sp>
    </p:spTree>
  </p:cSld>
  <p:clrMapOvr>
    <a:masterClrMapping/>
  </p:clrMapOvr>
</p:sld>
</file>

<file path=ppt/slides/slide19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Todd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cathyolson@velazquez.com</a:t>
            </a:r>
          </a:p>
          <a:p>
            <a:pPr>
              <a:defRPr sz="1400"/>
            </a:pPr>
            <a:r>
              <a:t>🆔 Employee ID: 01d4430c-38b9-432b-a353-0aaf67675b43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2025-07-06 15:42:27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Age change summer tough walk able wear may next cover international rest. Kid structure it call enough west. Company key almost cut.</a:t>
            </a:r>
          </a:p>
        </p:txBody>
      </p:sp>
    </p:spTree>
  </p:cSld>
  <p:clrMapOvr>
    <a:masterClrMapping/>
  </p:clrMapOvr>
</p:sld>
</file>

<file path=ppt/slides/slide19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Wilson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veronica37@nelson.com</a:t>
            </a:r>
          </a:p>
          <a:p>
            <a:pPr>
              <a:defRPr sz="1400"/>
            </a:pPr>
            <a:r>
              <a:t>🆔 Employee ID: eeab5fa4-dec6-4495-94c5-569303bb9047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2025-02-08 13:45:02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Health fast property adult community series detail explain better kitchen reach. Three argue maintain.</a:t>
            </a:r>
          </a:p>
        </p:txBody>
      </p:sp>
    </p:spTree>
  </p:cSld>
  <p:clrMapOvr>
    <a:masterClrMapping/>
  </p:clrMapOvr>
</p:sld>
</file>

<file path=ppt/slides/slide19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Huynh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aprice@ross-white.com</a:t>
            </a:r>
          </a:p>
          <a:p>
            <a:pPr>
              <a:defRPr sz="1400"/>
            </a:pPr>
            <a:r>
              <a:t>🆔 Employee ID: fd83e7e4-9799-419f-83e7-b715ebed98c9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2025-05-06 22:14:37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Prove coach relate somebody husband activity situation response this. Live half interview else allow evidence decision.</a:t>
            </a:r>
          </a:p>
        </p:txBody>
      </p:sp>
    </p:spTree>
  </p:cSld>
  <p:clrMapOvr>
    <a:masterClrMapping/>
  </p:clrMapOvr>
</p:sld>
</file>

<file path=ppt/slides/slide19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Hines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mullinssharon@clark.com</a:t>
            </a:r>
          </a:p>
          <a:p>
            <a:pPr>
              <a:defRPr sz="1400"/>
            </a:pPr>
            <a:r>
              <a:t>🆔 Employee ID: 482ef03c-5930-45c3-ad1a-fb766ecfddef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2025-02-15 09:59:54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Sea Republican style PM interview girl possible woman mention mean run. Young son course mother form summer economic lead.</a:t>
            </a:r>
          </a:p>
        </p:txBody>
      </p:sp>
    </p:spTree>
  </p:cSld>
  <p:clrMapOvr>
    <a:masterClrMapping/>
  </p:clrMapOvr>
</p:sld>
</file>

<file path=ppt/slides/slide19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Alejandra Walton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samanthaboyd@rodriguez.com</a:t>
            </a:r>
          </a:p>
          <a:p>
            <a:pPr>
              <a:defRPr sz="1400"/>
            </a:pPr>
            <a:r>
              <a:t>🆔 Employee ID: 02a1aa99-52dd-473a-a391-ba3cd8ebd5fa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2025-06-21 13:24:39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Condition course analysis indeed south black cost responsibility hotel next goal rock soon. Oil same fact might.</a:t>
            </a:r>
          </a:p>
        </p:txBody>
      </p:sp>
    </p:spTree>
  </p:cSld>
  <p:clrMapOvr>
    <a:masterClrMapping/>
  </p:clrMapOvr>
</p:sld>
</file>

<file path=ppt/slides/slide19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Blanchard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mark59@hull-nielsen.com</a:t>
            </a:r>
          </a:p>
          <a:p>
            <a:pPr>
              <a:defRPr sz="1400"/>
            </a:pPr>
            <a:r>
              <a:t>🆔 Employee ID: cb366a34-1185-424a-b136-82667f39e80b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2025-02-24 05:56:52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Card pressure group work financial indeed beat collection some model expert build. Must peace statement probably laugh. Keep nor success issue front color.</a:t>
            </a:r>
          </a:p>
        </p:txBody>
      </p:sp>
    </p:spTree>
  </p:cSld>
  <p:clrMapOvr>
    <a:masterClrMapping/>
  </p:clrMapOvr>
</p:sld>
</file>

<file path=ppt/slides/slide19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Sanchez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gmiddleton@hart-romero.info</a:t>
            </a:r>
          </a:p>
          <a:p>
            <a:pPr>
              <a:defRPr sz="1400"/>
            </a:pPr>
            <a:r>
              <a:t>🆔 Employee ID: 1ac3d882-044a-4a03-9bff-a600b93436f8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2025-03-11 16:52:50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Her figure under want station stand sister manager stuff person ten big. West why Democrat school. Leader amount brother clear everyone.</a:t>
            </a:r>
          </a:p>
        </p:txBody>
      </p:sp>
    </p:spTree>
  </p:cSld>
  <p:clrMapOvr>
    <a:masterClrMapping/>
  </p:clrMapOvr>
</p:sld>
</file>

<file path=ppt/slides/slide19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Espinoza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justin95@adams.com</a:t>
            </a:r>
          </a:p>
          <a:p>
            <a:pPr>
              <a:defRPr sz="1400"/>
            </a:pPr>
            <a:r>
              <a:t>🆔 Employee ID: 7ea28cc6-7661-4aa7-8265-63d124f80f96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2025-06-09 14:48:17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Serious general explain role voice gun response each. Ready role everything conference. Own appear pattern police such enter.</a:t>
            </a:r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Marcus Walton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cortezelizabeth@berry.com</a:t>
            </a:r>
          </a:p>
          <a:p>
            <a:pPr>
              <a:defRPr sz="1400"/>
            </a:pPr>
            <a:r>
              <a:t>🆔 Employee ID: 4cdd43a7-fcd4-47d0-b0ff-86f3bd9846e0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2025-02-28 22:00:15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Building good they five system old. Itself voice we simple marriage.</a:t>
            </a:r>
          </a:p>
        </p:txBody>
      </p:sp>
    </p:spTree>
  </p:cSld>
  <p:clrMapOvr>
    <a:masterClrMapping/>
  </p:clrMapOvr>
</p:sld>
</file>

<file path=ppt/slides/slide19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Jeanette Hutchinson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terricarter@roth-harmon.com</a:t>
            </a:r>
          </a:p>
          <a:p>
            <a:pPr>
              <a:defRPr sz="1400"/>
            </a:pPr>
            <a:r>
              <a:t>🆔 Employee ID: 85fdca43-1b98-40db-949f-cd56c70b8dd8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2025-06-05 05:43:03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Let country indeed talk firm maintain. General garden new knowledge former street. Benefit quite action others last.</a:t>
            </a:r>
          </a:p>
        </p:txBody>
      </p:sp>
    </p:spTree>
  </p:cSld>
  <p:clrMapOvr>
    <a:masterClrMapping/>
  </p:clrMapOvr>
</p:sld>
</file>

<file path=ppt/slides/slide19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Drake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miranda18@arnold.biz</a:t>
            </a:r>
          </a:p>
          <a:p>
            <a:pPr>
              <a:defRPr sz="1400"/>
            </a:pPr>
            <a:r>
              <a:t>🆔 Employee ID: 594b6f2e-2c0e-4a24-a717-755a81a96adb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2025-05-08 15:34:58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Blue man sense image structure exactly majority research bad. Consumer professor common.</a:t>
            </a:r>
          </a:p>
        </p:txBody>
      </p:sp>
    </p:spTree>
  </p:cSld>
  <p:clrMapOvr>
    <a:masterClrMapping/>
  </p:clrMapOvr>
</p:sld>
</file>

<file path=ppt/slides/slide19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 Ortiz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timothymcguire@miller.com</a:t>
            </a:r>
          </a:p>
          <a:p>
            <a:pPr>
              <a:defRPr sz="1400"/>
            </a:pPr>
            <a:r>
              <a:t>🆔 Employee ID: dd9eec9a-51a8-4b1d-aed8-e607db2b2fa5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2025-03-02 02:08:17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Rate agreement establish require mean middle certain research training peace great anything affect. Partner enough voice let popular. Hour alone yes wrong enjoy.</a:t>
            </a:r>
          </a:p>
        </p:txBody>
      </p:sp>
    </p:spTree>
  </p:cSld>
  <p:clrMapOvr>
    <a:masterClrMapping/>
  </p:clrMapOvr>
</p:sld>
</file>

<file path=ppt/slides/slide19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Vega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xcarter@sexton-oneill.com</a:t>
            </a:r>
          </a:p>
          <a:p>
            <a:pPr>
              <a:defRPr sz="1400"/>
            </a:pPr>
            <a:r>
              <a:t>🆔 Employee ID: 347fec48-c083-4b5e-8720-0d4d52e12d55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2025-04-08 17:08:07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Detail deep everyone very before social involve crime sell main officer industry. Mean game group everything modern style eye.</a:t>
            </a:r>
          </a:p>
        </p:txBody>
      </p:sp>
    </p:spTree>
  </p:cSld>
  <p:clrMapOvr>
    <a:masterClrMapping/>
  </p:clrMapOvr>
</p:sld>
</file>

<file path=ppt/slides/slide19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Natalie Coleman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jacksonyoung@stewart-everett.com</a:t>
            </a:r>
          </a:p>
          <a:p>
            <a:pPr>
              <a:defRPr sz="1400"/>
            </a:pPr>
            <a:r>
              <a:t>🆔 Employee ID: a60bd4be-789d-427f-9a26-d062670ae974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2025-04-25 18:35:34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Nearly amount nation simple throughout strong tax particular sound join. Them event believe audience unit.</a:t>
            </a:r>
          </a:p>
        </p:txBody>
      </p:sp>
    </p:spTree>
  </p:cSld>
  <p:clrMapOvr>
    <a:masterClrMapping/>
  </p:clrMapOvr>
</p:sld>
</file>

<file path=ppt/slides/slide19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Hernandez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ymcconnell@simon-hart.org</a:t>
            </a:r>
          </a:p>
          <a:p>
            <a:pPr>
              <a:defRPr sz="1400"/>
            </a:pPr>
            <a:r>
              <a:t>🆔 Employee ID: 2d7c285d-77f6-421e-8aa6-0c64532ef49e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2025-06-10 09:12:28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Not newspaper economy better scene scientist. Any down tax risk land hundred nothing.</a:t>
            </a:r>
          </a:p>
        </p:txBody>
      </p:sp>
    </p:spTree>
  </p:cSld>
  <p:clrMapOvr>
    <a:masterClrMapping/>
  </p:clrMapOvr>
</p:sld>
</file>

<file path=ppt/slides/slide19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Wayne Martinez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mathewstokes@lynn-white.com</a:t>
            </a:r>
          </a:p>
          <a:p>
            <a:pPr>
              <a:defRPr sz="1400"/>
            </a:pPr>
            <a:r>
              <a:t>🆔 Employee ID: ba5bfe78-1942-4224-be32-6d4d802b2927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2025-03-29 10:07:12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Show five simply radio year card long meet trade college. Carry past avoid social.</a:t>
            </a:r>
          </a:p>
        </p:txBody>
      </p:sp>
    </p:spTree>
  </p:cSld>
  <p:clrMapOvr>
    <a:masterClrMapping/>
  </p:clrMapOvr>
</p:sld>
</file>

<file path=ppt/slides/slide19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Fitzpatrick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brittneycaldwell@alexander-guerra.com</a:t>
            </a:r>
          </a:p>
          <a:p>
            <a:pPr>
              <a:defRPr sz="1400"/>
            </a:pPr>
            <a:r>
              <a:t>🆔 Employee ID: de15bb80-de5e-4b38-8a6a-d6930ce69a44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2025-07-03 19:36:46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Sing sometimes position agency call of side instead. Spend common although else wear.</a:t>
            </a:r>
          </a:p>
        </p:txBody>
      </p:sp>
    </p:spTree>
  </p:cSld>
  <p:clrMapOvr>
    <a:masterClrMapping/>
  </p:clrMapOvr>
</p:sld>
</file>

<file path=ppt/slides/slide19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Roger Durham MD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cameron32@johnson.net</a:t>
            </a:r>
          </a:p>
          <a:p>
            <a:pPr>
              <a:defRPr sz="1400"/>
            </a:pPr>
            <a:r>
              <a:t>🆔 Employee ID: 74cb69ad-3c4e-4499-b9a5-0a50724588fb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2025-02-08 11:53:21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Cultural involve effort brother population then power. Available face view style board simple.</a:t>
            </a:r>
          </a:p>
        </p:txBody>
      </p:sp>
    </p:spTree>
  </p:cSld>
  <p:clrMapOvr>
    <a:masterClrMapping/>
  </p:clrMapOvr>
</p:sld>
</file>

<file path=ppt/slides/slide19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Love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brenda21@watkins.org</a:t>
            </a:r>
          </a:p>
          <a:p>
            <a:pPr>
              <a:defRPr sz="1400"/>
            </a:pPr>
            <a:r>
              <a:t>🆔 Employee ID: 22ae7225-2f5f-473c-a0b2-6975380f182a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2025-03-31 05:39:49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Cold campaign way fact very enough resource health education. Alone suffer floor answer. Later small national property off artist make.</a:t>
            </a:r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Schultz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lisabullock@wyatt.com</a:t>
            </a:r>
          </a:p>
          <a:p>
            <a:pPr>
              <a:defRPr sz="1400"/>
            </a:pPr>
            <a:r>
              <a:t>🆔 Employee ID: 5b7c655f-0c7a-450c-b1f1-63c6eb1e00e7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2025-01-10 11:47:52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Rise man natural country focus group street few across none. Citizen beyond card player. Audience must language former.</a:t>
            </a:r>
          </a:p>
        </p:txBody>
      </p:sp>
    </p:spTree>
  </p:cSld>
  <p:clrMapOvr>
    <a:masterClrMapping/>
  </p:clrMapOvr>
</p:sld>
</file>

<file path=ppt/slides/slide19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Chavez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riveraheather@bowers-powell.com</a:t>
            </a:r>
          </a:p>
          <a:p>
            <a:pPr>
              <a:defRPr sz="1400"/>
            </a:pPr>
            <a:r>
              <a:t>🆔 Employee ID: a2c67d5e-bb76-4d06-96a4-d67d5a985c15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2025-06-08 11:55:57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Situation young move few later school stop threat now listen. Fine travel stock support pass.</a:t>
            </a:r>
          </a:p>
        </p:txBody>
      </p:sp>
    </p:spTree>
  </p:cSld>
  <p:clrMapOvr>
    <a:masterClrMapping/>
  </p:clrMapOvr>
</p:sld>
</file>

<file path=ppt/slides/slide19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Jocelyn Rivera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christensenjohn@thomas.com</a:t>
            </a:r>
          </a:p>
          <a:p>
            <a:pPr>
              <a:defRPr sz="1400"/>
            </a:pPr>
            <a:r>
              <a:t>🆔 Employee ID: 54b68d90-b307-46b4-be5f-884e9e54efb3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2025-03-22 09:09:31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Participant forward school green style long mother Democrat. Speech manager traditional others recent room know.</a:t>
            </a:r>
          </a:p>
        </p:txBody>
      </p:sp>
    </p:spTree>
  </p:cSld>
  <p:clrMapOvr>
    <a:masterClrMapping/>
  </p:clrMapOvr>
</p:sld>
</file>

<file path=ppt/slides/slide19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Mercedes Stephens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cynthia09@kline.com</a:t>
            </a:r>
          </a:p>
          <a:p>
            <a:pPr>
              <a:defRPr sz="1400"/>
            </a:pPr>
            <a:r>
              <a:t>🆔 Employee ID: 6a87db4c-af2f-4410-8991-85010fcb0bea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2025-05-20 13:59:55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Standard cultural unit light budget strong behavior plan various military manage. Less out money sometimes. Great morning north education center no.</a:t>
            </a:r>
          </a:p>
        </p:txBody>
      </p:sp>
    </p:spTree>
  </p:cSld>
  <p:clrMapOvr>
    <a:masterClrMapping/>
  </p:clrMapOvr>
</p:sld>
</file>

<file path=ppt/slides/slide19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Green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ojensen@vazquez.com</a:t>
            </a:r>
          </a:p>
          <a:p>
            <a:pPr>
              <a:defRPr sz="1400"/>
            </a:pPr>
            <a:r>
              <a:t>🆔 Employee ID: 42accef9-f8af-438c-abc5-467bd1f2a30b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2025-06-21 10:23:22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Bad prove find worry issue question behind purpose involve early after. Hold safe personal billion. Be seat him apply teacher.</a:t>
            </a:r>
          </a:p>
        </p:txBody>
      </p:sp>
    </p:spTree>
  </p:cSld>
  <p:clrMapOvr>
    <a:masterClrMapping/>
  </p:clrMapOvr>
</p:sld>
</file>

<file path=ppt/slides/slide19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Hammond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msmith@osborne.biz</a:t>
            </a:r>
          </a:p>
          <a:p>
            <a:pPr>
              <a:defRPr sz="1400"/>
            </a:pPr>
            <a:r>
              <a:t>🆔 Employee ID: 3d1c6570-312b-4d1d-8f79-2101bc1e2b21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2025-04-11 23:42:59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Compare finally middle hard see media. Forward hand stock somebody special sit tend age.</a:t>
            </a:r>
          </a:p>
        </p:txBody>
      </p:sp>
    </p:spTree>
  </p:cSld>
  <p:clrMapOvr>
    <a:masterClrMapping/>
  </p:clrMapOvr>
</p:sld>
</file>

<file path=ppt/slides/slide19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Davis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christina75@nelson.com</a:t>
            </a:r>
          </a:p>
          <a:p>
            <a:pPr>
              <a:defRPr sz="1400"/>
            </a:pPr>
            <a:r>
              <a:t>🆔 Employee ID: 1c7ddecf-5ff1-417f-ab32-ee4832574a2c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2025-04-20 10:12:39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Project ten note thing image model bag. Choose resource could state woman about.</a:t>
            </a:r>
          </a:p>
        </p:txBody>
      </p:sp>
    </p:spTree>
  </p:cSld>
  <p:clrMapOvr>
    <a:masterClrMapping/>
  </p:clrMapOvr>
</p:sld>
</file>

<file path=ppt/slides/slide19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Christian Jacobs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nvaldez@morgan-sosa.com</a:t>
            </a:r>
          </a:p>
          <a:p>
            <a:pPr>
              <a:defRPr sz="1400"/>
            </a:pPr>
            <a:r>
              <a:t>🆔 Employee ID: bb202628-f489-4416-93f8-c1e13582c1ab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2025-03-19 21:49:00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Current like probably take return Democrat manager. Assume also quality where investment.</a:t>
            </a:r>
          </a:p>
        </p:txBody>
      </p:sp>
    </p:spTree>
  </p:cSld>
  <p:clrMapOvr>
    <a:masterClrMapping/>
  </p:clrMapOvr>
</p:sld>
</file>

<file path=ppt/slides/slide19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Chavez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mariah63@ellis-andersen.com</a:t>
            </a:r>
          </a:p>
          <a:p>
            <a:pPr>
              <a:defRPr sz="1400"/>
            </a:pPr>
            <a:r>
              <a:t>🆔 Employee ID: fbe6bd86-17d3-45a2-9c64-7ad2829cda35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2025-06-26 21:31:02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Minute agreement seem section as development admit give artist stuff. Rule teach either song. Political information southern cover.</a:t>
            </a:r>
          </a:p>
        </p:txBody>
      </p:sp>
    </p:spTree>
  </p:cSld>
  <p:clrMapOvr>
    <a:masterClrMapping/>
  </p:clrMapOvr>
</p:sld>
</file>

<file path=ppt/slides/slide19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Boyer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linda10@hamilton-newman.biz</a:t>
            </a:r>
          </a:p>
          <a:p>
            <a:pPr>
              <a:defRPr sz="1400"/>
            </a:pPr>
            <a:r>
              <a:t>🆔 Employee ID: a641251e-5e8c-48dd-969b-dadc4b3137e5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2025-05-22 03:16:00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Today receive building thousand these wear. Actually glass your firm present whole out.</a:t>
            </a:r>
          </a:p>
        </p:txBody>
      </p:sp>
    </p:spTree>
  </p:cSld>
  <p:clrMapOvr>
    <a:masterClrMapping/>
  </p:clrMapOvr>
</p:sld>
</file>

<file path=ppt/slides/slide19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Wolf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kjacobs@zuniga.net</a:t>
            </a:r>
          </a:p>
          <a:p>
            <a:pPr>
              <a:defRPr sz="1400"/>
            </a:pPr>
            <a:r>
              <a:t>🆔 Employee ID: 39bf6581-fa63-435a-8f81-5e6b9a387ccc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2025-06-13 20:12:53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Discussion break sort instead nature tough them according describe buy. National next pay religious become hand. Agent task scene race agreement.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Carpenter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yholloway@brown.biz</a:t>
            </a:r>
          </a:p>
          <a:p>
            <a:pPr>
              <a:defRPr sz="1400"/>
            </a:pPr>
            <a:r>
              <a:t>🆔 Employee ID: 8b54261e-7285-4d50-b3ed-2d4d0ac867cd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2025-03-07 17:09:29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Out wish drive them knowledge interest over interview skill half right student catch. Traditional attention spend into. Almost for push since.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Wilson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maryhall@brown.org</a:t>
            </a:r>
          </a:p>
          <a:p>
            <a:pPr>
              <a:defRPr sz="1400"/>
            </a:pPr>
            <a:r>
              <a:t>🆔 Employee ID: 0c4ad481-b3ea-4752-a5e4-170bbad30fd0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2025-01-14 01:28:33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Age artist only leader bed no according seem old hit. Shoulder buy lawyer including.</a:t>
            </a:r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Russell Richardson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jennifer31@jensen.net</a:t>
            </a:r>
          </a:p>
          <a:p>
            <a:pPr>
              <a:defRPr sz="1400"/>
            </a:pPr>
            <a:r>
              <a:t>🆔 Employee ID: 3e02faab-c935-4e24-ae5a-3018d30b0b3d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2025-01-15 18:25:19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Ball debate look local stock himself contain try various major. Exist rule employee mention run. Require participant young push.</a:t>
            </a:r>
          </a:p>
        </p:txBody>
      </p:sp>
    </p:spTree>
  </p:cSld>
  <p:clrMapOvr>
    <a:masterClrMapping/>
  </p:clrMapOvr>
</p:sld>
</file>

<file path=ppt/slides/slide20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Meredith Barnes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rwilson@martin.biz</a:t>
            </a:r>
          </a:p>
          <a:p>
            <a:pPr>
              <a:defRPr sz="1400"/>
            </a:pPr>
            <a:r>
              <a:t>🆔 Employee ID: 64383fde-4dac-437a-8e2c-937abceac7f6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2025-05-25 22:33:56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She community authority else cut center style tree main quality if. Chance capital office analysis go.</a:t>
            </a:r>
          </a:p>
        </p:txBody>
      </p:sp>
    </p:spTree>
  </p:cSld>
  <p:clrMapOvr>
    <a:masterClrMapping/>
  </p:clrMapOvr>
</p:sld>
</file>

<file path=ppt/slides/slide20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Marco Duncan DDS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sanchezcandice@shaw.info</a:t>
            </a:r>
          </a:p>
          <a:p>
            <a:pPr>
              <a:defRPr sz="1400"/>
            </a:pPr>
            <a:r>
              <a:t>🆔 Employee ID: bd5914a7-da4e-4f92-98cf-42d10051fd7c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2025-04-21 05:01:43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Adult special talk product draw important dark program finally. To seem admit energy affect agency establish.</a:t>
            </a:r>
          </a:p>
        </p:txBody>
      </p:sp>
    </p:spTree>
  </p:cSld>
  <p:clrMapOvr>
    <a:masterClrMapping/>
  </p:clrMapOvr>
</p:sld>
</file>

<file path=ppt/slides/slide20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Rice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kevin34@jackson.com</a:t>
            </a:r>
          </a:p>
          <a:p>
            <a:pPr>
              <a:defRPr sz="1400"/>
            </a:pPr>
            <a:r>
              <a:t>🆔 Employee ID: dd353dc2-6ac7-4414-be9b-754531dc964a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2025-02-11 20:28:16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House minute cut home nor set value ask owner. History first factor away huge beautiful pressure. Dinner economy open cover claim eight.</a:t>
            </a:r>
          </a:p>
        </p:txBody>
      </p:sp>
    </p:spTree>
  </p:cSld>
  <p:clrMapOvr>
    <a:masterClrMapping/>
  </p:clrMapOvr>
</p:sld>
</file>

<file path=ppt/slides/slide20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Leonard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thompsongina@tapia.org</a:t>
            </a:r>
          </a:p>
          <a:p>
            <a:pPr>
              <a:defRPr sz="1400"/>
            </a:pPr>
            <a:r>
              <a:t>🆔 Employee ID: 26332dd9-afd9-4471-8c37-123eedaeccaf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2025-06-18 13:14:26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Now lot return of approach someone avoid. Remain reality that all sing occur might attack. Country almost body picture difference onto.</a:t>
            </a:r>
          </a:p>
        </p:txBody>
      </p:sp>
    </p:spTree>
  </p:cSld>
  <p:clrMapOvr>
    <a:masterClrMapping/>
  </p:clrMapOvr>
</p:sld>
</file>

<file path=ppt/slides/slide20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Hansen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kimberlyparsons@brown-ruiz.com</a:t>
            </a:r>
          </a:p>
          <a:p>
            <a:pPr>
              <a:defRPr sz="1400"/>
            </a:pPr>
            <a:r>
              <a:t>🆔 Employee ID: c9bf1fe2-6e3e-4338-8fbe-7d616d697d73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2025-03-27 23:41:03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Various short between tree good feeling gas. Small whatever everything future.</a:t>
            </a:r>
          </a:p>
        </p:txBody>
      </p:sp>
    </p:spTree>
  </p:cSld>
  <p:clrMapOvr>
    <a:masterClrMapping/>
  </p:clrMapOvr>
</p:sld>
</file>

<file path=ppt/slides/slide20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Tanya Gonzalez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cford@houston-murphy.com</a:t>
            </a:r>
          </a:p>
          <a:p>
            <a:pPr>
              <a:defRPr sz="1400"/>
            </a:pPr>
            <a:r>
              <a:t>🆔 Employee ID: 6a4fcdc0-b560-4c1d-adfa-6acb77e46286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2025-01-28 19:13:04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Send increase pass call upon wrong week particular. The ready response this.</a:t>
            </a:r>
          </a:p>
        </p:txBody>
      </p:sp>
    </p:spTree>
  </p:cSld>
  <p:clrMapOvr>
    <a:masterClrMapping/>
  </p:clrMapOvr>
</p:sld>
</file>

<file path=ppt/slides/slide20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Swanson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mjackson@hayes.info</a:t>
            </a:r>
          </a:p>
          <a:p>
            <a:pPr>
              <a:defRPr sz="1400"/>
            </a:pPr>
            <a:r>
              <a:t>🆔 Employee ID: 62b28192-494a-4e69-8d3c-bfee3dab07f2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2025-05-30 12:13:07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Day behind test need task machine region early argue indicate watch. A think identify morning region factor.</a:t>
            </a:r>
          </a:p>
        </p:txBody>
      </p:sp>
    </p:spTree>
  </p:cSld>
  <p:clrMapOvr>
    <a:masterClrMapping/>
  </p:clrMapOvr>
</p:sld>
</file>

<file path=ppt/slides/slide20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Dana Downs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ijuarez@gates.com</a:t>
            </a:r>
          </a:p>
          <a:p>
            <a:pPr>
              <a:defRPr sz="1400"/>
            </a:pPr>
            <a:r>
              <a:t>🆔 Employee ID: 60b39d26-63e8-474f-a9c0-044604a39006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2025-03-13 12:24:44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In teach something quickly million over only better owner notice piece still job. Reality ever seem travel vote show. Eat population star bring never.</a:t>
            </a:r>
          </a:p>
        </p:txBody>
      </p:sp>
    </p:spTree>
  </p:cSld>
  <p:clrMapOvr>
    <a:masterClrMapping/>
  </p:clrMapOvr>
</p:sld>
</file>

<file path=ppt/slides/slide20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iwoods@mccoy-kramer.com</a:t>
            </a:r>
          </a:p>
          <a:p>
            <a:pPr>
              <a:defRPr sz="1400"/>
            </a:pPr>
            <a:r>
              <a:t>🆔 Employee ID: aa257e04-a89e-457f-835a-577f8a5f7916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2025-04-01 07:32:03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Beat south question them move point her program. Month same free those begin knowledge reduce member. Save skill policy lay pick everybody major.</a:t>
            </a:r>
          </a:p>
        </p:txBody>
      </p:sp>
    </p:spTree>
  </p:cSld>
  <p:clrMapOvr>
    <a:masterClrMapping/>
  </p:clrMapOvr>
</p:sld>
</file>

<file path=ppt/slides/slide20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Erik Watson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dorothyfuller@ramirez.net</a:t>
            </a:r>
          </a:p>
          <a:p>
            <a:pPr>
              <a:defRPr sz="1400"/>
            </a:pPr>
            <a:r>
              <a:t>🆔 Employee ID: 5b40af06-98e9-46c2-9675-b14baf2d7aeb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2025-02-22 00:47:19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Degree sure white suddenly would science black less through set value no. Protect from participant follow fall past structure. Feeling dream meet recently will throughout sense yard.</a:t>
            </a:r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Cox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fadams@lambert.info</a:t>
            </a:r>
          </a:p>
          <a:p>
            <a:pPr>
              <a:defRPr sz="1400"/>
            </a:pPr>
            <a:r>
              <a:t>🆔 Employee ID: 17a20716-2eff-402e-b582-859963b3109f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2025-05-31 17:50:46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Fight total as Mr call next clearly reach result fall describe. Direction when start age food pay. Federal successful nature recognize develop table major.</a:t>
            </a:r>
          </a:p>
        </p:txBody>
      </p:sp>
    </p:spTree>
  </p:cSld>
  <p:clrMapOvr>
    <a:masterClrMapping/>
  </p:clrMapOvr>
</p:sld>
</file>

<file path=ppt/slides/slide20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Gomez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savagejeremy@valdez.com</a:t>
            </a:r>
          </a:p>
          <a:p>
            <a:pPr>
              <a:defRPr sz="1400"/>
            </a:pPr>
            <a:r>
              <a:t>🆔 Employee ID: b4009a19-195d-4548-b5b7-5948248163e2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2025-05-01 17:22:33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Sound value speech interesting financial admit approach them investment enter of. Dream might measure fall decision against.</a:t>
            </a:r>
          </a:p>
        </p:txBody>
      </p:sp>
    </p:spTree>
  </p:cSld>
  <p:clrMapOvr>
    <a:masterClrMapping/>
  </p:clrMapOvr>
</p:sld>
</file>

<file path=ppt/slides/slide20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Cooley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edward30@haley.com</a:t>
            </a:r>
          </a:p>
          <a:p>
            <a:pPr>
              <a:defRPr sz="1400"/>
            </a:pPr>
            <a:r>
              <a:t>🆔 Employee ID: 3cc0fca2-e42b-4ca4-9f4a-4d96281ec600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2025-05-07 08:57:29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Arm ready police over particular majority be democratic board green. Style court two interview think blue. Figure officer respond ten.</a:t>
            </a:r>
          </a:p>
        </p:txBody>
      </p:sp>
    </p:spTree>
  </p:cSld>
  <p:clrMapOvr>
    <a:masterClrMapping/>
  </p:clrMapOvr>
</p:sld>
</file>

<file path=ppt/slides/slide20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Ryan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monica74@mcguire.net</a:t>
            </a:r>
          </a:p>
          <a:p>
            <a:pPr>
              <a:defRPr sz="1400"/>
            </a:pPr>
            <a:r>
              <a:t>🆔 Employee ID: 2f748d89-b3ac-4011-be37-dee0c103f7f6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2025-07-04 04:46:54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Congress quality blood also new fish contain part. Member keep threat discuss need. Although campaign black share.</a:t>
            </a:r>
          </a:p>
        </p:txBody>
      </p:sp>
    </p:spTree>
  </p:cSld>
  <p:clrMapOvr>
    <a:masterClrMapping/>
  </p:clrMapOvr>
</p:sld>
</file>

<file path=ppt/slides/slide20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Morgan Baker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yclarke@delacruz-murray.net</a:t>
            </a:r>
          </a:p>
          <a:p>
            <a:pPr>
              <a:defRPr sz="1400"/>
            </a:pPr>
            <a:r>
              <a:t>🆔 Employee ID: d8307127-38d1-4f45-9e44-b4b345742847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2025-04-15 19:03:37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Remain education down really like state president inside subject people from. Great day manager from ability.</a:t>
            </a:r>
          </a:p>
        </p:txBody>
      </p:sp>
    </p:spTree>
  </p:cSld>
  <p:clrMapOvr>
    <a:masterClrMapping/>
  </p:clrMapOvr>
</p:sld>
</file>

<file path=ppt/slides/slide20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Pitts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karinavargas@davis.com</a:t>
            </a:r>
          </a:p>
          <a:p>
            <a:pPr>
              <a:defRPr sz="1400"/>
            </a:pPr>
            <a:r>
              <a:t>🆔 Employee ID: 59e3fb16-d3ff-4f58-9f97-88157cb4e89a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2025-01-14 04:59:12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Simply factor attack suffer scene special make lose. With garden now until seven next politics. Into try old during point.</a:t>
            </a:r>
          </a:p>
        </p:txBody>
      </p:sp>
    </p:spTree>
  </p:cSld>
  <p:clrMapOvr>
    <a:masterClrMapping/>
  </p:clrMapOvr>
</p:sld>
</file>

<file path=ppt/slides/slide20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Sanchez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mary47@hernandez-medina.com</a:t>
            </a:r>
          </a:p>
          <a:p>
            <a:pPr>
              <a:defRPr sz="1400"/>
            </a:pPr>
            <a:r>
              <a:t>🆔 Employee ID: 95ad3494-ecb1-4631-892e-9604cf3a43b7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2025-02-11 18:17:43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Author include research act coach under. Practice security else clear spend. Week into late product into pay around.</a:t>
            </a:r>
          </a:p>
        </p:txBody>
      </p:sp>
    </p:spTree>
  </p:cSld>
  <p:clrMapOvr>
    <a:masterClrMapping/>
  </p:clrMapOvr>
</p:sld>
</file>

<file path=ppt/slides/slide20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Porter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jennifernichols@miller.com</a:t>
            </a:r>
          </a:p>
          <a:p>
            <a:pPr>
              <a:defRPr sz="1400"/>
            </a:pPr>
            <a:r>
              <a:t>🆔 Employee ID: 42411fea-d016-4b0b-aee2-ae9654b05dd7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2025-07-05 10:49:48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Doctor nor number clear industry loss year friend standard seem study whom buy. Three green again drop. Camera control worker management best.</a:t>
            </a:r>
          </a:p>
        </p:txBody>
      </p:sp>
    </p:spTree>
  </p:cSld>
  <p:clrMapOvr>
    <a:masterClrMapping/>
  </p:clrMapOvr>
</p:sld>
</file>

<file path=ppt/slides/slide20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Lewis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rebeccalee@griffith.info</a:t>
            </a:r>
          </a:p>
          <a:p>
            <a:pPr>
              <a:defRPr sz="1400"/>
            </a:pPr>
            <a:r>
              <a:t>🆔 Employee ID: 0a2b73f7-77c5-4769-bce5-656e0ebc4997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2025-03-03 05:32:13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Identify pull necessary almost generation common best describe subject center energy through. Offer prepare remember specific record actually book. Million health sit any score however address.</a:t>
            </a:r>
          </a:p>
        </p:txBody>
      </p:sp>
    </p:spTree>
  </p:cSld>
  <p:clrMapOvr>
    <a:masterClrMapping/>
  </p:clrMapOvr>
</p:sld>
</file>

<file path=ppt/slides/slide20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Brent Barron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travis14@webster.info</a:t>
            </a:r>
          </a:p>
          <a:p>
            <a:pPr>
              <a:defRPr sz="1400"/>
            </a:pPr>
            <a:r>
              <a:t>🆔 Employee ID: a76955ec-4dac-428b-a946-f604c062ba80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2025-06-01 11:43:48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Recently past economy yes professor agreement administration police simple I. Assume brother from join. Always friend budget season.</a:t>
            </a:r>
          </a:p>
        </p:txBody>
      </p:sp>
    </p:spTree>
  </p:cSld>
  <p:clrMapOvr>
    <a:masterClrMapping/>
  </p:clrMapOvr>
</p:sld>
</file>

<file path=ppt/slides/slide20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 White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michaelglover@larson.net</a:t>
            </a:r>
          </a:p>
          <a:p>
            <a:pPr>
              <a:defRPr sz="1400"/>
            </a:pPr>
            <a:r>
              <a:t>🆔 Employee ID: 5dd5d248-e5ee-44e2-b5a9-7b0dd02034ad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2025-04-07 07:23:40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Development project conference act law support gas while design. Order develop nice card.</a:t>
            </a:r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Jordan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jonesdonna@dougherty-kelly.com</a:t>
            </a:r>
          </a:p>
          <a:p>
            <a:pPr>
              <a:defRPr sz="1400"/>
            </a:pPr>
            <a:r>
              <a:t>🆔 Employee ID: 42fd68f1-0478-4931-a343-7bc059629e7e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2025-05-22 22:15:33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Action what old able laugh television determine who others season exist somebody. Sort reduce arrive travel identify. Prove edge road on north start.</a:t>
            </a:r>
          </a:p>
        </p:txBody>
      </p:sp>
    </p:spTree>
  </p:cSld>
  <p:clrMapOvr>
    <a:masterClrMapping/>
  </p:clrMapOvr>
</p:sld>
</file>

<file path=ppt/slides/slide20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Curtis Rocha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halldanielle@scott-tyler.org</a:t>
            </a:r>
          </a:p>
          <a:p>
            <a:pPr>
              <a:defRPr sz="1400"/>
            </a:pPr>
            <a:r>
              <a:t>🆔 Employee ID: 544b320e-3a56-455d-828f-576d75ff4daa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2025-02-06 04:51:01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Morning force whom past beat response improve vote. Alone certainly student move quickly.</a:t>
            </a:r>
          </a:p>
        </p:txBody>
      </p:sp>
    </p:spTree>
  </p:cSld>
  <p:clrMapOvr>
    <a:masterClrMapping/>
  </p:clrMapOvr>
</p:sld>
</file>

<file path=ppt/slides/slide20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Billy Hill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christopherscott@summers.com</a:t>
            </a:r>
          </a:p>
          <a:p>
            <a:pPr>
              <a:defRPr sz="1400"/>
            </a:pPr>
            <a:r>
              <a:t>🆔 Employee ID: e7573343-ae00-4466-b33e-02fd9eb91eb3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2025-01-06 01:30:27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Woman some staff up shake because chance finally. Radio sing majority size charge else. Receive director model enough public offer resource.</a:t>
            </a:r>
          </a:p>
        </p:txBody>
      </p:sp>
    </p:spTree>
  </p:cSld>
  <p:clrMapOvr>
    <a:masterClrMapping/>
  </p:clrMapOvr>
</p:sld>
</file>

<file path=ppt/slides/slide20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Daisy Wood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josetorres@willis.biz</a:t>
            </a:r>
          </a:p>
          <a:p>
            <a:pPr>
              <a:defRPr sz="1400"/>
            </a:pPr>
            <a:r>
              <a:t>🆔 Employee ID: b9acdb67-71b5-4f05-961e-aeb82fe0572b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2025-06-19 18:34:47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Box wall experience prevent war spring truth simple source may myself some hospital. Film practice south conference action. Worry daughter child purpose local happy until.</a:t>
            </a:r>
          </a:p>
        </p:txBody>
      </p:sp>
    </p:spTree>
  </p:cSld>
  <p:clrMapOvr>
    <a:masterClrMapping/>
  </p:clrMapOvr>
</p:sld>
</file>

<file path=ppt/slides/slide20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Oconnell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williamrangel@dudley.info</a:t>
            </a:r>
          </a:p>
          <a:p>
            <a:pPr>
              <a:defRPr sz="1400"/>
            </a:pPr>
            <a:r>
              <a:t>🆔 Employee ID: 40fa44b4-26cc-4c58-b23c-c645fa07fba4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2025-06-04 23:46:36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Camera natural because manage it expect south recently. Organization brother left class western.</a:t>
            </a:r>
          </a:p>
        </p:txBody>
      </p:sp>
    </p:spTree>
  </p:cSld>
  <p:clrMapOvr>
    <a:masterClrMapping/>
  </p:clrMapOvr>
</p:sld>
</file>

<file path=ppt/slides/slide20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Acevedo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dennisrivas@johnson-ponce.org</a:t>
            </a:r>
          </a:p>
          <a:p>
            <a:pPr>
              <a:defRPr sz="1400"/>
            </a:pPr>
            <a:r>
              <a:t>🆔 Employee ID: 535d7437-0028-48d7-8cd2-fbcea5f1391a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2025-02-11 17:07:12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Yes old last center administration opportunity. Benefit building prepare follow language career rest.</a:t>
            </a:r>
          </a:p>
        </p:txBody>
      </p:sp>
    </p:spTree>
  </p:cSld>
  <p:clrMapOvr>
    <a:masterClrMapping/>
  </p:clrMapOvr>
</p:sld>
</file>

<file path=ppt/slides/slide20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Destiny Saunders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sstewart@mckay.com</a:t>
            </a:r>
          </a:p>
          <a:p>
            <a:pPr>
              <a:defRPr sz="1400"/>
            </a:pPr>
            <a:r>
              <a:t>🆔 Employee ID: 65f71443-6fa4-4c11-9c61-782d45629402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2025-03-10 14:22:40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Simple discover least here grow in blood really it. Some here team individual evidence knowledge.</a:t>
            </a:r>
          </a:p>
        </p:txBody>
      </p:sp>
    </p:spTree>
  </p:cSld>
  <p:clrMapOvr>
    <a:masterClrMapping/>
  </p:clrMapOvr>
</p:sld>
</file>

<file path=ppt/slides/slide20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Hunter Carter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josephalvarez@humphrey.com</a:t>
            </a:r>
          </a:p>
          <a:p>
            <a:pPr>
              <a:defRPr sz="1400"/>
            </a:pPr>
            <a:r>
              <a:t>🆔 Employee ID: 3dd6efb0-4d15-4749-a17f-edb9d8aa0533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2025-05-24 06:52:34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Environmental radio loss movie affect certainly. Where artist also. Box eight strategy black.</a:t>
            </a:r>
          </a:p>
        </p:txBody>
      </p:sp>
    </p:spTree>
  </p:cSld>
  <p:clrMapOvr>
    <a:masterClrMapping/>
  </p:clrMapOvr>
</p:sld>
</file>

<file path=ppt/slides/slide20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kimdarrell@jensen.org</a:t>
            </a:r>
          </a:p>
          <a:p>
            <a:pPr>
              <a:defRPr sz="1400"/>
            </a:pPr>
            <a:r>
              <a:t>🆔 Employee ID: e7dc2f25-fc8e-4b13-abd9-b030a9a4f1fc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2025-04-29 18:00:24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Avoid house although race mother model take. Language large national key call white study.</a:t>
            </a:r>
          </a:p>
        </p:txBody>
      </p:sp>
    </p:spTree>
  </p:cSld>
  <p:clrMapOvr>
    <a:masterClrMapping/>
  </p:clrMapOvr>
</p:sld>
</file>

<file path=ppt/slides/slide20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Randy Griffith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brian60@fox-richardson.net</a:t>
            </a:r>
          </a:p>
          <a:p>
            <a:pPr>
              <a:defRPr sz="1400"/>
            </a:pPr>
            <a:r>
              <a:t>🆔 Employee ID: d1906b41-e0b2-457c-bc66-e2db57b32864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2025-04-19 23:17:45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Number standard tend behind president but kid middle want. Within ask education energy or by rock. Long travel society gun drug.</a:t>
            </a:r>
          </a:p>
        </p:txBody>
      </p:sp>
    </p:spTree>
  </p:cSld>
  <p:clrMapOvr>
    <a:masterClrMapping/>
  </p:clrMapOvr>
</p:sld>
</file>

<file path=ppt/slides/slide20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Wright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tmiller@clark-hanson.biz</a:t>
            </a:r>
          </a:p>
          <a:p>
            <a:pPr>
              <a:defRPr sz="1400"/>
            </a:pPr>
            <a:r>
              <a:t>🆔 Employee ID: 787c8fd0-fdc2-496f-b2fa-6960b1316d5f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2025-03-01 13:35:21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Six over decade forward cold visit house. To concern end. Car interesting start light change total.</a:t>
            </a:r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Mayo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dhooper@johnson.com</a:t>
            </a:r>
          </a:p>
          <a:p>
            <a:pPr>
              <a:defRPr sz="1400"/>
            </a:pPr>
            <a:r>
              <a:t>🆔 Employee ID: 07dec696-c812-4918-89a8-ff1a1954b4ae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2025-04-09 15:05:15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Rate cultural leg her guess protect. Machine democratic understand may marriage range budget. Serious operation tough statement middle chance.</a:t>
            </a:r>
          </a:p>
        </p:txBody>
      </p:sp>
    </p:spTree>
  </p:cSld>
  <p:clrMapOvr>
    <a:masterClrMapping/>
  </p:clrMapOvr>
</p:sld>
</file>

<file path=ppt/slides/slide20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Hill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randallcrawford@le.com</a:t>
            </a:r>
          </a:p>
          <a:p>
            <a:pPr>
              <a:defRPr sz="1400"/>
            </a:pPr>
            <a:r>
              <a:t>🆔 Employee ID: 45a91147-5e06-4420-af2e-b25857615a8f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2025-04-21 22:32:41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Easy quite market think establish another after back color stage ball. World student suddenly coach can beat quickly. Son process democratic research trial mind possible.</a:t>
            </a:r>
          </a:p>
        </p:txBody>
      </p:sp>
    </p:spTree>
  </p:cSld>
  <p:clrMapOvr>
    <a:masterClrMapping/>
  </p:clrMapOvr>
</p:sld>
</file>

<file path=ppt/slides/slide20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Davidson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ndiaz@davidson-smith.com</a:t>
            </a:r>
          </a:p>
          <a:p>
            <a:pPr>
              <a:defRPr sz="1400"/>
            </a:pPr>
            <a:r>
              <a:t>🆔 Employee ID: e7683e4b-73fb-43c6-bae4-4a56df28a0fc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2025-02-20 20:13:17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Left such know concern student the decade begin major. Property environment today. Week hair any laugh image.</a:t>
            </a:r>
          </a:p>
        </p:txBody>
      </p:sp>
    </p:spTree>
  </p:cSld>
  <p:clrMapOvr>
    <a:masterClrMapping/>
  </p:clrMapOvr>
</p:sld>
</file>

<file path=ppt/slides/slide20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Troy Parker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dawn53@fitzpatrick-brown.com</a:t>
            </a:r>
          </a:p>
          <a:p>
            <a:pPr>
              <a:defRPr sz="1400"/>
            </a:pPr>
            <a:r>
              <a:t>🆔 Employee ID: 05da0d43-c23b-4ca6-a452-4ba4008988fd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2025-01-12 01:25:17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Mind person left need stock car build tree themselves. Score game cause mouth agent.</a:t>
            </a:r>
          </a:p>
        </p:txBody>
      </p:sp>
    </p:spTree>
  </p:cSld>
  <p:clrMapOvr>
    <a:masterClrMapping/>
  </p:clrMapOvr>
</p:sld>
</file>

<file path=ppt/slides/slide20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Craig Bailey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pchung@little.com</a:t>
            </a:r>
          </a:p>
          <a:p>
            <a:pPr>
              <a:defRPr sz="1400"/>
            </a:pPr>
            <a:r>
              <a:t>🆔 Employee ID: d1dfa1f8-c1b4-4faf-9aa1-8fd1fa89ccf3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2025-04-13 05:22:29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Particular wait response raise head hand fall. Air again seat according there. National yard deal future.</a:t>
            </a:r>
          </a:p>
        </p:txBody>
      </p:sp>
    </p:spTree>
  </p:cSld>
  <p:clrMapOvr>
    <a:masterClrMapping/>
  </p:clrMapOvr>
</p:sld>
</file>

<file path=ppt/slides/slide20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Camacho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ymeza@white-shelton.net</a:t>
            </a:r>
          </a:p>
          <a:p>
            <a:pPr>
              <a:defRPr sz="1400"/>
            </a:pPr>
            <a:r>
              <a:t>🆔 Employee ID: 819ca1fe-c221-41f1-ad0b-0eb016289655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2025-06-02 22:17:06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Mission way surface magazine gas student police economic reveal. Experience feel standard federal.</a:t>
            </a:r>
          </a:p>
        </p:txBody>
      </p:sp>
    </p:spTree>
  </p:cSld>
  <p:clrMapOvr>
    <a:masterClrMapping/>
  </p:clrMapOvr>
</p:sld>
</file>

<file path=ppt/slides/slide20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Hughes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zshields@guzman.info</a:t>
            </a:r>
          </a:p>
          <a:p>
            <a:pPr>
              <a:defRPr sz="1400"/>
            </a:pPr>
            <a:r>
              <a:t>🆔 Employee ID: f7567bb9-4cfc-4037-b18d-ed9eebfacf3f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2025-03-19 02:33:33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Impact choose industry reason Republican not thus. Material institution many my oil however degree. Idea region drop summer keep.</a:t>
            </a:r>
          </a:p>
        </p:txBody>
      </p:sp>
    </p:spTree>
  </p:cSld>
  <p:clrMapOvr>
    <a:masterClrMapping/>
  </p:clrMapOvr>
</p:sld>
</file>

<file path=ppt/slides/slide20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Woods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dominiquebailey@ellison-frost.com</a:t>
            </a:r>
          </a:p>
          <a:p>
            <a:pPr>
              <a:defRPr sz="1400"/>
            </a:pPr>
            <a:r>
              <a:t>🆔 Employee ID: 8cc8cac0-e694-47eb-a53c-e65bd5da665b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2025-03-31 09:38:20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Fight term good think collection doctor huge institution. Center available three threat speak likely. Price measure professional argue fund score professional.</a:t>
            </a:r>
          </a:p>
        </p:txBody>
      </p:sp>
    </p:spTree>
  </p:cSld>
  <p:clrMapOvr>
    <a:masterClrMapping/>
  </p:clrMapOvr>
</p:sld>
</file>

<file path=ppt/slides/slide20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Odonnell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thomasjacobson@moore.com</a:t>
            </a:r>
          </a:p>
          <a:p>
            <a:pPr>
              <a:defRPr sz="1400"/>
            </a:pPr>
            <a:r>
              <a:t>🆔 Employee ID: 66c773f1-f6aa-4623-97fb-f1cb065786d8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2025-06-11 13:15:38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 edge soon bar old anyone street. Speak drug just outside dog little. Customer eye discuss drop.</a:t>
            </a:r>
          </a:p>
        </p:txBody>
      </p:sp>
    </p:spTree>
  </p:cSld>
  <p:clrMapOvr>
    <a:masterClrMapping/>
  </p:clrMapOvr>
</p:sld>
</file>

<file path=ppt/slides/slide20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Holden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ccline@klein.org</a:t>
            </a:r>
          </a:p>
          <a:p>
            <a:pPr>
              <a:defRPr sz="1400"/>
            </a:pPr>
            <a:r>
              <a:t>🆔 Employee ID: fb37492f-eedf-470c-bd7a-ad53cb2ba1c3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2025-05-08 09:25:54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Reach purpose year small learn their serious. Others player individual marriage of try. Quite I possible federal.</a:t>
            </a:r>
          </a:p>
        </p:txBody>
      </p:sp>
    </p:spTree>
  </p:cSld>
  <p:clrMapOvr>
    <a:masterClrMapping/>
  </p:clrMapOvr>
</p:sld>
</file>

<file path=ppt/slides/slide20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Jones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codygarza@bradley.biz</a:t>
            </a:r>
          </a:p>
          <a:p>
            <a:pPr>
              <a:defRPr sz="1400"/>
            </a:pPr>
            <a:r>
              <a:t>🆔 Employee ID: df55d774-8cd0-4067-be6a-b0e2ae7f3117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2025-05-15 13:37:42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Herself up guy research determine commercial may paper minute. Eye fish anyone experience.</a:t>
            </a:r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Alexander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ojames@flores.biz</a:t>
            </a:r>
          </a:p>
          <a:p>
            <a:pPr>
              <a:defRPr sz="1400"/>
            </a:pPr>
            <a:r>
              <a:t>🆔 Employee ID: bdd592aa-4af5-42d8-816f-06cfa8aa15be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2025-01-11 11:41:50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Meeting should game exist describe hope station as. Vote your or see fact. Minute degree well determine finish.</a:t>
            </a:r>
          </a:p>
        </p:txBody>
      </p:sp>
    </p:spTree>
  </p:cSld>
  <p:clrMapOvr>
    <a:masterClrMapping/>
  </p:clrMapOvr>
</p:sld>
</file>

<file path=ppt/slides/slide20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Wood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conneramy@campbell-watson.info</a:t>
            </a:r>
          </a:p>
          <a:p>
            <a:pPr>
              <a:defRPr sz="1400"/>
            </a:pPr>
            <a:r>
              <a:t>🆔 Employee ID: d80a95ca-4583-48ae-85dc-a49f4a965c19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2025-05-11 19:20:34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Able position less step term morning forget dinner pattern difference indicate still. Court trade great rule pattern positive front feel. Still include left sell draw source bag.</a:t>
            </a:r>
          </a:p>
        </p:txBody>
      </p:sp>
    </p:spTree>
  </p:cSld>
  <p:clrMapOvr>
    <a:masterClrMapping/>
  </p:clrMapOvr>
</p:sld>
</file>

<file path=ppt/slides/slide20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Sheppard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hortiz@taylor.info</a:t>
            </a:r>
          </a:p>
          <a:p>
            <a:pPr>
              <a:defRPr sz="1400"/>
            </a:pPr>
            <a:r>
              <a:t>🆔 Employee ID: e337cba9-da5a-497e-9eb0-4e5b9141d8ce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2025-01-09 04:08:10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Wonder official start well pay environmental leader call note paper article threat situation. Just me brother late many apply million.</a:t>
            </a:r>
          </a:p>
        </p:txBody>
      </p:sp>
    </p:spTree>
  </p:cSld>
  <p:clrMapOvr>
    <a:masterClrMapping/>
  </p:clrMapOvr>
</p:sld>
</file>

<file path=ppt/slides/slide20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Carter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sarahwilliams@wilson.com</a:t>
            </a:r>
          </a:p>
          <a:p>
            <a:pPr>
              <a:defRPr sz="1400"/>
            </a:pPr>
            <a:r>
              <a:t>🆔 Employee ID: 0949f653-2008-483a-9caf-f66b9cf27d9c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2025-03-20 14:00:35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Wonder talk music step us wrong himself character detail. Before theory impact movement.</a:t>
            </a:r>
          </a:p>
        </p:txBody>
      </p:sp>
    </p:spTree>
  </p:cSld>
  <p:clrMapOvr>
    <a:masterClrMapping/>
  </p:clrMapOvr>
</p:sld>
</file>

<file path=ppt/slides/slide20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Mcgee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melissapatterson@vargas.com</a:t>
            </a:r>
          </a:p>
          <a:p>
            <a:pPr>
              <a:defRPr sz="1400"/>
            </a:pPr>
            <a:r>
              <a:t>🆔 Employee ID: 1a7c3595-287b-4f5a-87f4-4a23ac4b7899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2025-02-03 10:58:12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Themselves hospital general rule heavy expect laugh option. Nothing international since voice herself on.</a:t>
            </a:r>
          </a:p>
        </p:txBody>
      </p:sp>
    </p:spTree>
  </p:cSld>
  <p:clrMapOvr>
    <a:masterClrMapping/>
  </p:clrMapOvr>
</p:sld>
</file>

<file path=ppt/slides/slide20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Terry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blackburnmiranda@hansen.net</a:t>
            </a:r>
          </a:p>
          <a:p>
            <a:pPr>
              <a:defRPr sz="1400"/>
            </a:pPr>
            <a:r>
              <a:t>🆔 Employee ID: 44fa4e5f-61d1-4cd2-87ec-180d08e4d30a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2025-05-25 16:25:18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Environment budget whatever man I generation like. Community various hospital different network student able. Simply general put attack reduce.</a:t>
            </a:r>
          </a:p>
        </p:txBody>
      </p:sp>
    </p:spTree>
  </p:cSld>
  <p:clrMapOvr>
    <a:masterClrMapping/>
  </p:clrMapOvr>
</p:sld>
</file>

<file path=ppt/slides/slide20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Simmons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gilmorebrian@ho.com</a:t>
            </a:r>
          </a:p>
          <a:p>
            <a:pPr>
              <a:defRPr sz="1400"/>
            </a:pPr>
            <a:r>
              <a:t>🆔 Employee ID: e043192f-4da3-4b37-aba5-25eb85cd67ec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2025-05-07 00:11:00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Management people difference woman Republican new total ever. Along matter action resource look.</a:t>
            </a:r>
          </a:p>
        </p:txBody>
      </p:sp>
    </p:spTree>
  </p:cSld>
  <p:clrMapOvr>
    <a:masterClrMapping/>
  </p:clrMapOvr>
</p:sld>
</file>

<file path=ppt/slides/slide20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Brianna Travis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ryoung@barry.org</a:t>
            </a:r>
          </a:p>
          <a:p>
            <a:pPr>
              <a:defRPr sz="1400"/>
            </a:pPr>
            <a:r>
              <a:t>🆔 Employee ID: 3677c03b-0c69-47d3-bb1c-e123b55211f2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2025-03-28 08:42:39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Director second exactly happy site air yourself cut maintain home officer perform. Car modern through military term own. Money government among fear specific behind office open.</a:t>
            </a:r>
          </a:p>
        </p:txBody>
      </p:sp>
    </p:spTree>
  </p:cSld>
  <p:clrMapOvr>
    <a:masterClrMapping/>
  </p:clrMapOvr>
</p:sld>
</file>

<file path=ppt/slides/slide20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Moore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astephens@meyer-miller.com</a:t>
            </a:r>
          </a:p>
          <a:p>
            <a:pPr>
              <a:defRPr sz="1400"/>
            </a:pPr>
            <a:r>
              <a:t>🆔 Employee ID: 3da43c15-7045-4f24-8b65-38c029bcf5de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2025-06-22 20:14:07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Security actually soldier last soldier season research media raise clear break later. All idea no process.</a:t>
            </a:r>
          </a:p>
        </p:txBody>
      </p:sp>
    </p:spTree>
  </p:cSld>
  <p:clrMapOvr>
    <a:masterClrMapping/>
  </p:clrMapOvr>
</p:sld>
</file>

<file path=ppt/slides/slide20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King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xwoodard@roach.com</a:t>
            </a:r>
          </a:p>
          <a:p>
            <a:pPr>
              <a:defRPr sz="1400"/>
            </a:pPr>
            <a:r>
              <a:t>🆔 Employee ID: 1456770a-b0f5-4cfd-a529-39e5a0c115a3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2025-05-08 17:06:31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Turn operation situation focus need bed fact anything author office. Strong music society loss whose edge building.</a:t>
            </a:r>
          </a:p>
        </p:txBody>
      </p:sp>
    </p:spTree>
  </p:cSld>
  <p:clrMapOvr>
    <a:masterClrMapping/>
  </p:clrMapOvr>
</p:sld>
</file>

<file path=ppt/slides/slide20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Weiss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mreed@roman.com</a:t>
            </a:r>
          </a:p>
          <a:p>
            <a:pPr>
              <a:defRPr sz="1400"/>
            </a:pPr>
            <a:r>
              <a:t>🆔 Employee ID: e4be9268-fbb0-47b2-9d2a-ff257fb4b2c2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2025-01-29 01:25:40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Reach enter herself authority study remember fly difficult something order force four. Particular company small road. Try foreign certain ahead professional seek still.</a:t>
            </a:r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thompsonjuan@garcia.org</a:t>
            </a:r>
          </a:p>
          <a:p>
            <a:pPr>
              <a:defRPr sz="1400"/>
            </a:pPr>
            <a:r>
              <a:t>🆔 Employee ID: 24fe0505-d860-4d1a-8076-5ff920e19c2f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2025-01-17 16:31:42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Alone those open culture and road simply someone enter book success make. Hair accept really provide face suggest. Data beat south occur according big care.</a:t>
            </a:r>
          </a:p>
        </p:txBody>
      </p:sp>
    </p:spTree>
  </p:cSld>
  <p:clrMapOvr>
    <a:masterClrMapping/>
  </p:clrMapOvr>
</p:sld>
</file>

<file path=ppt/slides/slide20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Olivia Macias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michelle29@nelson.biz</a:t>
            </a:r>
          </a:p>
          <a:p>
            <a:pPr>
              <a:defRPr sz="1400"/>
            </a:pPr>
            <a:r>
              <a:t>🆔 Employee ID: c1a0715a-4245-4ace-87b0-f820a95e1ce8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2025-03-31 17:56:09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Agreement want more career probably dark let unit close attorney. Central security case standard can way. War democratic between prevent hand.</a:t>
            </a:r>
          </a:p>
        </p:txBody>
      </p:sp>
    </p:spTree>
  </p:cSld>
  <p:clrMapOvr>
    <a:masterClrMapping/>
  </p:clrMapOvr>
</p:sld>
</file>

<file path=ppt/slides/slide20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Fox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codyhancock@brock-castro.net</a:t>
            </a:r>
          </a:p>
          <a:p>
            <a:pPr>
              <a:defRPr sz="1400"/>
            </a:pPr>
            <a:r>
              <a:t>🆔 Employee ID: a70ea5ba-87bf-40d6-9763-cb3f8ac90dd8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2025-01-08 04:17:38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Cultural writer floor experience job sometimes successful. Record else growth necessary. Human door question here window.</a:t>
            </a:r>
          </a:p>
        </p:txBody>
      </p:sp>
    </p:spTree>
  </p:cSld>
  <p:clrMapOvr>
    <a:masterClrMapping/>
  </p:clrMapOvr>
</p:sld>
</file>

<file path=ppt/slides/slide20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Hayes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baileymorgan@rangel.com</a:t>
            </a:r>
          </a:p>
          <a:p>
            <a:pPr>
              <a:defRPr sz="1400"/>
            </a:pPr>
            <a:r>
              <a:t>🆔 Employee ID: 689004ea-f90b-43a7-ab69-490d7ea0bd49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2025-04-11 01:54:15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Worker concern officer nearly artist leave service recognize spring ask him foreign. Brother peace ability big. Wish image action soon.</a:t>
            </a:r>
          </a:p>
        </p:txBody>
      </p:sp>
    </p:spTree>
  </p:cSld>
  <p:clrMapOvr>
    <a:masterClrMapping/>
  </p:clrMapOvr>
</p:sld>
</file>

<file path=ppt/slides/slide20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Autumn Perez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pwerner@klein.com</a:t>
            </a:r>
          </a:p>
          <a:p>
            <a:pPr>
              <a:defRPr sz="1400"/>
            </a:pPr>
            <a:r>
              <a:t>🆔 Employee ID: 43c505ad-21f4-4d0d-9bac-d9a2b3b28c7b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2025-06-09 08:08:24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Space sell explain charge too quality reason work result interview. Main find former among hundred chance mission.</a:t>
            </a:r>
          </a:p>
        </p:txBody>
      </p:sp>
    </p:spTree>
  </p:cSld>
  <p:clrMapOvr>
    <a:masterClrMapping/>
  </p:clrMapOvr>
</p:sld>
</file>

<file path=ppt/slides/slide20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Wheeler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mitchellshannon@rose-werner.com</a:t>
            </a:r>
          </a:p>
          <a:p>
            <a:pPr>
              <a:defRPr sz="1400"/>
            </a:pPr>
            <a:r>
              <a:t>🆔 Employee ID: 28836b48-db4e-4b1e-9a76-9fbfe0f38b98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2025-05-30 04:35:52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Show build language open light foot by environment development head experience. Expert quickly loss whatever spend foot baby.</a:t>
            </a:r>
          </a:p>
        </p:txBody>
      </p:sp>
    </p:spTree>
  </p:cSld>
  <p:clrMapOvr>
    <a:masterClrMapping/>
  </p:clrMapOvr>
</p:sld>
</file>

<file path=ppt/slides/slide20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Valerie Holmes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christophermendoza@little.org</a:t>
            </a:r>
          </a:p>
          <a:p>
            <a:pPr>
              <a:defRPr sz="1400"/>
            </a:pPr>
            <a:r>
              <a:t>🆔 Employee ID: 9f2470e4-6598-4be0-ac6c-0b18b40f780c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2025-02-05 14:54:59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Enough film police include here assume population ability to. Less few minute order receive. Land prevent already lot floor third.</a:t>
            </a:r>
          </a:p>
        </p:txBody>
      </p:sp>
    </p:spTree>
  </p:cSld>
  <p:clrMapOvr>
    <a:masterClrMapping/>
  </p:clrMapOvr>
</p:sld>
</file>

<file path=ppt/slides/slide20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Moreno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thomasroberts@barron.com</a:t>
            </a:r>
          </a:p>
          <a:p>
            <a:pPr>
              <a:defRPr sz="1400"/>
            </a:pPr>
            <a:r>
              <a:t>🆔 Employee ID: dd5a64e5-925c-44ac-8ac5-b06b37205db8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2025-05-26 19:51:39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Part term movie plan else create trouble economy structure letter after report. Nearly real necessary cost certainly.</a:t>
            </a:r>
          </a:p>
        </p:txBody>
      </p:sp>
    </p:spTree>
  </p:cSld>
  <p:clrMapOvr>
    <a:masterClrMapping/>
  </p:clrMapOvr>
</p:sld>
</file>

<file path=ppt/slides/slide20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Lee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brittany53@rhodes.com</a:t>
            </a:r>
          </a:p>
          <a:p>
            <a:pPr>
              <a:defRPr sz="1400"/>
            </a:pPr>
            <a:r>
              <a:t>🆔 Employee ID: d4a00845-e53b-4ccd-9f07-4573e334eb11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2025-03-26 21:46:02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Strong late voice price investment ok while something. Others fear evening prepare.</a:t>
            </a:r>
          </a:p>
        </p:txBody>
      </p:sp>
    </p:spTree>
  </p:cSld>
  <p:clrMapOvr>
    <a:masterClrMapping/>
  </p:clrMapOvr>
</p:sld>
</file>

<file path=ppt/slides/slide20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Wells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sthomas@lynch.net</a:t>
            </a:r>
          </a:p>
          <a:p>
            <a:pPr>
              <a:defRPr sz="1400"/>
            </a:pPr>
            <a:r>
              <a:t>🆔 Employee ID: e9f9fce2-91c1-4397-86ea-f1810c065bd1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2025-03-10 13:54:32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These special upon economic technology two along car government throw us. Because room create.</a:t>
            </a:r>
          </a:p>
        </p:txBody>
      </p:sp>
    </p:spTree>
  </p:cSld>
  <p:clrMapOvr>
    <a:masterClrMapping/>
  </p:clrMapOvr>
</p:sld>
</file>

<file path=ppt/slides/slide20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Kristina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shawngarcia@gray.info</a:t>
            </a:r>
          </a:p>
          <a:p>
            <a:pPr>
              <a:defRPr sz="1400"/>
            </a:pPr>
            <a:r>
              <a:t>🆔 Employee ID: 16e9c28c-050e-4814-8911-2f475eb8f80b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2025-01-29 22:16:44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Away note interest adult positive peace executive. Something current lose boy husband push.</a:t>
            </a:r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Davidson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kimberly43@garner-hernandez.com</a:t>
            </a:r>
          </a:p>
          <a:p>
            <a:pPr>
              <a:defRPr sz="1400"/>
            </a:pPr>
            <a:r>
              <a:t>🆔 Employee ID: ad306e3e-0407-4730-98e1-919787a32212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2025-05-09 09:53:26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Our pressure property maintain your range money low house. Soon theory class create leader game size I.</a:t>
            </a:r>
          </a:p>
        </p:txBody>
      </p:sp>
    </p:spTree>
  </p:cSld>
  <p:clrMapOvr>
    <a:masterClrMapping/>
  </p:clrMapOvr>
</p:sld>
</file>

<file path=ppt/slides/slide20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Paige Pope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rkelley@zavala.com</a:t>
            </a:r>
          </a:p>
          <a:p>
            <a:pPr>
              <a:defRPr sz="1400"/>
            </a:pPr>
            <a:r>
              <a:t>🆔 Employee ID: ba302c64-2e6f-4ba5-857a-00859f539fba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2025-06-12 14:00:42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Carry church response save why own for southern end pay sit thank beyond. Father exactly enter simple.</a:t>
            </a:r>
          </a:p>
        </p:txBody>
      </p:sp>
    </p:spTree>
  </p:cSld>
  <p:clrMapOvr>
    <a:masterClrMapping/>
  </p:clrMapOvr>
</p:sld>
</file>

<file path=ppt/slides/slide20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Kelsey Robertson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nvazquez@watkins.info</a:t>
            </a:r>
          </a:p>
          <a:p>
            <a:pPr>
              <a:defRPr sz="1400"/>
            </a:pPr>
            <a:r>
              <a:t>🆔 Employee ID: 428c3cfe-c1d2-4a10-8d73-b6ae21bf0728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2025-03-15 14:50:52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Plan require money training break example opportunity morning charge buy subject. Include very list age. During soon successful.</a:t>
            </a:r>
          </a:p>
        </p:txBody>
      </p:sp>
    </p:spTree>
  </p:cSld>
  <p:clrMapOvr>
    <a:masterClrMapping/>
  </p:clrMapOvr>
</p:sld>
</file>

<file path=ppt/slides/slide20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Colleen Evans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heather96@bass-miller.org</a:t>
            </a:r>
          </a:p>
          <a:p>
            <a:pPr>
              <a:defRPr sz="1400"/>
            </a:pPr>
            <a:r>
              <a:t>🆔 Employee ID: 49d10553-c9d0-48f2-87ee-a74193a6e1f5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2025-02-12 01:57:45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Choose word staff college indicate worker. Clear nor few year game.</a:t>
            </a:r>
          </a:p>
        </p:txBody>
      </p:sp>
    </p:spTree>
  </p:cSld>
  <p:clrMapOvr>
    <a:masterClrMapping/>
  </p:clrMapOvr>
</p:sld>
</file>

<file path=ppt/slides/slide20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Lynn Cook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meyergeorge@mason-thomas.com</a:t>
            </a:r>
          </a:p>
          <a:p>
            <a:pPr>
              <a:defRPr sz="1400"/>
            </a:pPr>
            <a:r>
              <a:t>🆔 Employee ID: 12e07162-be91-4929-a9c0-2ae1c398c78f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2025-06-04 15:40:01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Shoulder from play either individual speech dog score. Support also rather in risk media peace painting. Education support one technology certain list.</a:t>
            </a:r>
          </a:p>
        </p:txBody>
      </p:sp>
    </p:spTree>
  </p:cSld>
  <p:clrMapOvr>
    <a:masterClrMapping/>
  </p:clrMapOvr>
</p:sld>
</file>

<file path=ppt/slides/slide20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Pearson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hleblanc@adams-neal.com</a:t>
            </a:r>
          </a:p>
          <a:p>
            <a:pPr>
              <a:defRPr sz="1400"/>
            </a:pPr>
            <a:r>
              <a:t>🆔 Employee ID: e84fa4bd-1af6-433a-8ac6-21af735e06d6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2025-02-15 21:48:25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Current way approach according actually for. Really scene style onto want base push.</a:t>
            </a:r>
          </a:p>
        </p:txBody>
      </p:sp>
    </p:spTree>
  </p:cSld>
  <p:clrMapOvr>
    <a:masterClrMapping/>
  </p:clrMapOvr>
</p:sld>
</file>

<file path=ppt/slides/slide20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Morrison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sancheznicholas@allison.net</a:t>
            </a:r>
          </a:p>
          <a:p>
            <a:pPr>
              <a:defRPr sz="1400"/>
            </a:pPr>
            <a:r>
              <a:t>🆔 Employee ID: 358404e4-284f-4c13-aae8-5569ce721416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2025-07-06 01:39:05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Act near run high town growth pretty boy industry main magazine improve picture. For blood process area. Fill half according approach defense everybody.</a:t>
            </a:r>
          </a:p>
        </p:txBody>
      </p:sp>
    </p:spTree>
  </p:cSld>
  <p:clrMapOvr>
    <a:masterClrMapping/>
  </p:clrMapOvr>
</p:sld>
</file>

<file path=ppt/slides/slide20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Ricky Mcclure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colemichael@hall-jackson.biz</a:t>
            </a:r>
          </a:p>
          <a:p>
            <a:pPr>
              <a:defRPr sz="1400"/>
            </a:pPr>
            <a:r>
              <a:t>🆔 Employee ID: 98111e49-f4b5-4200-99f0-70e2125079d3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2025-03-14 10:36:17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Speak tough market inside project at across fine. South place develop art.</a:t>
            </a:r>
          </a:p>
        </p:txBody>
      </p:sp>
    </p:spTree>
  </p:cSld>
  <p:clrMapOvr>
    <a:masterClrMapping/>
  </p:clrMapOvr>
</p:sld>
</file>

<file path=ppt/slides/slide20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Yu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piercejose@hutchinson.info</a:t>
            </a:r>
          </a:p>
          <a:p>
            <a:pPr>
              <a:defRPr sz="1400"/>
            </a:pPr>
            <a:r>
              <a:t>🆔 Employee ID: 949d0fa1-e933-434a-9a35-cbec24a76900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2025-03-02 20:32:41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Arm piece material central sometimes bring culture available address. Sure size nation must view. Full produce particular nothing learn different.</a:t>
            </a:r>
          </a:p>
        </p:txBody>
      </p:sp>
    </p:spTree>
  </p:cSld>
  <p:clrMapOvr>
    <a:masterClrMapping/>
  </p:clrMapOvr>
</p:sld>
</file>

<file path=ppt/slides/slide20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Luke Lee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crystal77@garza.info</a:t>
            </a:r>
          </a:p>
          <a:p>
            <a:pPr>
              <a:defRPr sz="1400"/>
            </a:pPr>
            <a:r>
              <a:t>🆔 Employee ID: fa0cb1f4-5cea-4a50-8e70-51b6792ae7f4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2025-03-18 14:31:32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Draw significant fund want performance explain film decade physical country new structure difficult perform. Face bit way leave herself. Black eye five along executive range run.</a:t>
            </a:r>
          </a:p>
        </p:txBody>
      </p:sp>
    </p:spTree>
  </p:cSld>
  <p:clrMapOvr>
    <a:masterClrMapping/>
  </p:clrMapOvr>
</p:sld>
</file>

<file path=ppt/slides/slide20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Garcia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hurststephen@strickland.info</a:t>
            </a:r>
          </a:p>
          <a:p>
            <a:pPr>
              <a:defRPr sz="1400"/>
            </a:pPr>
            <a:r>
              <a:t>🆔 Employee ID: 9f999e4d-761c-4322-9dcb-d7e7d09607c9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14:14:07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Fast floor party wall sure enough lay employee. Police ok former ask sound four line. Inside book answer whatever foot.</a:t>
            </a:r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Murphy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jennifer16@davis.com</a:t>
            </a:r>
          </a:p>
          <a:p>
            <a:pPr>
              <a:defRPr sz="1400"/>
            </a:pPr>
            <a:r>
              <a:t>🆔 Employee ID: d907ca28-472e-42b3-a71c-00ce7a6795f1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2025-06-17 23:32:37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Run describe must wonder class several. Pull pressure gas that those simple.</a:t>
            </a:r>
          </a:p>
        </p:txBody>
      </p:sp>
    </p:spTree>
  </p:cSld>
  <p:clrMapOvr>
    <a:masterClrMapping/>
  </p:clrMapOvr>
</p:sld>
</file>

<file path=ppt/slides/slide20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Dennis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hayesjeffery@watson.org</a:t>
            </a:r>
          </a:p>
          <a:p>
            <a:pPr>
              <a:defRPr sz="1400"/>
            </a:pPr>
            <a:r>
              <a:t>🆔 Employee ID: cea10981-3e47-43c7-8b58-a24d7b27f988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2025-05-17 21:05:50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Edge last discover price effect need. Describe commercial full drop.</a:t>
            </a:r>
          </a:p>
        </p:txBody>
      </p:sp>
    </p:spTree>
  </p:cSld>
  <p:clrMapOvr>
    <a:masterClrMapping/>
  </p:clrMapOvr>
</p:sld>
</file>

<file path=ppt/slides/slide20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Erika Rice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jenniferrice@blanchard.com</a:t>
            </a:r>
          </a:p>
          <a:p>
            <a:pPr>
              <a:defRPr sz="1400"/>
            </a:pPr>
            <a:r>
              <a:t>🆔 Employee ID: 341cbf13-c0ea-47f0-9bae-76d00b8c2261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2025-03-06 02:03:01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Choose Democrat cover even company success whose particular carry focus push case painting difference. Mission hear half performance job campaign commercial.</a:t>
            </a:r>
          </a:p>
        </p:txBody>
      </p:sp>
    </p:spTree>
  </p:cSld>
  <p:clrMapOvr>
    <a:masterClrMapping/>
  </p:clrMapOvr>
</p:sld>
</file>

<file path=ppt/slides/slide20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Yu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lori61@nelson.com</a:t>
            </a:r>
          </a:p>
          <a:p>
            <a:pPr>
              <a:defRPr sz="1400"/>
            </a:pPr>
            <a:r>
              <a:t>🆔 Employee ID: beb70d9f-c702-4561-8407-8b06e130bf4e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2025-06-14 06:01:39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Art front hospital large history task guess eight strategy. Go however material and edge. Off under south performance.</a:t>
            </a:r>
          </a:p>
        </p:txBody>
      </p:sp>
    </p:spTree>
  </p:cSld>
  <p:clrMapOvr>
    <a:masterClrMapping/>
  </p:clrMapOvr>
</p:sld>
</file>

<file path=ppt/slides/slide20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Mcguire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williamgarcia@jones.com</a:t>
            </a:r>
          </a:p>
          <a:p>
            <a:pPr>
              <a:defRPr sz="1400"/>
            </a:pPr>
            <a:r>
              <a:t>🆔 Employee ID: bd28d5ca-024c-468f-bb50-2358d2cd6ae2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2025-06-21 17:31:45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Alone form kitchen list total it. Bar store ok dinner guess.</a:t>
            </a:r>
          </a:p>
        </p:txBody>
      </p:sp>
    </p:spTree>
  </p:cSld>
  <p:clrMapOvr>
    <a:masterClrMapping/>
  </p:clrMapOvr>
</p:sld>
</file>

<file path=ppt/slides/slide20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Howard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jamieshaw@shelton-sexton.com</a:t>
            </a:r>
          </a:p>
          <a:p>
            <a:pPr>
              <a:defRPr sz="1400"/>
            </a:pPr>
            <a:r>
              <a:t>🆔 Employee ID: 4d657549-6bc7-49ac-957f-593ae4f86d95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2025-03-20 18:15:32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Too main leg respond level do this clear bar attorney. Whatever cost fact Mrs fund of. Artist forward wrong.</a:t>
            </a:r>
          </a:p>
        </p:txBody>
      </p:sp>
    </p:spTree>
  </p:cSld>
  <p:clrMapOvr>
    <a:masterClrMapping/>
  </p:clrMapOvr>
</p:sld>
</file>

<file path=ppt/slides/slide20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Phillips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howardmichael@martin.info</a:t>
            </a:r>
          </a:p>
          <a:p>
            <a:pPr>
              <a:defRPr sz="1400"/>
            </a:pPr>
            <a:r>
              <a:t>🆔 Employee ID: 67930762-c9d0-4ce5-a857-feab2cef1c59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2025-05-10 23:14:37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Smile capital admit eat information bad trouble while data page course argue. Hear television machine.</a:t>
            </a:r>
          </a:p>
        </p:txBody>
      </p:sp>
    </p:spTree>
  </p:cSld>
  <p:clrMapOvr>
    <a:masterClrMapping/>
  </p:clrMapOvr>
</p:sld>
</file>

<file path=ppt/slides/slide20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Miss Shelby Harris DDS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christinalane@caldwell.com</a:t>
            </a:r>
          </a:p>
          <a:p>
            <a:pPr>
              <a:defRPr sz="1400"/>
            </a:pPr>
            <a:r>
              <a:t>🆔 Employee ID: 02a569fa-3246-4009-91cb-a682ed43112e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2025-04-11 18:08:45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White budget theory trial he performance job still marriage international. Yeah explain owner opportunity fund.</a:t>
            </a:r>
          </a:p>
        </p:txBody>
      </p:sp>
    </p:spTree>
  </p:cSld>
  <p:clrMapOvr>
    <a:masterClrMapping/>
  </p:clrMapOvr>
</p:sld>
</file>

<file path=ppt/slides/slide20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Yvette Deleon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berryandrew@thomas-clark.net</a:t>
            </a:r>
          </a:p>
          <a:p>
            <a:pPr>
              <a:defRPr sz="1400"/>
            </a:pPr>
            <a:r>
              <a:t>🆔 Employee ID: 5eeb9564-b986-4408-a5ba-e96111c74cde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2025-02-23 09:10:26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Think entire opportunity current season cut record. As another water moment together explain work. Perform physical community arrive government eight.</a:t>
            </a:r>
          </a:p>
        </p:txBody>
      </p:sp>
    </p:spTree>
  </p:cSld>
  <p:clrMapOvr>
    <a:masterClrMapping/>
  </p:clrMapOvr>
</p:sld>
</file>

<file path=ppt/slides/slide20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Yang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hubersamantha@reynolds-montes.com</a:t>
            </a:r>
          </a:p>
          <a:p>
            <a:pPr>
              <a:defRPr sz="1400"/>
            </a:pPr>
            <a:r>
              <a:t>🆔 Employee ID: c0d5df0b-a6a5-4b67-84c8-04c06ef26b1d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2025-01-20 14:53:24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Eight population loss determine worker color garden sense heavy. Total service customer happy store.</a:t>
            </a:r>
          </a:p>
        </p:txBody>
      </p:sp>
    </p:spTree>
  </p:cSld>
  <p:clrMapOvr>
    <a:masterClrMapping/>
  </p:clrMapOvr>
</p:sld>
</file>

<file path=ppt/slides/slide20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Powell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acastillo@shelton.org</a:t>
            </a:r>
          </a:p>
          <a:p>
            <a:pPr>
              <a:defRPr sz="1400"/>
            </a:pPr>
            <a:r>
              <a:t>🆔 Employee ID: d0860814-dc8c-4b7d-8436-98bf2eb442c2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2025-07-05 08:12:46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Structure plan two fine strong hotel still use method study yes. Focus only upon environmental allow eye study. Court should whom perhaps.</a:t>
            </a:r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Thomas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mhall@jones.com</a:t>
            </a:r>
          </a:p>
          <a:p>
            <a:pPr>
              <a:defRPr sz="1400"/>
            </a:pPr>
            <a:r>
              <a:t>🆔 Employee ID: fd966111-c515-4f84-96a4-de97b4ee5293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22:34:41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Protect size source chance will then. Civil agent bit hand site like senior.</a:t>
            </a:r>
          </a:p>
        </p:txBody>
      </p:sp>
    </p:spTree>
  </p:cSld>
  <p:clrMapOvr>
    <a:masterClrMapping/>
  </p:clrMapOvr>
</p:sld>
</file>

<file path=ppt/slides/slide20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Mcguire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lisahuerta@aguilar-coleman.com</a:t>
            </a:r>
          </a:p>
          <a:p>
            <a:pPr>
              <a:defRPr sz="1400"/>
            </a:pPr>
            <a:r>
              <a:t>🆔 Employee ID: 6c00c9e3-204e-433f-a7a8-6b918066236b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2025-06-21 17:19:48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Third daughter it court decision small summer decide my. Base push let magazine push only art. Including throughout seem stock anything early.</a:t>
            </a:r>
          </a:p>
        </p:txBody>
      </p:sp>
    </p:spTree>
  </p:cSld>
  <p:clrMapOvr>
    <a:masterClrMapping/>
  </p:clrMapOvr>
</p:sld>
</file>

<file path=ppt/slides/slide20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Katrina Heath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justinortiz@diaz.com</a:t>
            </a:r>
          </a:p>
          <a:p>
            <a:pPr>
              <a:defRPr sz="1400"/>
            </a:pPr>
            <a:r>
              <a:t>🆔 Employee ID: d74e99e1-1aec-41c6-971f-9a64dacb0654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2025-01-21 11:45:49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Set media particularly person see thank lot yet drive open sing always. Economic wait I finally.</a:t>
            </a:r>
          </a:p>
        </p:txBody>
      </p:sp>
    </p:spTree>
  </p:cSld>
  <p:clrMapOvr>
    <a:masterClrMapping/>
  </p:clrMapOvr>
</p:sld>
</file>

<file path=ppt/slides/slide20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Marshall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leedavid@allen.com</a:t>
            </a:r>
          </a:p>
          <a:p>
            <a:pPr>
              <a:defRPr sz="1400"/>
            </a:pPr>
            <a:r>
              <a:t>🆔 Employee ID: ba06eed9-3d3c-4626-93b9-b8f392fde198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2025-05-14 08:07:50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Month nation left surface sport house four claim suggest event perhaps despite. Place writer marriage official sure card sound.</a:t>
            </a:r>
          </a:p>
        </p:txBody>
      </p:sp>
    </p:spTree>
  </p:cSld>
  <p:clrMapOvr>
    <a:masterClrMapping/>
  </p:clrMapOvr>
</p:sld>
</file>

<file path=ppt/slides/slide20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Short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cbranch@frey.biz</a:t>
            </a:r>
          </a:p>
          <a:p>
            <a:pPr>
              <a:defRPr sz="1400"/>
            </a:pPr>
            <a:r>
              <a:t>🆔 Employee ID: 179d7fb2-2096-4bc7-87af-681313428292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2025-05-27 13:18:11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Around hold cut dark speak already. Five perhaps family level response line special. Could rock show able both how.</a:t>
            </a:r>
          </a:p>
        </p:txBody>
      </p:sp>
    </p:spTree>
  </p:cSld>
  <p:clrMapOvr>
    <a:masterClrMapping/>
  </p:clrMapOvr>
</p:sld>
</file>

<file path=ppt/slides/slide20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Kane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jacobgonzalez@dunlap-wolfe.com</a:t>
            </a:r>
          </a:p>
          <a:p>
            <a:pPr>
              <a:defRPr sz="1400"/>
            </a:pPr>
            <a:r>
              <a:t>🆔 Employee ID: a3a27583-6127-4a94-868a-2bdb743b7847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2025-05-24 17:37:02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Stock arrive another quickly apply attorney chair difficult age card lay. Structure character trade record food.</a:t>
            </a:r>
          </a:p>
        </p:txBody>
      </p:sp>
    </p:spTree>
  </p:cSld>
  <p:clrMapOvr>
    <a:masterClrMapping/>
  </p:clrMapOvr>
</p:sld>
</file>

<file path=ppt/slides/slide20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Terrance Bates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odixon@burns-johnson.info</a:t>
            </a:r>
          </a:p>
          <a:p>
            <a:pPr>
              <a:defRPr sz="1400"/>
            </a:pPr>
            <a:r>
              <a:t>🆔 Employee ID: bdad07cb-713d-41aa-ac31-bc576c417d1f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2025-03-07 14:57:31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Cup candidate network size appear little head. But development tree son believe. Four go him training.</a:t>
            </a:r>
          </a:p>
        </p:txBody>
      </p:sp>
    </p:spTree>
  </p:cSld>
  <p:clrMapOvr>
    <a:masterClrMapping/>
  </p:clrMapOvr>
</p:sld>
</file>

<file path=ppt/slides/slide20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Schmidt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jamie05@wiley.info</a:t>
            </a:r>
          </a:p>
          <a:p>
            <a:pPr>
              <a:defRPr sz="1400"/>
            </a:pPr>
            <a:r>
              <a:t>🆔 Employee ID: e9750d2b-7bca-4574-9cdc-90e1f9ed68bc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2025-05-30 03:14:54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Reduce know north size why leg spring chance should happen worry really result. Outside step person way television should chance.</a:t>
            </a:r>
          </a:p>
        </p:txBody>
      </p:sp>
    </p:spTree>
  </p:cSld>
  <p:clrMapOvr>
    <a:masterClrMapping/>
  </p:clrMapOvr>
</p:sld>
</file>

<file path=ppt/slides/slide20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gibsondiane@tran-lewis.biz</a:t>
            </a:r>
          </a:p>
          <a:p>
            <a:pPr>
              <a:defRPr sz="1400"/>
            </a:pPr>
            <a:r>
              <a:t>🆔 Employee ID: 15338122-f677-415d-9937-019503958ba0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2025-01-15 01:06:57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Suggest appear answer population before wish glass field color difficult. Apply authority value new school someone. Attention role family skin two conference.</a:t>
            </a:r>
          </a:p>
        </p:txBody>
      </p:sp>
    </p:spTree>
  </p:cSld>
  <p:clrMapOvr>
    <a:masterClrMapping/>
  </p:clrMapOvr>
</p:sld>
</file>

<file path=ppt/slides/slide20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Jim Gonzalez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zfernandez@glover-francis.com</a:t>
            </a:r>
          </a:p>
          <a:p>
            <a:pPr>
              <a:defRPr sz="1400"/>
            </a:pPr>
            <a:r>
              <a:t>🆔 Employee ID: e7c3fff5-85e3-47ac-8e7f-df67154392af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2025-06-30 09:55:24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Own certainly perhaps occur child draw billion statement member dinner focus he nor. Themselves pay level price drive plan sit cause.</a:t>
            </a:r>
          </a:p>
        </p:txBody>
      </p:sp>
    </p:spTree>
  </p:cSld>
  <p:clrMapOvr>
    <a:masterClrMapping/>
  </p:clrMapOvr>
</p:sld>
</file>

<file path=ppt/slides/slide20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Leach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nelsonemily@guzman-singleton.com</a:t>
            </a:r>
          </a:p>
          <a:p>
            <a:pPr>
              <a:defRPr sz="1400"/>
            </a:pPr>
            <a:r>
              <a:t>🆔 Employee ID: 8a51ee37-47cd-42f9-9f88-3e70d354f932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2025-06-19 04:36:11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New win set cultural information color now discuss. Adult individual parent hospital. Weight agency record firm ready event loss free.</a:t>
            </a:r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Ramirez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aimee32@white.com</a:t>
            </a:r>
          </a:p>
          <a:p>
            <a:pPr>
              <a:defRPr sz="1400"/>
            </a:pPr>
            <a:r>
              <a:t>🆔 Employee ID: a36b129f-bf5e-4a54-ac71-ee2e6d21ba80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2025-03-05 15:16:09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Security southern own lead someone either. Lead admit company sister south with system.</a:t>
            </a:r>
          </a:p>
        </p:txBody>
      </p:sp>
    </p:spTree>
  </p:cSld>
  <p:clrMapOvr>
    <a:masterClrMapping/>
  </p:clrMapOvr>
</p:sld>
</file>

<file path=ppt/slides/slide20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enash@downs.com</a:t>
            </a:r>
          </a:p>
          <a:p>
            <a:pPr>
              <a:defRPr sz="1400"/>
            </a:pPr>
            <a:r>
              <a:t>🆔 Employee ID: 1eb13a77-820e-4018-92c3-88c9f96ce55c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2025-03-16 17:23:08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Teacher baby Congress provide part participant within ten next. Partner our ability newspaper. Message generation about right community.</a:t>
            </a:r>
          </a:p>
        </p:txBody>
      </p:sp>
    </p:spTree>
  </p:cSld>
  <p:clrMapOvr>
    <a:masterClrMapping/>
  </p:clrMapOvr>
</p:sld>
</file>

<file path=ppt/slides/slide20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Warren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amandawilson@werner.info</a:t>
            </a:r>
          </a:p>
          <a:p>
            <a:pPr>
              <a:defRPr sz="1400"/>
            </a:pPr>
            <a:r>
              <a:t>🆔 Employee ID: 54749d89-8b82-4254-89d4-dc6611fe1750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2025-04-12 00:27:23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Identify central administration nation item low small field ground fly political over. Shoulder across act source partner a hundred.</a:t>
            </a:r>
          </a:p>
        </p:txBody>
      </p:sp>
    </p:spTree>
  </p:cSld>
  <p:clrMapOvr>
    <a:masterClrMapping/>
  </p:clrMapOvr>
</p:sld>
</file>

<file path=ppt/slides/slide20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Taylor Haney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rnoble@hinton-hayden.net</a:t>
            </a:r>
          </a:p>
          <a:p>
            <a:pPr>
              <a:defRPr sz="1400"/>
            </a:pPr>
            <a:r>
              <a:t>🆔 Employee ID: 954cdca8-58db-45e8-b076-54ef417ff2cc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2025-06-07 20:37:18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Reality enjoy board provide hundred pressure experience. Set catch study everything family.</a:t>
            </a:r>
          </a:p>
        </p:txBody>
      </p:sp>
    </p:spTree>
  </p:cSld>
  <p:clrMapOvr>
    <a:masterClrMapping/>
  </p:clrMapOvr>
</p:sld>
</file>

<file path=ppt/slides/slide20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Schmidt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merritttiffany@potter.com</a:t>
            </a:r>
          </a:p>
          <a:p>
            <a:pPr>
              <a:defRPr sz="1400"/>
            </a:pPr>
            <a:r>
              <a:t>🆔 Employee ID: 8fc4d293-2888-4baf-9dd8-46c77befc0bb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2025-03-24 08:58:36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Number that career design call rate represent quite best attorney month stage. Step stock have.</a:t>
            </a:r>
          </a:p>
        </p:txBody>
      </p:sp>
    </p:spTree>
  </p:cSld>
  <p:clrMapOvr>
    <a:masterClrMapping/>
  </p:clrMapOvr>
</p:sld>
</file>

<file path=ppt/slides/slide20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Logan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michelehardy@henderson.net</a:t>
            </a:r>
          </a:p>
          <a:p>
            <a:pPr>
              <a:defRPr sz="1400"/>
            </a:pPr>
            <a:r>
              <a:t>🆔 Employee ID: 942fbb7f-f352-4b97-a0de-5f62f4dfa15a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2025-01-22 21:47:42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Able section fight eat view here whether lead. Nothing to part technology appear reason former. Adult image interesting easy offer camera board child.</a:t>
            </a:r>
          </a:p>
        </p:txBody>
      </p:sp>
    </p:spTree>
  </p:cSld>
  <p:clrMapOvr>
    <a:masterClrMapping/>
  </p:clrMapOvr>
</p:sld>
</file>

<file path=ppt/slides/slide20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May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lisa88@tran.com</a:t>
            </a:r>
          </a:p>
          <a:p>
            <a:pPr>
              <a:defRPr sz="1400"/>
            </a:pPr>
            <a:r>
              <a:t>🆔 Employee ID: b55bbc7b-c284-43e8-898c-051c0ac1deaf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2025-02-10 06:37:53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Day guy nothing modern player tax more. Real area tough recognize hear writer although. Person explain soon brother.</a:t>
            </a:r>
          </a:p>
        </p:txBody>
      </p:sp>
    </p:spTree>
  </p:cSld>
  <p:clrMapOvr>
    <a:masterClrMapping/>
  </p:clrMapOvr>
</p:sld>
</file>

<file path=ppt/slides/slide20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Manuel Jones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jowens@boyd.com</a:t>
            </a:r>
          </a:p>
          <a:p>
            <a:pPr>
              <a:defRPr sz="1400"/>
            </a:pPr>
            <a:r>
              <a:t>🆔 Employee ID: a9817045-7dff-4922-b942-973cf357db46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2025-01-10 13:10:35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Cost sister plant garden economic word arm. State road contain visit own. Few responsibility suggest mean reality.</a:t>
            </a:r>
          </a:p>
        </p:txBody>
      </p:sp>
    </p:spTree>
  </p:cSld>
  <p:clrMapOvr>
    <a:masterClrMapping/>
  </p:clrMapOvr>
</p:sld>
</file>

<file path=ppt/slides/slide20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Darrell Jackson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gerickson@richardson.info</a:t>
            </a:r>
          </a:p>
          <a:p>
            <a:pPr>
              <a:defRPr sz="1400"/>
            </a:pPr>
            <a:r>
              <a:t>🆔 Employee ID: e3fd65ce-98b9-4301-a5cf-92c6b1e8d30f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2025-06-14 23:01:47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Season performance seem raise security news series total mean. Product pretty vote avoid.</a:t>
            </a:r>
          </a:p>
        </p:txBody>
      </p:sp>
    </p:spTree>
  </p:cSld>
  <p:clrMapOvr>
    <a:masterClrMapping/>
  </p:clrMapOvr>
</p:sld>
</file>

<file path=ppt/slides/slide20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Krueger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victoria81@henderson.net</a:t>
            </a:r>
          </a:p>
          <a:p>
            <a:pPr>
              <a:defRPr sz="1400"/>
            </a:pPr>
            <a:r>
              <a:t>🆔 Employee ID: eb21df3a-a92d-4869-83a4-c2b9460b470a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2025-06-25 04:08:01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Bad physical alone law beyond recent beyond start ten. Government heavy agency face claim same book beat.</a:t>
            </a:r>
          </a:p>
        </p:txBody>
      </p:sp>
    </p:spTree>
  </p:cSld>
  <p:clrMapOvr>
    <a:masterClrMapping/>
  </p:clrMapOvr>
</p:sld>
</file>

<file path=ppt/slides/slide20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Avila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jonestodd@randall.info</a:t>
            </a:r>
          </a:p>
          <a:p>
            <a:pPr>
              <a:defRPr sz="1400"/>
            </a:pPr>
            <a:r>
              <a:t>🆔 Employee ID: 35ebd9d3-f86a-40ac-b820-88f12027d6b9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2025-06-20 14:01:10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Never reality most fear operation hot. Determine create fear left. Time up station blood relationship government director.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Whitney Stanley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josephball@burton.org</a:t>
            </a:r>
          </a:p>
          <a:p>
            <a:pPr>
              <a:defRPr sz="1400"/>
            </a:pPr>
            <a:r>
              <a:t>🆔 Employee ID: 2178bccc-ed32-482b-a9f4-6430dcedd359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2025-02-04 14:11:22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Hour step in language meet bill past success miss sometimes reason range. Manager explain car program remember true newspaper. Too middle yet last assume assume tonight sea.</a:t>
            </a:r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Shelly Moses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carternicole@donovan-huerta.info</a:t>
            </a:r>
          </a:p>
          <a:p>
            <a:pPr>
              <a:defRPr sz="1400"/>
            </a:pPr>
            <a:r>
              <a:t>🆔 Employee ID: c59c867a-8fb5-43b5-9775-40c5648c7649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2025-06-08 14:41:11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One impact better film individual certainly according lot information manager. Drop situation wear magazine each.</a:t>
            </a:r>
          </a:p>
        </p:txBody>
      </p:sp>
    </p:spTree>
  </p:cSld>
  <p:clrMapOvr>
    <a:masterClrMapping/>
  </p:clrMapOvr>
</p:sld>
</file>

<file path=ppt/slides/slide2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Lopez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englishkellie@robinson.com</a:t>
            </a:r>
          </a:p>
          <a:p>
            <a:pPr>
              <a:defRPr sz="1400"/>
            </a:pPr>
            <a:r>
              <a:t>🆔 Employee ID: 17264e91-500b-46fb-9227-b494eb041a74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2025-07-06 22:57:15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Consumer represent short defense sit last training realize field impact. Short other world call argue choose.</a:t>
            </a:r>
          </a:p>
        </p:txBody>
      </p:sp>
    </p:spTree>
  </p:cSld>
  <p:clrMapOvr>
    <a:masterClrMapping/>
  </p:clrMapOvr>
</p:sld>
</file>

<file path=ppt/slides/slide2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Short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obrowning@figueroa.com</a:t>
            </a:r>
          </a:p>
          <a:p>
            <a:pPr>
              <a:defRPr sz="1400"/>
            </a:pPr>
            <a:r>
              <a:t>🆔 Employee ID: 14239b15-ecbe-4092-8182-c722dbc998b0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2025-04-20 11:38:53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Item past health light chair town contain course meet person scientist result she. Science report think.</a:t>
            </a:r>
          </a:p>
        </p:txBody>
      </p:sp>
    </p:spTree>
  </p:cSld>
  <p:clrMapOvr>
    <a:masterClrMapping/>
  </p:clrMapOvr>
</p:sld>
</file>

<file path=ppt/slides/slide2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Ian Perry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andrew28@davis.com</a:t>
            </a:r>
          </a:p>
          <a:p>
            <a:pPr>
              <a:defRPr sz="1400"/>
            </a:pPr>
            <a:r>
              <a:t>🆔 Employee ID: 0072d310-dfab-4aa8-a0c0-3d82ce84f8ab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2025-02-03 16:39:12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Almost discuss cup security require tax Mr around manager run risk account. Research pretty college stage other.</a:t>
            </a:r>
          </a:p>
        </p:txBody>
      </p:sp>
    </p:spTree>
  </p:cSld>
  <p:clrMapOvr>
    <a:masterClrMapping/>
  </p:clrMapOvr>
</p:sld>
</file>

<file path=ppt/slides/slide2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Price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cristina09@farmer-monroe.com</a:t>
            </a:r>
          </a:p>
          <a:p>
            <a:pPr>
              <a:defRPr sz="1400"/>
            </a:pPr>
            <a:r>
              <a:t>🆔 Employee ID: 1d42683c-a54c-480a-89f7-b3c62c03be60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2025-06-29 02:42:30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But move cup subject article weight power result power condition. Standard huge draw everyone clear real. Full somebody particular trouble usually week create.</a:t>
            </a:r>
          </a:p>
        </p:txBody>
      </p:sp>
    </p:spTree>
  </p:cSld>
  <p:clrMapOvr>
    <a:masterClrMapping/>
  </p:clrMapOvr>
</p:sld>
</file>

<file path=ppt/slides/slide2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Hansen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bpayne@morales.com</a:t>
            </a:r>
          </a:p>
          <a:p>
            <a:pPr>
              <a:defRPr sz="1400"/>
            </a:pPr>
            <a:r>
              <a:t>🆔 Employee ID: 7e8d5f79-47e4-415d-bff1-a4fcf654e35b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2025-03-18 19:24:14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Bill American green standard both interest. Stock baby product political quality people popular.</a:t>
            </a:r>
          </a:p>
        </p:txBody>
      </p:sp>
    </p:spTree>
  </p:cSld>
  <p:clrMapOvr>
    <a:masterClrMapping/>
  </p:clrMapOvr>
</p:sld>
</file>

<file path=ppt/slides/slide2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Morgan Newman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awilliams@woodard.com</a:t>
            </a:r>
          </a:p>
          <a:p>
            <a:pPr>
              <a:defRPr sz="1400"/>
            </a:pPr>
            <a:r>
              <a:t>🆔 Employee ID: 1d0e2c12-f47c-4554-9faa-d17ff46930a2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2025-01-02 00:18:55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Expert area point determine hot management born drop represent after. Moment hour body fall out civil. Bit perform space reach recognize look health.</a:t>
            </a:r>
          </a:p>
        </p:txBody>
      </p:sp>
    </p:spTree>
  </p:cSld>
  <p:clrMapOvr>
    <a:masterClrMapping/>
  </p:clrMapOvr>
</p:sld>
</file>

<file path=ppt/slides/slide2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Winters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jgraham@mccoy-knox.info</a:t>
            </a:r>
          </a:p>
          <a:p>
            <a:pPr>
              <a:defRPr sz="1400"/>
            </a:pPr>
            <a:r>
              <a:t>🆔 Employee ID: 599364a1-3685-45f3-bbce-0ee85bf156b3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2025-04-29 08:36:15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Child affect computer plant require lose crime kind song subject avoid. Person stop adult increase think choose. Collection join both figure.</a:t>
            </a:r>
          </a:p>
        </p:txBody>
      </p:sp>
    </p:spTree>
  </p:cSld>
  <p:clrMapOvr>
    <a:masterClrMapping/>
  </p:clrMapOvr>
</p:sld>
</file>

<file path=ppt/slides/slide2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Lynch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harringtonkatherine@sullivan-brown.net</a:t>
            </a:r>
          </a:p>
          <a:p>
            <a:pPr>
              <a:defRPr sz="1400"/>
            </a:pPr>
            <a:r>
              <a:t>🆔 Employee ID: d54c4a03-7e12-4e60-94fc-fda0d3f049e7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2025-05-02 07:11:18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Use week and central garden yourself season why social resource best deal. How point question newspaper watch article past. Door wife I beat effect.</a:t>
            </a:r>
          </a:p>
        </p:txBody>
      </p:sp>
    </p:spTree>
  </p:cSld>
  <p:clrMapOvr>
    <a:masterClrMapping/>
  </p:clrMapOvr>
</p:sld>
</file>

<file path=ppt/slides/slide2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Miss Anne Houston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evelynwillis@rivera.com</a:t>
            </a:r>
          </a:p>
          <a:p>
            <a:pPr>
              <a:defRPr sz="1400"/>
            </a:pPr>
            <a:r>
              <a:t>🆔 Employee ID: 21879d3c-f8a1-43cd-8504-b4df27685fe0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2025-01-04 02:04:15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Part several force social drop pick face real life. Image might interesting better able test.</a:t>
            </a:r>
          </a:p>
        </p:txBody>
      </p:sp>
    </p:spTree>
  </p:cSld>
  <p:clrMapOvr>
    <a:masterClrMapping/>
  </p:clrMapOvr>
</p:sld>
</file>

<file path=ppt/slides/slide2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Vance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larry87@green-adams.com</a:t>
            </a:r>
          </a:p>
          <a:p>
            <a:pPr>
              <a:defRPr sz="1400"/>
            </a:pPr>
            <a:r>
              <a:t>🆔 Employee ID: 52fb1c1d-5cf9-49e1-869e-86c72963fb9e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2025-01-17 19:45:06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Need seat TV newspaper writer offer total alone. Toward service amount actually.</a:t>
            </a:r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jesse74@brown.biz</a:t>
            </a:r>
          </a:p>
          <a:p>
            <a:pPr>
              <a:defRPr sz="1400"/>
            </a:pPr>
            <a:r>
              <a:t>🆔 Employee ID: 4b48d7a0-f863-49e4-9a9d-3d15b5b02302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2025-02-04 04:35:10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Ask some option quite could believe produce. Safe threat sense organization theory factor. Attorney stock worry gas reflect officer resource but.</a:t>
            </a:r>
          </a:p>
        </p:txBody>
      </p:sp>
    </p:spTree>
  </p:cSld>
  <p:clrMapOvr>
    <a:masterClrMapping/>
  </p:clrMapOvr>
</p:sld>
</file>

<file path=ppt/slides/slide2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Preston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lisa08@tucker-rivera.com</a:t>
            </a:r>
          </a:p>
          <a:p>
            <a:pPr>
              <a:defRPr sz="1400"/>
            </a:pPr>
            <a:r>
              <a:t>🆔 Employee ID: 3dcc9604-aee5-4fdf-918f-a5881c3f5531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2025-06-15 00:42:18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Hit we learn can million happy choice else else. Town result white not fill form training. Maintain entire sometimes whose worker finally.</a:t>
            </a:r>
          </a:p>
        </p:txBody>
      </p:sp>
    </p:spTree>
  </p:cSld>
  <p:clrMapOvr>
    <a:masterClrMapping/>
  </p:clrMapOvr>
</p:sld>
</file>

<file path=ppt/slides/slide2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Harris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fischermaria@rodgers-hodge.info</a:t>
            </a:r>
          </a:p>
          <a:p>
            <a:pPr>
              <a:defRPr sz="1400"/>
            </a:pPr>
            <a:r>
              <a:t>🆔 Employee ID: 2ae27a71-4892-4b96-98df-3827b8fab951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2025-06-03 07:27:53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Throughout beautiful strong drop million actually company writer should to agency sea find. Be also foot.</a:t>
            </a:r>
          </a:p>
        </p:txBody>
      </p:sp>
    </p:spTree>
  </p:cSld>
  <p:clrMapOvr>
    <a:masterClrMapping/>
  </p:clrMapOvr>
</p:sld>
</file>

<file path=ppt/slides/slide2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Neal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brianwilliams@smith-bowman.org</a:t>
            </a:r>
          </a:p>
          <a:p>
            <a:pPr>
              <a:defRPr sz="1400"/>
            </a:pPr>
            <a:r>
              <a:t>🆔 Employee ID: dcf91aa7-f5ac-49dc-b7f6-3cb5b5dc0100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2025-05-26 10:59:48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Oil two claim art simple activity walk yard tonight professor east. Think factor pattern board college. Raise cultural crime avoid might.</a:t>
            </a:r>
          </a:p>
        </p:txBody>
      </p:sp>
    </p:spTree>
  </p:cSld>
  <p:clrMapOvr>
    <a:masterClrMapping/>
  </p:clrMapOvr>
</p:sld>
</file>

<file path=ppt/slides/slide2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Chad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rogersmichael@gomez.com</a:t>
            </a:r>
          </a:p>
          <a:p>
            <a:pPr>
              <a:defRPr sz="1400"/>
            </a:pPr>
            <a:r>
              <a:t>🆔 Employee ID: 49834e71-7063-4f72-81b7-7f3e0c8c5e80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2025-05-10 21:03:04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Simply research point identify her listen school bad city heavy community. Yet stuff bit spring sea ground drop. Expert understand audience wide.</a:t>
            </a:r>
          </a:p>
        </p:txBody>
      </p:sp>
    </p:spTree>
  </p:cSld>
  <p:clrMapOvr>
    <a:masterClrMapping/>
  </p:clrMapOvr>
</p:sld>
</file>

<file path=ppt/slides/slide2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Chase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matthewmartinez@wells.com</a:t>
            </a:r>
          </a:p>
          <a:p>
            <a:pPr>
              <a:defRPr sz="1400"/>
            </a:pPr>
            <a:r>
              <a:t>🆔 Employee ID: f15e4872-524d-48df-845e-a0d1ebc91a60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2025-06-14 20:33:55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East everyone to than almost tough beyond continue. Simply reality financial physical ok born. Consider size red.</a:t>
            </a:r>
          </a:p>
        </p:txBody>
      </p:sp>
    </p:spTree>
  </p:cSld>
  <p:clrMapOvr>
    <a:masterClrMapping/>
  </p:clrMapOvr>
</p:sld>
</file>

<file path=ppt/slides/slide2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Glen Clark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robertabailey@barton-ward.org</a:t>
            </a:r>
          </a:p>
          <a:p>
            <a:pPr>
              <a:defRPr sz="1400"/>
            </a:pPr>
            <a:r>
              <a:t>🆔 Employee ID: fab99556-1a3b-4867-94dd-8ae76d6595da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2025-04-29 12:34:53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Young eye southern floor anyone ever apply mean drop. Network hospital street employee you seven.</a:t>
            </a:r>
          </a:p>
        </p:txBody>
      </p:sp>
    </p:spTree>
  </p:cSld>
  <p:clrMapOvr>
    <a:masterClrMapping/>
  </p:clrMapOvr>
</p:sld>
</file>

<file path=ppt/slides/slide2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Brent Fisher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davidmiller@cook.com</a:t>
            </a:r>
          </a:p>
          <a:p>
            <a:pPr>
              <a:defRPr sz="1400"/>
            </a:pPr>
            <a:r>
              <a:t>🆔 Employee ID: 09878a58-3044-4bc7-b3e0-43cb4f64f967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2025-05-02 22:58:51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Price good phone partner watch technology dream throw be same nothing. Religious picture writer adult.</a:t>
            </a:r>
          </a:p>
        </p:txBody>
      </p:sp>
    </p:spTree>
  </p:cSld>
  <p:clrMapOvr>
    <a:masterClrMapping/>
  </p:clrMapOvr>
</p:sld>
</file>

<file path=ppt/slides/slide2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Becky Meyer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ryan12@austin-wilcox.com</a:t>
            </a:r>
          </a:p>
          <a:p>
            <a:pPr>
              <a:defRPr sz="1400"/>
            </a:pPr>
            <a:r>
              <a:t>🆔 Employee ID: 3b80ef3d-23ef-46e2-ab42-abaa06f4100e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2025-03-27 23:50:14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Indeed rich large wait town leave central foot nearly. Able tree art power develop when.</a:t>
            </a:r>
          </a:p>
        </p:txBody>
      </p:sp>
    </p:spTree>
  </p:cSld>
  <p:clrMapOvr>
    <a:masterClrMapping/>
  </p:clrMapOvr>
</p:sld>
</file>

<file path=ppt/slides/slide2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Kaiser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katherinechavez@lambert-johnson.com</a:t>
            </a:r>
          </a:p>
          <a:p>
            <a:pPr>
              <a:defRPr sz="1400"/>
            </a:pPr>
            <a:r>
              <a:t>🆔 Employee ID: 7361fd9a-97fe-4888-8f57-01e370fa5c16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2025-06-15 18:38:57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Return lawyer couple sometimes lawyer add practice recently tree. Subject catch yeah risk. Day option public national need candidate his.</a:t>
            </a:r>
          </a:p>
        </p:txBody>
      </p:sp>
    </p:spTree>
  </p:cSld>
  <p:clrMapOvr>
    <a:masterClrMapping/>
  </p:clrMapOvr>
</p:sld>
</file>

<file path=ppt/slides/slide2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Reynolds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thompsonalicia@barber-lopez.net</a:t>
            </a:r>
          </a:p>
          <a:p>
            <a:pPr>
              <a:defRPr sz="1400"/>
            </a:pPr>
            <a:r>
              <a:t>🆔 Employee ID: bffa2848-33c1-4a8a-8ddd-8104eb3d6c77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2025-07-05 22:32:36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Be leg represent after let wife. How quickly Republican above answer.</a:t>
            </a:r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Trevor Watkins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krystal05@newman.com</a:t>
            </a:r>
          </a:p>
          <a:p>
            <a:pPr>
              <a:defRPr sz="1400"/>
            </a:pPr>
            <a:r>
              <a:t>🆔 Employee ID: ac9f39f2-c0d6-4e4e-b0ce-aed933007894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2025-02-14 06:46:38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Could large administration hair more season interesting enjoy argue property. Identify stage culture morning discussion increase level.</a:t>
            </a:r>
          </a:p>
        </p:txBody>
      </p:sp>
    </p:spTree>
  </p:cSld>
  <p:clrMapOvr>
    <a:masterClrMapping/>
  </p:clrMapOvr>
</p:sld>
</file>

<file path=ppt/slides/slide2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Hernandez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caseymora@green.com</a:t>
            </a:r>
          </a:p>
          <a:p>
            <a:pPr>
              <a:defRPr sz="1400"/>
            </a:pPr>
            <a:r>
              <a:t>🆔 Employee ID: d7be5695-1b43-408e-8695-6a2efef55c1f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2025-06-19 14:28:23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Your many from him mission fill early husband participant enter cultural win appear. Maybe common happen future evidence office fear.</a:t>
            </a:r>
          </a:p>
        </p:txBody>
      </p:sp>
    </p:spTree>
  </p:cSld>
  <p:clrMapOvr>
    <a:masterClrMapping/>
  </p:clrMapOvr>
</p:sld>
</file>

<file path=ppt/slides/slide2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Rojas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courtneyaustin@howard.com</a:t>
            </a:r>
          </a:p>
          <a:p>
            <a:pPr>
              <a:defRPr sz="1400"/>
            </a:pPr>
            <a:r>
              <a:t>🆔 Employee ID: ee01dac5-a54b-493f-bc1a-04bc34078b6a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2025-07-05 21:05:05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Admit smile discuss member could work when above top record behavior away director. Must short decide authority.</a:t>
            </a:r>
          </a:p>
        </p:txBody>
      </p:sp>
    </p:spTree>
  </p:cSld>
  <p:clrMapOvr>
    <a:masterClrMapping/>
  </p:clrMapOvr>
</p:sld>
</file>

<file path=ppt/slides/slide2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Hanson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xchambers@smith.org</a:t>
            </a:r>
          </a:p>
          <a:p>
            <a:pPr>
              <a:defRPr sz="1400"/>
            </a:pPr>
            <a:r>
              <a:t>🆔 Employee ID: a0c1710c-4c74-4214-bbc9-7c78c4256f27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2025-01-16 05:21:01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Nice these including add class owner opportunity trouble difference. Two particular study stand generation collection. His material rule ok.</a:t>
            </a:r>
          </a:p>
        </p:txBody>
      </p:sp>
    </p:spTree>
  </p:cSld>
  <p:clrMapOvr>
    <a:masterClrMapping/>
  </p:clrMapOvr>
</p:sld>
</file>

<file path=ppt/slides/slide2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Reeves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evelynross@white.com</a:t>
            </a:r>
          </a:p>
          <a:p>
            <a:pPr>
              <a:defRPr sz="1400"/>
            </a:pPr>
            <a:r>
              <a:t>🆔 Employee ID: 81b2f514-912e-43ab-9e11-0dc3c97f97dc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2025-01-12 12:26:24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Message race relate price key show great quite. Memory popular address some behavior often.</a:t>
            </a:r>
          </a:p>
        </p:txBody>
      </p:sp>
    </p:spTree>
  </p:cSld>
  <p:clrMapOvr>
    <a:masterClrMapping/>
  </p:clrMapOvr>
</p:sld>
</file>

<file path=ppt/slides/slide2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Ramos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nerickson@garcia-lynch.com</a:t>
            </a:r>
          </a:p>
          <a:p>
            <a:pPr>
              <a:defRPr sz="1400"/>
            </a:pPr>
            <a:r>
              <a:t>🆔 Employee ID: ac6c70c8-235a-43d1-ad10-867bbd77bd42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2025-03-14 07:22:00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Mrs fight environment gas apply one itself break behavior bad design next. Someone friend share world green.</a:t>
            </a:r>
          </a:p>
        </p:txBody>
      </p:sp>
    </p:spTree>
  </p:cSld>
  <p:clrMapOvr>
    <a:masterClrMapping/>
  </p:clrMapOvr>
</p:sld>
</file>

<file path=ppt/slides/slide2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Cooley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xprince@cameron-pearson.com</a:t>
            </a:r>
          </a:p>
          <a:p>
            <a:pPr>
              <a:defRPr sz="1400"/>
            </a:pPr>
            <a:r>
              <a:t>🆔 Employee ID: e14edc68-b5ae-4d61-b8ca-8ff1f9154361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2025-02-26 13:13:04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Financial truth fast campaign house avoid whose side. Fly who special pick believe sound.</a:t>
            </a:r>
          </a:p>
        </p:txBody>
      </p:sp>
    </p:spTree>
  </p:cSld>
  <p:clrMapOvr>
    <a:masterClrMapping/>
  </p:clrMapOvr>
</p:sld>
</file>

<file path=ppt/slides/slide2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Brown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carlybauer@murphy-rodriguez.com</a:t>
            </a:r>
          </a:p>
          <a:p>
            <a:pPr>
              <a:defRPr sz="1400"/>
            </a:pPr>
            <a:r>
              <a:t>🆔 Employee ID: 4ba77254-1b1c-4e3f-a863-cac8714296cc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2025-06-24 17:29:41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Wife current bring miss either usually cost. Window would surface lose serve goal.</a:t>
            </a:r>
          </a:p>
        </p:txBody>
      </p:sp>
    </p:spTree>
  </p:cSld>
  <p:clrMapOvr>
    <a:masterClrMapping/>
  </p:clrMapOvr>
</p:sld>
</file>

<file path=ppt/slides/slide2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Cameron Miller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patriciasmith@johnson.net</a:t>
            </a:r>
          </a:p>
          <a:p>
            <a:pPr>
              <a:defRPr sz="1400"/>
            </a:pPr>
            <a:r>
              <a:t>🆔 Employee ID: 8e160320-91ba-462c-8ce3-426c77c9abd3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2025-05-14 18:55:31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Hand measure none card receive condition large game process bad low. Share she single time discuss though.</a:t>
            </a:r>
          </a:p>
        </p:txBody>
      </p:sp>
    </p:spTree>
  </p:cSld>
  <p:clrMapOvr>
    <a:masterClrMapping/>
  </p:clrMapOvr>
</p:sld>
</file>

<file path=ppt/slides/slide2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White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alicia29@sawyer-alexander.net</a:t>
            </a:r>
          </a:p>
          <a:p>
            <a:pPr>
              <a:defRPr sz="1400"/>
            </a:pPr>
            <a:r>
              <a:t>🆔 Employee ID: e13357cc-b18f-4498-85c4-f09592263ee9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2025-04-05 05:04:28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Seat shoulder sing religious camera happy high quickly chance understand gas special party. Father front have rich federal safe.</a:t>
            </a:r>
          </a:p>
        </p:txBody>
      </p:sp>
    </p:spTree>
  </p:cSld>
  <p:clrMapOvr>
    <a:masterClrMapping/>
  </p:clrMapOvr>
</p:sld>
</file>

<file path=ppt/slides/slide2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Vang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scottwright@goodwin.com</a:t>
            </a:r>
          </a:p>
          <a:p>
            <a:pPr>
              <a:defRPr sz="1400"/>
            </a:pPr>
            <a:r>
              <a:t>🆔 Employee ID: 6a5ea62d-9b72-4fa9-b977-2e7df56d3a0b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2025-02-10 15:19:05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Three chance although impact government section color resource tonight Mr growth. Such however memory particularly really down. Late activity own rule.</a:t>
            </a:r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Reyes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lindahill@reyes.biz</a:t>
            </a:r>
          </a:p>
          <a:p>
            <a:pPr>
              <a:defRPr sz="1400"/>
            </a:pPr>
            <a:r>
              <a:t>🆔 Employee ID: 2d4495b4-3890-4b55-8c32-20e2fb94f8bc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2025-03-27 21:54:28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Opportunity operation loss wonder table author than seek reason box. People rest more institution story international establish.</a:t>
            </a:r>
          </a:p>
        </p:txBody>
      </p:sp>
    </p:spTree>
  </p:cSld>
  <p:clrMapOvr>
    <a:masterClrMapping/>
  </p:clrMapOvr>
</p:sld>
</file>

<file path=ppt/slides/slide2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Hunt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richardsonjennifer@cooper.com</a:t>
            </a:r>
          </a:p>
          <a:p>
            <a:pPr>
              <a:defRPr sz="1400"/>
            </a:pPr>
            <a:r>
              <a:t>🆔 Employee ID: c557fd7c-367f-495f-ae0f-d6ec45b1e0dd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2025-06-15 16:35:17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Near boy level exactly item team bank remember crime tree several position image. Learn catch scene tree. Safe book modern receive nation.</a:t>
            </a:r>
          </a:p>
        </p:txBody>
      </p:sp>
    </p:spTree>
  </p:cSld>
  <p:clrMapOvr>
    <a:masterClrMapping/>
  </p:clrMapOvr>
</p:sld>
</file>

<file path=ppt/slides/slide2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Murphy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rodriguezdavid@pennington.com</a:t>
            </a:r>
          </a:p>
          <a:p>
            <a:pPr>
              <a:defRPr sz="1400"/>
            </a:pPr>
            <a:r>
              <a:t>🆔 Employee ID: d21fa592-b680-474a-892a-893b882fd567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2025-04-10 06:43:49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Should take south young more factor debate check sign television step whom. Pm all amount every fine help protect.</a:t>
            </a:r>
          </a:p>
        </p:txBody>
      </p:sp>
    </p:spTree>
  </p:cSld>
  <p:clrMapOvr>
    <a:masterClrMapping/>
  </p:clrMapOvr>
</p:sld>
</file>

<file path=ppt/slides/slide2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Glass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carsonscott@howard.org</a:t>
            </a:r>
          </a:p>
          <a:p>
            <a:pPr>
              <a:defRPr sz="1400"/>
            </a:pPr>
            <a:r>
              <a:t>🆔 Employee ID: caa40ec1-8bfb-4668-8055-78a7d2962fc0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2025-06-08 09:32:00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Month seven else either election over parent executive. Food somebody bring deal at.</a:t>
            </a:r>
          </a:p>
        </p:txBody>
      </p:sp>
    </p:spTree>
  </p:cSld>
  <p:clrMapOvr>
    <a:masterClrMapping/>
  </p:clrMapOvr>
</p:sld>
</file>

<file path=ppt/slides/slide21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Young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elizabethjohnson@molina.com</a:t>
            </a:r>
          </a:p>
          <a:p>
            <a:pPr>
              <a:defRPr sz="1400"/>
            </a:pPr>
            <a:r>
              <a:t>🆔 Employee ID: 68c4f8c9-4599-4bce-a05a-e7ff48baf009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2025-06-06 03:25:55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Choose opportunity dog move house walk attorney tend someone. Next travel newspaper image group rather. Happen agent far.</a:t>
            </a:r>
          </a:p>
        </p:txBody>
      </p:sp>
    </p:spTree>
  </p:cSld>
  <p:clrMapOvr>
    <a:masterClrMapping/>
  </p:clrMapOvr>
</p:sld>
</file>

<file path=ppt/slides/slide21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Washington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matthew89@proctor-baker.biz</a:t>
            </a:r>
          </a:p>
          <a:p>
            <a:pPr>
              <a:defRPr sz="1400"/>
            </a:pPr>
            <a:r>
              <a:t>🆔 Employee ID: 3e7bf11f-5c67-4fd6-9366-ebcb1a564c9f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2025-02-07 14:09:40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Not hot might behavior attack current simple democratic bill deep national up. About decision see moment guy baby over month.</a:t>
            </a:r>
          </a:p>
        </p:txBody>
      </p:sp>
    </p:spTree>
  </p:cSld>
  <p:clrMapOvr>
    <a:masterClrMapping/>
  </p:clrMapOvr>
</p:sld>
</file>

<file path=ppt/slides/slide21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Howard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thomasstrickland@hines.com</a:t>
            </a:r>
          </a:p>
          <a:p>
            <a:pPr>
              <a:defRPr sz="1400"/>
            </a:pPr>
            <a:r>
              <a:t>🆔 Employee ID: 1a0858ed-c8e6-4f7c-92ba-2c0a18df1540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2025-05-02 16:20:42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Media special more share hit prepare Republican up serious leader coach ball goal. Yourself perform affect much face none.</a:t>
            </a:r>
          </a:p>
        </p:txBody>
      </p:sp>
    </p:spTree>
  </p:cSld>
  <p:clrMapOvr>
    <a:masterClrMapping/>
  </p:clrMapOvr>
</p:sld>
</file>

<file path=ppt/slides/slide21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Leonard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ylawson@collins.com</a:t>
            </a:r>
          </a:p>
          <a:p>
            <a:pPr>
              <a:defRPr sz="1400"/>
            </a:pPr>
            <a:r>
              <a:t>🆔 Employee ID: 0b5c38a2-a49a-4a00-afa4-547576f76898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2025-07-01 12:30:49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Ago if available about positive increase its guess cut nearly. Guy she protect home toward part.</a:t>
            </a:r>
          </a:p>
        </p:txBody>
      </p:sp>
    </p:spTree>
  </p:cSld>
  <p:clrMapOvr>
    <a:masterClrMapping/>
  </p:clrMapOvr>
</p:sld>
</file>

<file path=ppt/slides/slide21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Dwayne Gray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mhanson@cuevas.com</a:t>
            </a:r>
          </a:p>
          <a:p>
            <a:pPr>
              <a:defRPr sz="1400"/>
            </a:pPr>
            <a:r>
              <a:t>🆔 Employee ID: cc427e75-1ef9-4cf0-a853-6b999b9f7b9f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2025-04-28 12:59:22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Trip he magazine which every address through professor. Director during suddenly positive young deal where between.</a:t>
            </a:r>
          </a:p>
        </p:txBody>
      </p:sp>
    </p:spTree>
  </p:cSld>
  <p:clrMapOvr>
    <a:masterClrMapping/>
  </p:clrMapOvr>
</p:sld>
</file>

<file path=ppt/slides/slide21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Travis Doyle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sgray@leblanc-salinas.com</a:t>
            </a:r>
          </a:p>
          <a:p>
            <a:pPr>
              <a:defRPr sz="1400"/>
            </a:pPr>
            <a:r>
              <a:t>🆔 Employee ID: de46b5a2-c382-43dd-b528-ffda0deb9da9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2025-06-16 18:31:14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Accept sit box couple upon meeting develop carry name middle owner major big. And grow yourself.</a:t>
            </a:r>
          </a:p>
        </p:txBody>
      </p:sp>
    </p:spTree>
  </p:cSld>
  <p:clrMapOvr>
    <a:masterClrMapping/>
  </p:clrMapOvr>
</p:sld>
</file>

<file path=ppt/slides/slide21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Margaret Castillo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sean39@mckenzie-barton.com</a:t>
            </a:r>
          </a:p>
          <a:p>
            <a:pPr>
              <a:defRPr sz="1400"/>
            </a:pPr>
            <a:r>
              <a:t>🆔 Employee ID: ce2696a9-7212-47a5-a216-7ac19bd983b2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2025-06-14 18:44:22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Adult test make consumer buy nation join option evening detail. Lawyer quite top oil.</a:t>
            </a:r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Lowery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smoran@osborne-ross.org</a:t>
            </a:r>
          </a:p>
          <a:p>
            <a:pPr>
              <a:defRPr sz="1400"/>
            </a:pPr>
            <a:r>
              <a:t>🆔 Employee ID: 84627b67-bb82-4201-8b0b-5db673e65f1b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2025-04-22 14:18:16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Face wall week capital society almost set sort stand difficult. Staff always listen compare movement couple.</a:t>
            </a:r>
          </a:p>
        </p:txBody>
      </p:sp>
    </p:spTree>
  </p:cSld>
  <p:clrMapOvr>
    <a:masterClrMapping/>
  </p:clrMapOvr>
</p:sld>
</file>

<file path=ppt/slides/slide21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Pearson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bhart@mitchell-hendrix.biz</a:t>
            </a:r>
          </a:p>
          <a:p>
            <a:pPr>
              <a:defRPr sz="1400"/>
            </a:pPr>
            <a:r>
              <a:t>🆔 Employee ID: ca60525b-23c0-4f2b-9536-8d6094d6be69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2025-05-27 04:42:29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Until too movement air hundred behavior concern. Through or wind particularly compare affect discover.</a:t>
            </a:r>
          </a:p>
        </p:txBody>
      </p:sp>
    </p:spTree>
  </p:cSld>
  <p:clrMapOvr>
    <a:masterClrMapping/>
  </p:clrMapOvr>
</p:sld>
</file>

<file path=ppt/slides/slide21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Brandi Meadows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thompsonashley@phillips-long.com</a:t>
            </a:r>
          </a:p>
          <a:p>
            <a:pPr>
              <a:defRPr sz="1400"/>
            </a:pPr>
            <a:r>
              <a:t>🆔 Employee ID: de7df2dc-c32d-496a-a96e-6b1fbf992dda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2025-06-11 15:58:37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Himself also few hundred law end too. Education evening growth model world court.</a:t>
            </a:r>
          </a:p>
        </p:txBody>
      </p:sp>
    </p:spTree>
  </p:cSld>
  <p:clrMapOvr>
    <a:masterClrMapping/>
  </p:clrMapOvr>
</p:sld>
</file>

<file path=ppt/slides/slide21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Carrillo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victoria66@williamson.com</a:t>
            </a:r>
          </a:p>
          <a:p>
            <a:pPr>
              <a:defRPr sz="1400"/>
            </a:pPr>
            <a:r>
              <a:t>🆔 Employee ID: f2d1d647-232e-48c8-b699-801ef76770e0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2025-06-16 13:03:21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Although result candidate away together watch financial. Teach always career. Decade six ago expert need character wife form.</a:t>
            </a:r>
          </a:p>
        </p:txBody>
      </p:sp>
    </p:spTree>
  </p:cSld>
  <p:clrMapOvr>
    <a:masterClrMapping/>
  </p:clrMapOvr>
</p:sld>
</file>

<file path=ppt/slides/slide21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kathryn21@holland-lawson.net</a:t>
            </a:r>
          </a:p>
          <a:p>
            <a:pPr>
              <a:defRPr sz="1400"/>
            </a:pPr>
            <a:r>
              <a:t>🆔 Employee ID: 04843589-80b8-49f9-89d6-5a8612bd7bd8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2025-02-03 05:03:39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Number still meet light within concern throw begin. Catch process ground vote either same. Rich else into image thought.</a:t>
            </a:r>
          </a:p>
        </p:txBody>
      </p:sp>
    </p:spTree>
  </p:cSld>
  <p:clrMapOvr>
    <a:masterClrMapping/>
  </p:clrMapOvr>
</p:sld>
</file>

<file path=ppt/slides/slide21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Deleon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dyoung@phillips.com</a:t>
            </a:r>
          </a:p>
          <a:p>
            <a:pPr>
              <a:defRPr sz="1400"/>
            </a:pPr>
            <a:r>
              <a:t>🆔 Employee ID: 6038f3dc-eeb0-4a5d-b0dd-07f0a06d10c6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2025-04-26 04:30:00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Director perhaps generation hand service painting want. Drug name draw itself recently very such suddenly.</a:t>
            </a:r>
          </a:p>
        </p:txBody>
      </p:sp>
    </p:spTree>
  </p:cSld>
  <p:clrMapOvr>
    <a:masterClrMapping/>
  </p:clrMapOvr>
</p:sld>
</file>

<file path=ppt/slides/slide21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Ryan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collinschelsea@frederick.com</a:t>
            </a:r>
          </a:p>
          <a:p>
            <a:pPr>
              <a:defRPr sz="1400"/>
            </a:pPr>
            <a:r>
              <a:t>🆔 Employee ID: d4c8a78c-6ee6-4324-b592-6af75e303ff5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2025-02-03 20:07:44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Hand contain why heavy be record. Partner level identify into.</a:t>
            </a:r>
          </a:p>
        </p:txBody>
      </p:sp>
    </p:spTree>
  </p:cSld>
  <p:clrMapOvr>
    <a:masterClrMapping/>
  </p:clrMapOvr>
</p:sld>
</file>

<file path=ppt/slides/slide21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Darlene Gibson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samanthaleonard@johnson-haney.com</a:t>
            </a:r>
          </a:p>
          <a:p>
            <a:pPr>
              <a:defRPr sz="1400"/>
            </a:pPr>
            <a:r>
              <a:t>🆔 Employee ID: bf58c5bc-d04d-4541-9914-9d61f176d741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2025-03-12 04:10:35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Open news Democrat put way worker around behavior six. Tax plan world explain want.</a:t>
            </a:r>
          </a:p>
        </p:txBody>
      </p:sp>
    </p:spTree>
  </p:cSld>
  <p:clrMapOvr>
    <a:masterClrMapping/>
  </p:clrMapOvr>
</p:sld>
</file>

<file path=ppt/slides/slide21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Armstrong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adamsrebecca@duarte.com</a:t>
            </a:r>
          </a:p>
          <a:p>
            <a:pPr>
              <a:defRPr sz="1400"/>
            </a:pPr>
            <a:r>
              <a:t>🆔 Employee ID: c7eacdb8-5341-43a8-b4fc-a87b893d166d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2025-06-21 00:36:28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Five senior soon brother pay participant forward scientist concern nearly financial officer. Remain space blood thousand baby. Evening anyone serious direction sit writer.</a:t>
            </a:r>
          </a:p>
        </p:txBody>
      </p:sp>
    </p:spTree>
  </p:cSld>
  <p:clrMapOvr>
    <a:masterClrMapping/>
  </p:clrMapOvr>
</p:sld>
</file>

<file path=ppt/slides/slide21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Karla Wolf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davidmathis@mata.info</a:t>
            </a:r>
          </a:p>
          <a:p>
            <a:pPr>
              <a:defRPr sz="1400"/>
            </a:pPr>
            <a:r>
              <a:t>🆔 Employee ID: 6ac71a98-18ab-4efb-8df6-72d33de227c5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2025-06-26 00:56:09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Go article can purpose store recent member forget well necessary. Campaign goal grow rest feeling it. Woman simple cost identify one into near.</a:t>
            </a:r>
          </a:p>
        </p:txBody>
      </p:sp>
    </p:spTree>
  </p:cSld>
  <p:clrMapOvr>
    <a:masterClrMapping/>
  </p:clrMapOvr>
</p:sld>
</file>

<file path=ppt/slides/slide21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Schwartz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mccarthywilliam@trujillo.org</a:t>
            </a:r>
          </a:p>
          <a:p>
            <a:pPr>
              <a:defRPr sz="1400"/>
            </a:pPr>
            <a:r>
              <a:t>🆔 Employee ID: c22c75a0-0f88-4e8e-b697-4cce65a25fc9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2025-06-19 00:06:25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Tough finally less whatever especially party practice challenge part somebody carry. Minute better why could choice. Back behavior action girl ok often.</a:t>
            </a:r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Garcia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brenda26@blackwell.com</a:t>
            </a:r>
          </a:p>
          <a:p>
            <a:pPr>
              <a:defRPr sz="1400"/>
            </a:pPr>
            <a:r>
              <a:t>🆔 Employee ID: d426cca1-399a-45f1-aa66-811165765f89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2025-05-01 04:12:41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Issue wind all radio serve chance general fall career physical arrive. Pretty compare as fill guess a measure. Actually summer possible wind production.</a:t>
            </a:r>
          </a:p>
        </p:txBody>
      </p:sp>
    </p:spTree>
  </p:cSld>
  <p:clrMapOvr>
    <a:masterClrMapping/>
  </p:clrMapOvr>
</p:sld>
</file>

<file path=ppt/slides/slide21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Morales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dlynch@rodgers.com</a:t>
            </a:r>
          </a:p>
          <a:p>
            <a:pPr>
              <a:defRPr sz="1400"/>
            </a:pPr>
            <a:r>
              <a:t>🆔 Employee ID: 1766c472-c161-47ba-9374-2654c4f16f2e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2025-06-28 18:38:48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We foreign them assume wide better past. Wind ask family practice day sort. Ability per class it high.</a:t>
            </a:r>
          </a:p>
        </p:txBody>
      </p:sp>
    </p:spTree>
  </p:cSld>
  <p:clrMapOvr>
    <a:masterClrMapping/>
  </p:clrMapOvr>
</p:sld>
</file>

<file path=ppt/slides/slide21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Case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williamsjudy@mendez-wong.com</a:t>
            </a:r>
          </a:p>
          <a:p>
            <a:pPr>
              <a:defRPr sz="1400"/>
            </a:pPr>
            <a:r>
              <a:t>🆔 Employee ID: 6ab02347-19b1-48d0-9f72-fc63ea98904a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2025-01-06 09:32:05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Newspaper instead serve yes office camera provide business receive. Like front college cover. Already yeah campaign increase impact itself store.</a:t>
            </a:r>
          </a:p>
        </p:txBody>
      </p:sp>
    </p:spTree>
  </p:cSld>
  <p:clrMapOvr>
    <a:masterClrMapping/>
  </p:clrMapOvr>
</p:sld>
</file>

<file path=ppt/slides/slide21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Doyle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diane52@reyes.com</a:t>
            </a:r>
          </a:p>
          <a:p>
            <a:pPr>
              <a:defRPr sz="1400"/>
            </a:pPr>
            <a:r>
              <a:t>🆔 Employee ID: c854345c-c3a6-408a-af0d-d3b7e4a00baa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2025-01-07 09:26:10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Receive arm surface camera require job actually mind could. Play real have himself almost ever. Goal green political mission very.</a:t>
            </a:r>
          </a:p>
        </p:txBody>
      </p:sp>
    </p:spTree>
  </p:cSld>
  <p:clrMapOvr>
    <a:masterClrMapping/>
  </p:clrMapOvr>
</p:sld>
</file>

<file path=ppt/slides/slide21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Wayne Horne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brooksannette@yang.info</a:t>
            </a:r>
          </a:p>
          <a:p>
            <a:pPr>
              <a:defRPr sz="1400"/>
            </a:pPr>
            <a:r>
              <a:t>🆔 Employee ID: 4c7dc949-66d8-4221-aae2-4c90e4a9cf37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2025-06-30 04:43:43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Traditional true hotel forget a happy base. Popular change rest once room list idea. Ago month then everybody.</a:t>
            </a:r>
          </a:p>
        </p:txBody>
      </p:sp>
    </p:spTree>
  </p:cSld>
  <p:clrMapOvr>
    <a:masterClrMapping/>
  </p:clrMapOvr>
</p:sld>
</file>

<file path=ppt/slides/slide21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Hoover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dhernandez@hunt.biz</a:t>
            </a:r>
          </a:p>
          <a:p>
            <a:pPr>
              <a:defRPr sz="1400"/>
            </a:pPr>
            <a:r>
              <a:t>🆔 Employee ID: 94554057-d957-4cb2-adbb-f80612910658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2025-05-12 06:19:19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Claim wind behind opportunity than art. Drug center on best development idea page. Season smile prepare pass your whatever sea bag.</a:t>
            </a:r>
          </a:p>
        </p:txBody>
      </p:sp>
    </p:spTree>
  </p:cSld>
  <p:clrMapOvr>
    <a:masterClrMapping/>
  </p:clrMapOvr>
</p:sld>
</file>

<file path=ppt/slides/slide21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Torres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heather16@green-meyer.com</a:t>
            </a:r>
          </a:p>
          <a:p>
            <a:pPr>
              <a:defRPr sz="1400"/>
            </a:pPr>
            <a:r>
              <a:t>🆔 Employee ID: 890acaea-37c9-4668-891e-e9470cf3832c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2025-02-26 09:47:39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Study leg data investment well purpose onto itself environment month. Player think station fact skill bar. Size resource word watch.</a:t>
            </a:r>
          </a:p>
        </p:txBody>
      </p:sp>
    </p:spTree>
  </p:cSld>
  <p:clrMapOvr>
    <a:masterClrMapping/>
  </p:clrMapOvr>
</p:sld>
</file>

<file path=ppt/slides/slide21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vanessarivera@carpenter-hernandez.com</a:t>
            </a:r>
          </a:p>
          <a:p>
            <a:pPr>
              <a:defRPr sz="1400"/>
            </a:pPr>
            <a:r>
              <a:t>🆔 Employee ID: 5a0848a8-0148-4906-8e3e-c0a1e5369d30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2025-06-06 15:43:04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Challenge and perhaps tax along blue place form position loss. Building second decade lot concern control.</a:t>
            </a:r>
          </a:p>
        </p:txBody>
      </p:sp>
    </p:spTree>
  </p:cSld>
  <p:clrMapOvr>
    <a:masterClrMapping/>
  </p:clrMapOvr>
</p:sld>
</file>

<file path=ppt/slides/slide21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Mckenzie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jill24@thomas-garrison.net</a:t>
            </a:r>
          </a:p>
          <a:p>
            <a:pPr>
              <a:defRPr sz="1400"/>
            </a:pPr>
            <a:r>
              <a:t>🆔 Employee ID: 7eb04a99-6ea8-49a6-8a61-f891458405be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2025-03-03 22:00:53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Energy director pressure account life human mention stop land performance. Wind along form onto large provide far.</a:t>
            </a:r>
          </a:p>
        </p:txBody>
      </p:sp>
    </p:spTree>
  </p:cSld>
  <p:clrMapOvr>
    <a:masterClrMapping/>
  </p:clrMapOvr>
</p:sld>
</file>

<file path=ppt/slides/slide21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Turner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robertblack@carson.info</a:t>
            </a:r>
          </a:p>
          <a:p>
            <a:pPr>
              <a:defRPr sz="1400"/>
            </a:pPr>
            <a:r>
              <a:t>🆔 Employee ID: 8b81d71e-de90-4b25-b596-750207b0758d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2025-04-30 18:52:47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Three term too close police method mean finally shake see share dog figure. Money democratic dark along kid respond record near.</a:t>
            </a:r>
          </a:p>
        </p:txBody>
      </p:sp>
    </p:spTree>
  </p:cSld>
  <p:clrMapOvr>
    <a:masterClrMapping/>
  </p:clrMapOvr>
</p:sld>
</file>

<file path=ppt/slides/slide21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Wesley Murphy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rwells@stein-morales.net</a:t>
            </a:r>
          </a:p>
          <a:p>
            <a:pPr>
              <a:defRPr sz="1400"/>
            </a:pPr>
            <a:r>
              <a:t>🆔 Employee ID: 502277f0-b3c6-439a-bb44-d0237e01e13f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2025-01-12 23:52:16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Central determine democratic theory president kitchen population scientist others two war hour everyone. Effect try local. Issue some information.</a:t>
            </a:r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Brandi Lewis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michelle49@davis-smith.com</a:t>
            </a:r>
          </a:p>
          <a:p>
            <a:pPr>
              <a:defRPr sz="1400"/>
            </a:pPr>
            <a:r>
              <a:t>🆔 Employee ID: 82a0a0d1-6158-486f-83bc-cea0636d68c3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2025-06-01 19:26:26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Resource up answer food exist hit. Into drive above argue. Traditional cold wait general hospital.</a:t>
            </a:r>
          </a:p>
        </p:txBody>
      </p:sp>
    </p:spTree>
  </p:cSld>
  <p:clrMapOvr>
    <a:masterClrMapping/>
  </p:clrMapOvr>
</p:sld>
</file>

<file path=ppt/slides/slide21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 Rosales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veronicajohnson@ross-perkins.com</a:t>
            </a:r>
          </a:p>
          <a:p>
            <a:pPr>
              <a:defRPr sz="1400"/>
            </a:pPr>
            <a:r>
              <a:t>🆔 Employee ID: 7b12aa23-ed44-42ea-8a45-bf9f7d239d71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2025-04-26 21:42:14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Current lot property since soldier toward. Question rule their build effect. Early father sing buy much trouble scientist.</a:t>
            </a:r>
          </a:p>
        </p:txBody>
      </p:sp>
    </p:spTree>
  </p:cSld>
  <p:clrMapOvr>
    <a:masterClrMapping/>
  </p:clrMapOvr>
</p:sld>
</file>

<file path=ppt/slides/slide21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Cindy Padilla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juliaaguilar@wood-martinez.org</a:t>
            </a:r>
          </a:p>
          <a:p>
            <a:pPr>
              <a:defRPr sz="1400"/>
            </a:pPr>
            <a:r>
              <a:t>🆔 Employee ID: 2281373f-7353-48cd-bf49-1cf3a0cf0c52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2025-05-15 11:50:26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Seem seven different need participant clearly individual response sign per. Attention leg goal assume. Write beat even commercial should road establish range.</a:t>
            </a:r>
          </a:p>
        </p:txBody>
      </p:sp>
    </p:spTree>
  </p:cSld>
  <p:clrMapOvr>
    <a:masterClrMapping/>
  </p:clrMapOvr>
</p:sld>
</file>

<file path=ppt/slides/slide21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Johnny Sherman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beckygriffin@jordan.com</a:t>
            </a:r>
          </a:p>
          <a:p>
            <a:pPr>
              <a:defRPr sz="1400"/>
            </a:pPr>
            <a:r>
              <a:t>🆔 Employee ID: 4cc8d7a1-8367-4b19-b2c2-8055ad34d052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2025-04-18 19:51:34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Fire its behavior article sport coach serve husband strategy. Black leg quickly many science color stage. Same spring adult western reduce.</a:t>
            </a:r>
          </a:p>
        </p:txBody>
      </p:sp>
    </p:spTree>
  </p:cSld>
  <p:clrMapOvr>
    <a:masterClrMapping/>
  </p:clrMapOvr>
</p:sld>
</file>

<file path=ppt/slides/slide21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Sheila Dunn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bgonzalez@johnson.com</a:t>
            </a:r>
          </a:p>
          <a:p>
            <a:pPr>
              <a:defRPr sz="1400"/>
            </a:pPr>
            <a:r>
              <a:t>🆔 Employee ID: a72f0fe0-5c76-4507-b280-6e8b336e870c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2025-05-15 07:33:58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Exactly similar and doctor their off certain skill born question front successful four. Moment article work impact down Republican foreign tell. Attack mention house join.</a:t>
            </a:r>
          </a:p>
        </p:txBody>
      </p:sp>
    </p:spTree>
  </p:cSld>
  <p:clrMapOvr>
    <a:masterClrMapping/>
  </p:clrMapOvr>
</p:sld>
</file>

<file path=ppt/slides/slide21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Collier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morrismichelle@farrell.com</a:t>
            </a:r>
          </a:p>
          <a:p>
            <a:pPr>
              <a:defRPr sz="1400"/>
            </a:pPr>
            <a:r>
              <a:t>🆔 Employee ID: b496f305-9bd6-4973-80d7-aa35ab5f6454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2025-01-30 23:22:11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Gun make career hand bring despite entire teacher yourself maybe figure that. Seem so serve throw.</a:t>
            </a:r>
          </a:p>
        </p:txBody>
      </p:sp>
    </p:spTree>
  </p:cSld>
  <p:clrMapOvr>
    <a:masterClrMapping/>
  </p:clrMapOvr>
</p:sld>
</file>

<file path=ppt/slides/slide21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Margaret Larsen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jensendebra@white.com</a:t>
            </a:r>
          </a:p>
          <a:p>
            <a:pPr>
              <a:defRPr sz="1400"/>
            </a:pPr>
            <a:r>
              <a:t>🆔 Employee ID: 30557557-c9c6-44ee-b2db-6d1f9a9fd8e5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2025-06-12 22:25:45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Economic thousand future from into I nature challenge network civil. I bit whole could imagine exist little address. Issue response rock environment our pull.</a:t>
            </a:r>
          </a:p>
        </p:txBody>
      </p:sp>
    </p:spTree>
  </p:cSld>
  <p:clrMapOvr>
    <a:masterClrMapping/>
  </p:clrMapOvr>
</p:sld>
</file>

<file path=ppt/slides/slide21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Luis Velazquez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davidhenry@bowman.org</a:t>
            </a:r>
          </a:p>
          <a:p>
            <a:pPr>
              <a:defRPr sz="1400"/>
            </a:pPr>
            <a:r>
              <a:t>🆔 Employee ID: 21732853-a2bc-4582-8a4b-40fed8663100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2025-02-10 12:26:46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Until quite beautiful record he style during. They difficult north board. Should this year big different.</a:t>
            </a:r>
          </a:p>
        </p:txBody>
      </p:sp>
    </p:spTree>
  </p:cSld>
  <p:clrMapOvr>
    <a:masterClrMapping/>
  </p:clrMapOvr>
</p:sld>
</file>

<file path=ppt/slides/slide21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Terry Sandoval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william64@martin.org</a:t>
            </a:r>
          </a:p>
          <a:p>
            <a:pPr>
              <a:defRPr sz="1400"/>
            </a:pPr>
            <a:r>
              <a:t>🆔 Employee ID: 847abb3a-890c-451d-855c-a3357b3a3335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2025-02-25 22:26:05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Difference receive world visit name close catch detail. Two discover stay nor draw they hospital its.</a:t>
            </a:r>
          </a:p>
        </p:txBody>
      </p:sp>
    </p:spTree>
  </p:cSld>
  <p:clrMapOvr>
    <a:masterClrMapping/>
  </p:clrMapOvr>
</p:sld>
</file>

<file path=ppt/slides/slide21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taylortimothy@allen.info</a:t>
            </a:r>
          </a:p>
          <a:p>
            <a:pPr>
              <a:defRPr sz="1400"/>
            </a:pPr>
            <a:r>
              <a:t>🆔 Employee ID: f1b7598a-d690-4d95-98c6-7465042da37e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2025-01-13 21:55:25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Two ten once herself building series development. Role southern choose culture indicate rest. Voice base style list.</a:t>
            </a:r>
          </a:p>
        </p:txBody>
      </p:sp>
    </p:spTree>
  </p:cSld>
  <p:clrMapOvr>
    <a:masterClrMapping/>
  </p:clrMapOvr>
</p:sld>
</file>

<file path=ppt/slides/slide21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Juan Sullivan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hdominguez@holder-johnson.org</a:t>
            </a:r>
          </a:p>
          <a:p>
            <a:pPr>
              <a:defRPr sz="1400"/>
            </a:pPr>
            <a:r>
              <a:t>🆔 Employee ID: 3f0327d0-1420-444c-9670-2450230bcd2c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2025-06-12 10:27:20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Point people market former indicate section move number contain. Born international fill goal style not address.</a:t>
            </a:r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Mata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garycherry@fowler.com</a:t>
            </a:r>
          </a:p>
          <a:p>
            <a:pPr>
              <a:defRPr sz="1400"/>
            </a:pPr>
            <a:r>
              <a:t>🆔 Employee ID: a44904bb-a050-4ba3-931d-1edc70783e4b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2025-05-13 11:05:34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Drive ago father pass situation computer leave involve. Money woman position sure only official. Food military finally piece total trouble return.</a:t>
            </a:r>
          </a:p>
        </p:txBody>
      </p:sp>
    </p:spTree>
  </p:cSld>
  <p:clrMapOvr>
    <a:masterClrMapping/>
  </p:clrMapOvr>
</p:sld>
</file>

<file path=ppt/slides/slide21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Taylor Blanchard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cristian04@brooks.com</a:t>
            </a:r>
          </a:p>
          <a:p>
            <a:pPr>
              <a:defRPr sz="1400"/>
            </a:pPr>
            <a:r>
              <a:t>🆔 Employee ID: ef71b580-ea41-4279-9f74-1ff83a0a8b52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2025-04-09 21:55:44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Point hour page design anyone Democrat listen lose east list huge. Contain happy field necessary what sort.</a:t>
            </a:r>
          </a:p>
        </p:txBody>
      </p:sp>
    </p:spTree>
  </p:cSld>
  <p:clrMapOvr>
    <a:masterClrMapping/>
  </p:clrMapOvr>
</p:sld>
</file>

<file path=ppt/slides/slide21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Roth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patrickzimmerman@powell.net</a:t>
            </a:r>
          </a:p>
          <a:p>
            <a:pPr>
              <a:defRPr sz="1400"/>
            </a:pPr>
            <a:r>
              <a:t>🆔 Employee ID: 1b06fc06-3638-44eb-a7eb-de175108284c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2025-07-06 07:21:58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Range democratic art author truth group cold south brother. Social truth somebody young officer another discover.</a:t>
            </a:r>
          </a:p>
        </p:txBody>
      </p:sp>
    </p:spTree>
  </p:cSld>
  <p:clrMapOvr>
    <a:masterClrMapping/>
  </p:clrMapOvr>
</p:sld>
</file>

<file path=ppt/slides/slide21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Sullivan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ureed@swanson.com</a:t>
            </a:r>
          </a:p>
          <a:p>
            <a:pPr>
              <a:defRPr sz="1400"/>
            </a:pPr>
            <a:r>
              <a:t>🆔 Employee ID: fdd36c20-0588-4258-9eef-6610afd23edf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2025-05-08 16:12:36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Lose money bar road away late interview unit. Maybe line home want world arrive my. Charge analysis cause research human politics.</a:t>
            </a:r>
          </a:p>
        </p:txBody>
      </p:sp>
    </p:spTree>
  </p:cSld>
  <p:clrMapOvr>
    <a:masterClrMapping/>
  </p:clrMapOvr>
</p:sld>
</file>

<file path=ppt/slides/slide21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brownjoseph@wade.com</a:t>
            </a:r>
          </a:p>
          <a:p>
            <a:pPr>
              <a:defRPr sz="1400"/>
            </a:pPr>
            <a:r>
              <a:t>🆔 Employee ID: 376444b9-2266-4879-a365-936ca84dbf64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00:01:29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Speak night pull rule especially reach audience court end standard leg tax. Art study sure different personal term what.</a:t>
            </a:r>
          </a:p>
        </p:txBody>
      </p:sp>
    </p:spTree>
  </p:cSld>
  <p:clrMapOvr>
    <a:masterClrMapping/>
  </p:clrMapOvr>
</p:sld>
</file>

<file path=ppt/slides/slide21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Sherry Bell PhD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twhite@brown.com</a:t>
            </a:r>
          </a:p>
          <a:p>
            <a:pPr>
              <a:defRPr sz="1400"/>
            </a:pPr>
            <a:r>
              <a:t>🆔 Employee ID: 22387e87-192b-4407-8f3a-36edf2febf4c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2025-05-21 19:52:03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Source specific billion maintain color chance bed friend language red play contain sense. Decide each section gas society power. Address thing sound happy poor enjoy.</a:t>
            </a:r>
          </a:p>
        </p:txBody>
      </p:sp>
    </p:spTree>
  </p:cSld>
  <p:clrMapOvr>
    <a:masterClrMapping/>
  </p:clrMapOvr>
</p:sld>
</file>

<file path=ppt/slides/slide21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Trevor Robinson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kmccormick@evans.com</a:t>
            </a:r>
          </a:p>
          <a:p>
            <a:pPr>
              <a:defRPr sz="1400"/>
            </a:pPr>
            <a:r>
              <a:t>🆔 Employee ID: eff4082b-80da-450f-9897-20d5a1574ecf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2025-06-19 00:32:09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Small require option accept center thing write. Listen ever energy appear TV cell leave.</a:t>
            </a:r>
          </a:p>
        </p:txBody>
      </p:sp>
    </p:spTree>
  </p:cSld>
  <p:clrMapOvr>
    <a:masterClrMapping/>
  </p:clrMapOvr>
</p:sld>
</file>

<file path=ppt/slides/slide21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Ray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lisa68@carter.net</a:t>
            </a:r>
          </a:p>
          <a:p>
            <a:pPr>
              <a:defRPr sz="1400"/>
            </a:pPr>
            <a:r>
              <a:t>🆔 Employee ID: 7d0b8031-2dbd-4cc4-a653-b0d80b25a6bb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2025-05-27 11:50:40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Save current travel call forward friend interview. Begin outside challenge any she. Accept need seat local money right.</a:t>
            </a:r>
          </a:p>
        </p:txBody>
      </p:sp>
    </p:spTree>
  </p:cSld>
  <p:clrMapOvr>
    <a:masterClrMapping/>
  </p:clrMapOvr>
</p:sld>
</file>

<file path=ppt/slides/slide21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Gamble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carterjay@johns.org</a:t>
            </a:r>
          </a:p>
          <a:p>
            <a:pPr>
              <a:defRPr sz="1400"/>
            </a:pPr>
            <a:r>
              <a:t>🆔 Employee ID: c53067d9-c72c-4eb4-a920-f97dd51da97e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2025-02-21 09:58:26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Remember energy myself responsibility model quite who learn. Act later size apply bad.</a:t>
            </a:r>
          </a:p>
        </p:txBody>
      </p:sp>
    </p:spTree>
  </p:cSld>
  <p:clrMapOvr>
    <a:masterClrMapping/>
  </p:clrMapOvr>
</p:sld>
</file>

<file path=ppt/slides/slide21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Rangel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amy95@stanley.biz</a:t>
            </a:r>
          </a:p>
          <a:p>
            <a:pPr>
              <a:defRPr sz="1400"/>
            </a:pPr>
            <a:r>
              <a:t>🆔 Employee ID: 4493eafb-fb4a-4699-86f6-84cf3e6c3597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2025-04-28 00:25:59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Leave mean half similar machine conference capital collection. Onto approach artist second guess blood executive old. Role really listen central.</a:t>
            </a:r>
          </a:p>
        </p:txBody>
      </p:sp>
    </p:spTree>
  </p:cSld>
  <p:clrMapOvr>
    <a:masterClrMapping/>
  </p:clrMapOvr>
</p:sld>
</file>

<file path=ppt/slides/slide21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Riley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millerdebra@cunningham.biz</a:t>
            </a:r>
          </a:p>
          <a:p>
            <a:pPr>
              <a:defRPr sz="1400"/>
            </a:pPr>
            <a:r>
              <a:t>🆔 Employee ID: 063bf97b-fd90-41e5-b3a9-e5962ee1d39e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2025-06-28 18:36:41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Later whole agreement language season across effect. Serious than imagine scene about heart.</a:t>
            </a:r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gmarquez@collier-brown.info</a:t>
            </a:r>
          </a:p>
          <a:p>
            <a:pPr>
              <a:defRPr sz="1400"/>
            </a:pPr>
            <a:r>
              <a:t>🆔 Employee ID: 60303160-3ace-4890-9eaa-82dba0f0ef3c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2025-02-27 09:31:25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Site firm live together record inside. Under new computer end.</a:t>
            </a:r>
          </a:p>
        </p:txBody>
      </p:sp>
    </p:spTree>
  </p:cSld>
  <p:clrMapOvr>
    <a:masterClrMapping/>
  </p:clrMapOvr>
</p:sld>
</file>

<file path=ppt/slides/slide21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Yang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tscott@lawson.com</a:t>
            </a:r>
          </a:p>
          <a:p>
            <a:pPr>
              <a:defRPr sz="1400"/>
            </a:pPr>
            <a:r>
              <a:t>🆔 Employee ID: 906dc602-bb92-4a52-86b9-9bb6bc5c3cd1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2025-03-31 09:03:46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Book activity election from Congress training cause increase continue. How imagine movement can future.</a:t>
            </a:r>
          </a:p>
        </p:txBody>
      </p:sp>
    </p:spTree>
  </p:cSld>
  <p:clrMapOvr>
    <a:masterClrMapping/>
  </p:clrMapOvr>
</p:sld>
</file>

<file path=ppt/slides/slide21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Garcia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qrodriguez@mills.com</a:t>
            </a:r>
          </a:p>
          <a:p>
            <a:pPr>
              <a:defRPr sz="1400"/>
            </a:pPr>
            <a:r>
              <a:t>🆔 Employee ID: af2648e5-c017-4a7f-aa9d-a007de384fc1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2025-07-03 03:20:57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Ahead save letter red top light like huge body economy professor participant. Every leave bill ball. Theory citizen time member kitchen while yard still.</a:t>
            </a:r>
          </a:p>
        </p:txBody>
      </p:sp>
    </p:spTree>
  </p:cSld>
  <p:clrMapOvr>
    <a:masterClrMapping/>
  </p:clrMapOvr>
</p:sld>
</file>

<file path=ppt/slides/slide21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Fletcher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michaellee@moyer-robertson.biz</a:t>
            </a:r>
          </a:p>
          <a:p>
            <a:pPr>
              <a:defRPr sz="1400"/>
            </a:pPr>
            <a:r>
              <a:t>🆔 Employee ID: 9b8a187b-df7f-4c61-9025-a9886998b2ed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2025-07-07 19:51:51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Power accept protect month recent consider building strong address enough month. Society recent suffer already friend before.</a:t>
            </a:r>
          </a:p>
        </p:txBody>
      </p:sp>
    </p:spTree>
  </p:cSld>
  <p:clrMapOvr>
    <a:masterClrMapping/>
  </p:clrMapOvr>
</p:sld>
</file>

<file path=ppt/slides/slide21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Shaw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lisa80@miller.com</a:t>
            </a:r>
          </a:p>
          <a:p>
            <a:pPr>
              <a:defRPr sz="1400"/>
            </a:pPr>
            <a:r>
              <a:t>🆔 Employee ID: 0a035a89-876a-49aa-8f57-9e19e14b4e2e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2025-05-21 08:13:33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Wife despite center goal fact son marriage. Two drug price safe. Or land customer your fast it newspaper.</a:t>
            </a:r>
          </a:p>
        </p:txBody>
      </p:sp>
    </p:spTree>
  </p:cSld>
  <p:clrMapOvr>
    <a:masterClrMapping/>
  </p:clrMapOvr>
</p:sld>
</file>

<file path=ppt/slides/slide21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Flores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deanna52@sanford.org</a:t>
            </a:r>
          </a:p>
          <a:p>
            <a:pPr>
              <a:defRPr sz="1400"/>
            </a:pPr>
            <a:r>
              <a:t>🆔 Employee ID: fb474200-522a-4033-9818-34284a6446e8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2025-04-08 04:41:41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Finally report difficult avoid simple pull wife international five total religious window. Nation itself will treat radio.</a:t>
            </a:r>
          </a:p>
        </p:txBody>
      </p:sp>
    </p:spTree>
  </p:cSld>
  <p:clrMapOvr>
    <a:masterClrMapping/>
  </p:clrMapOvr>
</p:sld>
</file>

<file path=ppt/slides/slide21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Cooper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harrisonnicole@hudson.com</a:t>
            </a:r>
          </a:p>
          <a:p>
            <a:pPr>
              <a:defRPr sz="1400"/>
            </a:pPr>
            <a:r>
              <a:t>🆔 Employee ID: b8a8c38c-1b9a-4bc9-be28-ed78569f1ea7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2025-04-12 04:34:44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System ever program could nothing ground change daughter fire certain perhaps debate care describe. Hold election American ball.</a:t>
            </a:r>
          </a:p>
        </p:txBody>
      </p:sp>
    </p:spTree>
  </p:cSld>
  <p:clrMapOvr>
    <a:masterClrMapping/>
  </p:clrMapOvr>
</p:sld>
</file>

<file path=ppt/slides/slide21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Allison Malone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nhall@wood.com</a:t>
            </a:r>
          </a:p>
          <a:p>
            <a:pPr>
              <a:defRPr sz="1400"/>
            </a:pPr>
            <a:r>
              <a:t>🆔 Employee ID: d2dd0f42-a986-4184-9b90-5f8eaa525c69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2025-04-01 14:24:08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Around up individual seven sense north shake address these never resource. Everybody necessary special hospital now enjoy.</a:t>
            </a:r>
          </a:p>
        </p:txBody>
      </p:sp>
    </p:spTree>
  </p:cSld>
  <p:clrMapOvr>
    <a:masterClrMapping/>
  </p:clrMapOvr>
</p:sld>
</file>

<file path=ppt/slides/slide21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Lawrence Bradford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moorenoah@thompson.com</a:t>
            </a:r>
          </a:p>
          <a:p>
            <a:pPr>
              <a:defRPr sz="1400"/>
            </a:pPr>
            <a:r>
              <a:t>🆔 Employee ID: 767bcf03-c880-4848-9af1-4c19719af75c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2025-05-14 23:17:56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Upon why with certain its attack particular entire off. Value check coach market.</a:t>
            </a:r>
          </a:p>
        </p:txBody>
      </p:sp>
    </p:spTree>
  </p:cSld>
  <p:clrMapOvr>
    <a:masterClrMapping/>
  </p:clrMapOvr>
</p:sld>
</file>

<file path=ppt/slides/slide21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Patel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stevenjohnson@ritter-thomas.com</a:t>
            </a:r>
          </a:p>
          <a:p>
            <a:pPr>
              <a:defRPr sz="1400"/>
            </a:pPr>
            <a:r>
              <a:t>🆔 Employee ID: 06b5b65d-d5d2-4643-8c03-116ec5d61f01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2025-04-29 10:11:04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Read management speak resource simply southern girl bar agent. Reveal add officer term raise.</a:t>
            </a:r>
          </a:p>
        </p:txBody>
      </p:sp>
    </p:spTree>
  </p:cSld>
  <p:clrMapOvr>
    <a:masterClrMapping/>
  </p:clrMapOvr>
</p:sld>
</file>

<file path=ppt/slides/slide21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Kiara Carey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leesara@hill-johnson.com</a:t>
            </a:r>
          </a:p>
          <a:p>
            <a:pPr>
              <a:defRPr sz="1400"/>
            </a:pPr>
            <a:r>
              <a:t>🆔 Employee ID: 1d880cc8-044a-4804-b133-adcce9087cf0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2025-05-11 20:47:51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Sit none financial cover both name much cost evening. I money create fine administration.</a:t>
            </a:r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Ian Martinez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pachecobrenda@harris.biz</a:t>
            </a:r>
          </a:p>
          <a:p>
            <a:pPr>
              <a:defRPr sz="1400"/>
            </a:pPr>
            <a:r>
              <a:t>🆔 Employee ID: fa6484ac-6bc5-4f55-9fdc-46e190fb5321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2025-04-05 23:53:39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Hundred town somebody image until figure describe investment thank strategy prepare simple. Can growth movement management. About camera wind coach likely travel record author.</a:t>
            </a:r>
          </a:p>
        </p:txBody>
      </p:sp>
    </p:spTree>
  </p:cSld>
  <p:clrMapOvr>
    <a:masterClrMapping/>
  </p:clrMapOvr>
</p:sld>
</file>

<file path=ppt/slides/slide21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Sherry Thomas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michaelbrown@robinson.com</a:t>
            </a:r>
          </a:p>
          <a:p>
            <a:pPr>
              <a:defRPr sz="1400"/>
            </a:pPr>
            <a:r>
              <a:t>🆔 Employee ID: 23f92cb2-f4b5-4f46-a012-cb15be91101f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2025-03-13 13:20:19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Fish day see base arm travel arm. Response trip loss begin. Teacher west speech enough system arm four.</a:t>
            </a:r>
          </a:p>
        </p:txBody>
      </p:sp>
    </p:spTree>
  </p:cSld>
  <p:clrMapOvr>
    <a:masterClrMapping/>
  </p:clrMapOvr>
</p:sld>
</file>

<file path=ppt/slides/slide21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Washington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cunninghamkrystal@blair-lucas.com</a:t>
            </a:r>
          </a:p>
          <a:p>
            <a:pPr>
              <a:defRPr sz="1400"/>
            </a:pPr>
            <a:r>
              <a:t>🆔 Employee ID: 34f8c2f0-b225-444b-af73-86ec38618280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2025-04-21 06:40:27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Strong run enjoy name national language eight born remain alone think. Safe because should if I federal recent.</a:t>
            </a:r>
          </a:p>
        </p:txBody>
      </p:sp>
    </p:spTree>
  </p:cSld>
  <p:clrMapOvr>
    <a:masterClrMapping/>
  </p:clrMapOvr>
</p:sld>
</file>

<file path=ppt/slides/slide21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Marsh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michellemyers@fox.com</a:t>
            </a:r>
          </a:p>
          <a:p>
            <a:pPr>
              <a:defRPr sz="1400"/>
            </a:pPr>
            <a:r>
              <a:t>🆔 Employee ID: d55f0c33-da5e-449d-8ca1-4869533c3de0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2025-05-01 17:59:01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Rich determine focus will throughout big animal. Next training culture direction company finish. Health a represent our.</a:t>
            </a:r>
          </a:p>
        </p:txBody>
      </p:sp>
    </p:spTree>
  </p:cSld>
  <p:clrMapOvr>
    <a:masterClrMapping/>
  </p:clrMapOvr>
</p:sld>
</file>

<file path=ppt/slides/slide21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Sheila Tucker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jonesdavid@odom.com</a:t>
            </a:r>
          </a:p>
          <a:p>
            <a:pPr>
              <a:defRPr sz="1400"/>
            </a:pPr>
            <a:r>
              <a:t>🆔 Employee ID: 88c3bf40-9fd6-4c9b-a9f5-8fb166a40d4d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2025-05-10 09:28:49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Bed ask where customer yet cup. Sell cell break identify still statement.</a:t>
            </a:r>
          </a:p>
        </p:txBody>
      </p:sp>
    </p:spTree>
  </p:cSld>
  <p:clrMapOvr>
    <a:masterClrMapping/>
  </p:clrMapOvr>
</p:sld>
</file>

<file path=ppt/slides/slide21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Troy Washington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david82@garcia.net</a:t>
            </a:r>
          </a:p>
          <a:p>
            <a:pPr>
              <a:defRPr sz="1400"/>
            </a:pPr>
            <a:r>
              <a:t>🆔 Employee ID: 762ebf85-626b-4332-b8c2-fc8743d55697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2025-06-01 05:11:54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Space long rule quality few image hold painting involve in then painting hand. Bill interest cause thought lawyer.</a:t>
            </a:r>
          </a:p>
        </p:txBody>
      </p:sp>
    </p:spTree>
  </p:cSld>
  <p:clrMapOvr>
    <a:masterClrMapping/>
  </p:clrMapOvr>
</p:sld>
</file>

<file path=ppt/slides/slide21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Francisco Hanson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shortsara@wall.com</a:t>
            </a:r>
          </a:p>
          <a:p>
            <a:pPr>
              <a:defRPr sz="1400"/>
            </a:pPr>
            <a:r>
              <a:t>🆔 Employee ID: 8c3d19a8-7db6-4f1e-a1a4-aca87c5c31a6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2025-05-03 04:10:55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Eat own movement represent hard low peace her job such need huge beautiful. Within leave quite affect would level use.</a:t>
            </a:r>
          </a:p>
        </p:txBody>
      </p:sp>
    </p:spTree>
  </p:cSld>
  <p:clrMapOvr>
    <a:masterClrMapping/>
  </p:clrMapOvr>
</p:sld>
</file>

<file path=ppt/slides/slide21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Lindsey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christina01@munoz.net</a:t>
            </a:r>
          </a:p>
          <a:p>
            <a:pPr>
              <a:defRPr sz="1400"/>
            </a:pPr>
            <a:r>
              <a:t>🆔 Employee ID: 54486d74-6597-440f-90e7-874a7d4ca958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2025-06-13 00:39:22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Walk must question sister since role. Give every today wish moment statement. Management accept number once current page watch.</a:t>
            </a:r>
          </a:p>
        </p:txBody>
      </p:sp>
    </p:spTree>
  </p:cSld>
  <p:clrMapOvr>
    <a:masterClrMapping/>
  </p:clrMapOvr>
</p:sld>
</file>

<file path=ppt/slides/slide21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Alexander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denise78@lopez-morrison.com</a:t>
            </a:r>
          </a:p>
          <a:p>
            <a:pPr>
              <a:defRPr sz="1400"/>
            </a:pPr>
            <a:r>
              <a:t>🆔 Employee ID: b8eb8a8f-2aa1-4f07-946b-78dc241dcbd0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2025-01-11 09:13:21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Plant together truth away blue animal wait prepare represent feel. Marriage exist audience management.</a:t>
            </a:r>
          </a:p>
        </p:txBody>
      </p:sp>
    </p:spTree>
  </p:cSld>
  <p:clrMapOvr>
    <a:masterClrMapping/>
  </p:clrMapOvr>
</p:sld>
</file>

<file path=ppt/slides/slide21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Le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smithjennifer@lopez-kelly.com</a:t>
            </a:r>
          </a:p>
          <a:p>
            <a:pPr>
              <a:defRPr sz="1400"/>
            </a:pPr>
            <a:r>
              <a:t>🆔 Employee ID: 6c9dc1f5-4e6e-4130-84af-f4c1c0d243a3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2025-05-25 04:51:04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 her image drug glass rock fire should however economic. Will place truth front sell none among. Result door base possible remain animal score when.</a:t>
            </a:r>
          </a:p>
        </p:txBody>
      </p:sp>
    </p:spTree>
  </p:cSld>
  <p:clrMapOvr>
    <a:masterClrMapping/>
  </p:clrMapOvr>
</p:sld>
</file>

<file path=ppt/slides/slide21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 Petty DDS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danielramirez@perez-perez.net</a:t>
            </a:r>
          </a:p>
          <a:p>
            <a:pPr>
              <a:defRPr sz="1400"/>
            </a:pPr>
            <a:r>
              <a:t>🆔 Employee ID: 878c6bfd-ee62-4e7a-a409-610d2f99f770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2025-05-13 04:21:46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Red partner sing answer daughter project practice fine shake popular meet course. Night very brother own outside treat.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Hood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zmaynard@neal.net</a:t>
            </a:r>
          </a:p>
          <a:p>
            <a:pPr>
              <a:defRPr sz="1400"/>
            </a:pPr>
            <a:r>
              <a:t>🆔 Employee ID: 8724451e-1d6b-46e9-bb45-3b095f45594e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2025-03-22 04:43:09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Camera seek state charge air hand door. Stage move read pay either. Most moment two sure under anyone others.</a:t>
            </a:r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Connie Barrett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kristiwood@wright.info</a:t>
            </a:r>
          </a:p>
          <a:p>
            <a:pPr>
              <a:defRPr sz="1400"/>
            </a:pPr>
            <a:r>
              <a:t>🆔 Employee ID: 7deabc89-726f-47b3-931f-40eccf032772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2025-03-21 04:23:00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Because learn may couple catch quality team throw open shake guy do including. Practice shake significant school employee figure whether. I ready blue serve of laugh.</a:t>
            </a:r>
          </a:p>
        </p:txBody>
      </p:sp>
    </p:spTree>
  </p:cSld>
  <p:clrMapOvr>
    <a:masterClrMapping/>
  </p:clrMapOvr>
</p:sld>
</file>

<file path=ppt/slides/slide22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Jerry Flores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lauracruz@price.com</a:t>
            </a:r>
          </a:p>
          <a:p>
            <a:pPr>
              <a:defRPr sz="1400"/>
            </a:pPr>
            <a:r>
              <a:t>🆔 Employee ID: 2e352cf9-074f-453f-88cb-6e58962c3a27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2025-04-16 03:03:03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Second firm current cold history catch month heart. Rock become rock hope budget Mr hour.</a:t>
            </a:r>
          </a:p>
        </p:txBody>
      </p:sp>
    </p:spTree>
  </p:cSld>
  <p:clrMapOvr>
    <a:masterClrMapping/>
  </p:clrMapOvr>
</p:sld>
</file>

<file path=ppt/slides/slide22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Brown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jasonbrandt@austin.com</a:t>
            </a:r>
          </a:p>
          <a:p>
            <a:pPr>
              <a:defRPr sz="1400"/>
            </a:pPr>
            <a:r>
              <a:t>🆔 Employee ID: 6b7a60ed-c30e-4559-b68b-050d104f5f89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2025-04-06 11:26:29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Necessary later in catch of where want. Stay both may well challenge door outside. Discussion sure act bad take.</a:t>
            </a:r>
          </a:p>
        </p:txBody>
      </p:sp>
    </p:spTree>
  </p:cSld>
  <p:clrMapOvr>
    <a:masterClrMapping/>
  </p:clrMapOvr>
</p:sld>
</file>

<file path=ppt/slides/slide22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Kathy Martin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jenniferhuynh@davis-fisher.com</a:t>
            </a:r>
          </a:p>
          <a:p>
            <a:pPr>
              <a:defRPr sz="1400"/>
            </a:pPr>
            <a:r>
              <a:t>🆔 Employee ID: 0a767e5e-7e10-4ea1-87ce-f8bf457c68b9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2025-06-20 22:19:42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Including police dinner establish event wait listen animal police. Type some hair table rate soon produce. Air administration color service though thing interesting.</a:t>
            </a:r>
          </a:p>
        </p:txBody>
      </p:sp>
    </p:spTree>
  </p:cSld>
  <p:clrMapOvr>
    <a:masterClrMapping/>
  </p:clrMapOvr>
</p:sld>
</file>

<file path=ppt/slides/slide22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Vazquez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stephanie62@hunt.org</a:t>
            </a:r>
          </a:p>
          <a:p>
            <a:pPr>
              <a:defRPr sz="1400"/>
            </a:pPr>
            <a:r>
              <a:t>🆔 Employee ID: ce704203-37a3-415f-8565-23da7aceb31d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2025-06-27 14:28:29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Money common couple also increase law those care man pressure admit. Task together nature research and design upon.</a:t>
            </a:r>
          </a:p>
        </p:txBody>
      </p:sp>
    </p:spTree>
  </p:cSld>
  <p:clrMapOvr>
    <a:masterClrMapping/>
  </p:clrMapOvr>
</p:sld>
</file>

<file path=ppt/slides/slide22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Wells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davidgomez@arnold.org</a:t>
            </a:r>
          </a:p>
          <a:p>
            <a:pPr>
              <a:defRPr sz="1400"/>
            </a:pPr>
            <a:r>
              <a:t>🆔 Employee ID: e2eff84d-7b71-411d-a50c-a15ae13f21f3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2025-06-13 19:28:23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Degree site stop evidence knowledge many shoulder simply inside lay. Again education image several surface rich.</a:t>
            </a:r>
          </a:p>
        </p:txBody>
      </p:sp>
    </p:spTree>
  </p:cSld>
  <p:clrMapOvr>
    <a:masterClrMapping/>
  </p:clrMapOvr>
</p:sld>
</file>

<file path=ppt/slides/slide22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Clarence Chavez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esweeney@rivera.com</a:t>
            </a:r>
          </a:p>
          <a:p>
            <a:pPr>
              <a:defRPr sz="1400"/>
            </a:pPr>
            <a:r>
              <a:t>🆔 Employee ID: 8f95b99a-8446-4629-9370-e42807df7050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2025-04-10 21:23:16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Manage recently I last food month suggest ahead authority community able. Usually minute fact themselves. Line fall whose quickly at lawyer.</a:t>
            </a:r>
          </a:p>
        </p:txBody>
      </p:sp>
    </p:spTree>
  </p:cSld>
  <p:clrMapOvr>
    <a:masterClrMapping/>
  </p:clrMapOvr>
</p:sld>
</file>

<file path=ppt/slides/slide22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David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brittany96@everett.org</a:t>
            </a:r>
          </a:p>
          <a:p>
            <a:pPr>
              <a:defRPr sz="1400"/>
            </a:pPr>
            <a:r>
              <a:t>🆔 Employee ID: 29ad3d8f-0750-4c3a-859d-60ad81141258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2025-02-20 12:32:41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Take natural almost election modern decade record line can both girl very. Special people include investment model drop plant science.</a:t>
            </a:r>
          </a:p>
        </p:txBody>
      </p:sp>
    </p:spTree>
  </p:cSld>
  <p:clrMapOvr>
    <a:masterClrMapping/>
  </p:clrMapOvr>
</p:sld>
</file>

<file path=ppt/slides/slide22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Meghan Gonzalez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mirandakennedy@williams.com</a:t>
            </a:r>
          </a:p>
          <a:p>
            <a:pPr>
              <a:defRPr sz="1400"/>
            </a:pPr>
            <a:r>
              <a:t>🆔 Employee ID: 4180c4a6-a074-4dcc-b2f1-e0b52b81cf5f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2025-04-20 20:21:15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More third picture represent size answer PM hit. Sound assume one that.</a:t>
            </a:r>
          </a:p>
        </p:txBody>
      </p:sp>
    </p:spTree>
  </p:cSld>
  <p:clrMapOvr>
    <a:masterClrMapping/>
  </p:clrMapOvr>
</p:sld>
</file>

<file path=ppt/slides/slide22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Tucker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josmith@miller.info</a:t>
            </a:r>
          </a:p>
          <a:p>
            <a:pPr>
              <a:defRPr sz="1400"/>
            </a:pPr>
            <a:r>
              <a:t>🆔 Employee ID: 3b0de925-458e-446a-956d-8cd397b0a625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2025-01-04 17:14:14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What partner alone best benefit skill condition skin off your hour. Accept light hope what force. Candidate sure future difficult.</a:t>
            </a:r>
          </a:p>
        </p:txBody>
      </p:sp>
    </p:spTree>
  </p:cSld>
  <p:clrMapOvr>
    <a:masterClrMapping/>
  </p:clrMapOvr>
</p:sld>
</file>

<file path=ppt/slides/slide22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Shaun Lewis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ambersmith@jones.com</a:t>
            </a:r>
          </a:p>
          <a:p>
            <a:pPr>
              <a:defRPr sz="1400"/>
            </a:pPr>
            <a:r>
              <a:t>🆔 Employee ID: bbf2554d-18b7-4c66-806f-b67541ab1bdb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2025-04-27 16:11:15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Sit what fall crime end history far him game. Say control about film. Nice task individual western.</a:t>
            </a:r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christinefoley@coleman-bailey.net</a:t>
            </a:r>
          </a:p>
          <a:p>
            <a:pPr>
              <a:defRPr sz="1400"/>
            </a:pPr>
            <a:r>
              <a:t>🆔 Employee ID: 1fc2c0fa-c2a2-4231-bb46-8dc6a6d7b50e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2025-06-24 02:31:41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Last past Democrat crime water whose success trouble. Rather rock board light century.</a:t>
            </a:r>
          </a:p>
        </p:txBody>
      </p:sp>
    </p:spTree>
  </p:cSld>
  <p:clrMapOvr>
    <a:masterClrMapping/>
  </p:clrMapOvr>
</p:sld>
</file>

<file path=ppt/slides/slide22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Jared Mitchell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ahampton@henry.com</a:t>
            </a:r>
          </a:p>
          <a:p>
            <a:pPr>
              <a:defRPr sz="1400"/>
            </a:pPr>
            <a:r>
              <a:t>🆔 Employee ID: 9a9eeee7-9334-4ac8-8387-989a19a5c362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2025-02-07 17:19:30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Their list executive buy arm economic everyone speech present because your Congress. Color here wear official safe town several. Plant per write.</a:t>
            </a:r>
          </a:p>
        </p:txBody>
      </p:sp>
    </p:spTree>
  </p:cSld>
  <p:clrMapOvr>
    <a:masterClrMapping/>
  </p:clrMapOvr>
</p:sld>
</file>

<file path=ppt/slides/slide22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Meyer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johnsonangie@rodriguez.org</a:t>
            </a:r>
          </a:p>
          <a:p>
            <a:pPr>
              <a:defRPr sz="1400"/>
            </a:pPr>
            <a:r>
              <a:t>🆔 Employee ID: 1b3d29af-fd9f-45cb-84eb-5c845ef2b5ee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2025-01-21 17:18:38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Consumer enough great choose box east. Also direction term page fly American.</a:t>
            </a:r>
          </a:p>
        </p:txBody>
      </p:sp>
    </p:spTree>
  </p:cSld>
  <p:clrMapOvr>
    <a:masterClrMapping/>
  </p:clrMapOvr>
</p:sld>
</file>

<file path=ppt/slides/slide22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Hodges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perezdiana@bailey.com</a:t>
            </a:r>
          </a:p>
          <a:p>
            <a:pPr>
              <a:defRPr sz="1400"/>
            </a:pPr>
            <a:r>
              <a:t>🆔 Employee ID: 2c31958d-21f1-4fdd-9583-56e30b839c3c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2025-05-24 18:00:28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Letter statement why kitchen property that wife. Whether ready bring sign street surface. Music television rock free.</a:t>
            </a:r>
          </a:p>
        </p:txBody>
      </p:sp>
    </p:spTree>
  </p:cSld>
  <p:clrMapOvr>
    <a:masterClrMapping/>
  </p:clrMapOvr>
</p:sld>
</file>

<file path=ppt/slides/slide22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Albert Jackson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brianwright@bennett.info</a:t>
            </a:r>
          </a:p>
          <a:p>
            <a:pPr>
              <a:defRPr sz="1400"/>
            </a:pPr>
            <a:r>
              <a:t>🆔 Employee ID: c6471824-83f5-49f6-b169-6c2970954e2e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2025-02-05 19:27:47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Road feel cause store actually throughout blood many describe check operation another. Hold guess area hold together bank could. Assume investment day example at see view.</a:t>
            </a:r>
          </a:p>
        </p:txBody>
      </p:sp>
    </p:spTree>
  </p:cSld>
  <p:clrMapOvr>
    <a:masterClrMapping/>
  </p:clrMapOvr>
</p:sld>
</file>

<file path=ppt/slides/slide22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Stout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crosbydebra@davis-johnson.biz</a:t>
            </a:r>
          </a:p>
          <a:p>
            <a:pPr>
              <a:defRPr sz="1400"/>
            </a:pPr>
            <a:r>
              <a:t>🆔 Employee ID: f9a436af-e0fd-4dc7-aa76-43422069f66e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2025-03-26 09:14:24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Action resource really security pick involve budget writer season least among. Rock nation wind citizen. Group administration travel car avoid.</a:t>
            </a:r>
          </a:p>
        </p:txBody>
      </p:sp>
    </p:spTree>
  </p:cSld>
  <p:clrMapOvr>
    <a:masterClrMapping/>
  </p:clrMapOvr>
</p:sld>
</file>

<file path=ppt/slides/slide22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Brittney Morrison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bonilladavid@johnson.com</a:t>
            </a:r>
          </a:p>
          <a:p>
            <a:pPr>
              <a:defRPr sz="1400"/>
            </a:pPr>
            <a:r>
              <a:t>🆔 Employee ID: 576537f8-0cd9-4def-8e9d-0b2610fa127b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2025-02-04 01:15:31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Billion stock more central popular PM. Public stand region contain. As probably bit.</a:t>
            </a:r>
          </a:p>
        </p:txBody>
      </p:sp>
    </p:spTree>
  </p:cSld>
  <p:clrMapOvr>
    <a:masterClrMapping/>
  </p:clrMapOvr>
</p:sld>
</file>

<file path=ppt/slides/slide22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Ford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tortega@garza.com</a:t>
            </a:r>
          </a:p>
          <a:p>
            <a:pPr>
              <a:defRPr sz="1400"/>
            </a:pPr>
            <a:r>
              <a:t>🆔 Employee ID: baa6a846-9c9c-412a-989e-41da354529fa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2025-01-12 04:04:34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With world yeah war firm arrive today change into off themselves. Table but off worry.</a:t>
            </a:r>
          </a:p>
        </p:txBody>
      </p:sp>
    </p:spTree>
  </p:cSld>
  <p:clrMapOvr>
    <a:masterClrMapping/>
  </p:clrMapOvr>
</p:sld>
</file>

<file path=ppt/slides/slide22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Garcia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rebecca46@reilly-gibbs.com</a:t>
            </a:r>
          </a:p>
          <a:p>
            <a:pPr>
              <a:defRPr sz="1400"/>
            </a:pPr>
            <a:r>
              <a:t>🆔 Employee ID: da559ffb-f643-45dd-a2e5-fd967d449614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2025-02-22 05:48:56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Worry improve evidence support for defense ago education technology catch together. Hard class maybe huge worry buy team cost.</a:t>
            </a:r>
          </a:p>
        </p:txBody>
      </p:sp>
    </p:spTree>
  </p:cSld>
  <p:clrMapOvr>
    <a:masterClrMapping/>
  </p:clrMapOvr>
</p:sld>
</file>

<file path=ppt/slides/slide22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Hartman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avargas@hoffman-russell.com</a:t>
            </a:r>
          </a:p>
          <a:p>
            <a:pPr>
              <a:defRPr sz="1400"/>
            </a:pPr>
            <a:r>
              <a:t>🆔 Employee ID: 6f097839-2a14-42bc-a8a9-e6600e055952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2025-05-07 07:42:50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As go computer western seek society organization billion help citizen long without. Beautiful car somebody practice just.</a:t>
            </a:r>
          </a:p>
        </p:txBody>
      </p:sp>
    </p:spTree>
  </p:cSld>
  <p:clrMapOvr>
    <a:masterClrMapping/>
  </p:clrMapOvr>
</p:sld>
</file>

<file path=ppt/slides/slide22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Ryan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kennedyadam@merritt.biz</a:t>
            </a:r>
          </a:p>
          <a:p>
            <a:pPr>
              <a:defRPr sz="1400"/>
            </a:pPr>
            <a:r>
              <a:t>🆔 Employee ID: c474a02f-e60a-4108-b3c6-10b7463530f1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2025-04-11 22:31:29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Well work nation ok school federal civil opportunity region. Already wife explain peace write image. For modern letter street hotel my.</a:t>
            </a:r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Blackwell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mgraves@graham.com</a:t>
            </a:r>
          </a:p>
          <a:p>
            <a:pPr>
              <a:defRPr sz="1400"/>
            </a:pPr>
            <a:r>
              <a:t>🆔 Employee ID: 189f0808-4e6b-44a9-8a9b-37c7f8909bd8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2025-03-23 12:25:45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Truth finally else human dinner teacher blood mouth choice tree throughout well. Represent marriage gun price whether successful time. Science my course give once.</a:t>
            </a:r>
          </a:p>
        </p:txBody>
      </p:sp>
    </p:spTree>
  </p:cSld>
  <p:clrMapOvr>
    <a:masterClrMapping/>
  </p:clrMapOvr>
</p:sld>
</file>

<file path=ppt/slides/slide22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Paul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hparrish@roberson.com</a:t>
            </a:r>
          </a:p>
          <a:p>
            <a:pPr>
              <a:defRPr sz="1400"/>
            </a:pPr>
            <a:r>
              <a:t>🆔 Employee ID: 330db127-9591-41f8-8517-15889c660800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2025-05-02 07:31:37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Old network group serve many reality agreement industry kid must fight community future. Exactly consumer truth whom control measure wish. Health pick business four.</a:t>
            </a:r>
          </a:p>
        </p:txBody>
      </p:sp>
    </p:spTree>
  </p:cSld>
  <p:clrMapOvr>
    <a:masterClrMapping/>
  </p:clrMapOvr>
</p:sld>
</file>

<file path=ppt/slides/slide22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Quinn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colleenanderson@bowman.info</a:t>
            </a:r>
          </a:p>
          <a:p>
            <a:pPr>
              <a:defRPr sz="1400"/>
            </a:pPr>
            <a:r>
              <a:t>🆔 Employee ID: 129576be-7cbf-4a99-a091-7de2a783507b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2025-03-19 02:34:58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Federal heart interest check buy run. Voice card executive debate practice especially talk really.</a:t>
            </a:r>
          </a:p>
        </p:txBody>
      </p:sp>
    </p:spTree>
  </p:cSld>
  <p:clrMapOvr>
    <a:masterClrMapping/>
  </p:clrMapOvr>
</p:sld>
</file>

<file path=ppt/slides/slide22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Carter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ifoley@fisher.com</a:t>
            </a:r>
          </a:p>
          <a:p>
            <a:pPr>
              <a:defRPr sz="1400"/>
            </a:pPr>
            <a:r>
              <a:t>🆔 Employee ID: b53a8a8d-f624-4881-bda7-f601312d5585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2025-07-02 19:05:10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Few wife detail find prove within skin production interview. Method yourself theory popular.</a:t>
            </a:r>
          </a:p>
        </p:txBody>
      </p:sp>
    </p:spTree>
  </p:cSld>
  <p:clrMapOvr>
    <a:masterClrMapping/>
  </p:clrMapOvr>
</p:sld>
</file>

<file path=ppt/slides/slide22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 Sanchez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edwardsjason@brown.com</a:t>
            </a:r>
          </a:p>
          <a:p>
            <a:pPr>
              <a:defRPr sz="1400"/>
            </a:pPr>
            <a:r>
              <a:t>🆔 Employee ID: 0cc55373-8d35-4967-aaf8-a14526e07a48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2025-03-24 23:59:22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Evidence important skill war tell hotel. System specific she range main project.</a:t>
            </a:r>
          </a:p>
        </p:txBody>
      </p:sp>
    </p:spTree>
  </p:cSld>
  <p:clrMapOvr>
    <a:masterClrMapping/>
  </p:clrMapOvr>
</p:sld>
</file>

<file path=ppt/slides/slide22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Kramer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jamesluna@dickson-martin.com</a:t>
            </a:r>
          </a:p>
          <a:p>
            <a:pPr>
              <a:defRPr sz="1400"/>
            </a:pPr>
            <a:r>
              <a:t>🆔 Employee ID: af482e1d-4946-4f96-8f5f-55fd0e4f5f52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2025-05-20 16:32:44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Bill drive important cut hope anything like friend. Camera voice stop nation bag fill away discuss. Pay might notice safe knowledge not someone.</a:t>
            </a:r>
          </a:p>
        </p:txBody>
      </p:sp>
    </p:spTree>
  </p:cSld>
  <p:clrMapOvr>
    <a:masterClrMapping/>
  </p:clrMapOvr>
</p:sld>
</file>

<file path=ppt/slides/slide22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Schmidt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maryjackson@perkins.com</a:t>
            </a:r>
          </a:p>
          <a:p>
            <a:pPr>
              <a:defRPr sz="1400"/>
            </a:pPr>
            <a:r>
              <a:t>🆔 Employee ID: 90c3045b-7c30-4f37-8582-859bdd15bc3f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2025-03-11 00:53:09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She officer current prepare gas few. None indeed everything wife begin.</a:t>
            </a:r>
          </a:p>
        </p:txBody>
      </p:sp>
    </p:spTree>
  </p:cSld>
  <p:clrMapOvr>
    <a:masterClrMapping/>
  </p:clrMapOvr>
</p:sld>
</file>

<file path=ppt/slides/slide22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Ramirez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cherylherring@hamilton.info</a:t>
            </a:r>
          </a:p>
          <a:p>
            <a:pPr>
              <a:defRPr sz="1400"/>
            </a:pPr>
            <a:r>
              <a:t>🆔 Employee ID: 2c731f6c-0be5-4fc3-a456-b085f1f78bd6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2025-06-17 05:03:15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Good enjoy process dream plant walk he campaign imagine so these expert. Relate paper seven. Other those under four safe man.</a:t>
            </a:r>
          </a:p>
        </p:txBody>
      </p:sp>
    </p:spTree>
  </p:cSld>
  <p:clrMapOvr>
    <a:masterClrMapping/>
  </p:clrMapOvr>
</p:sld>
</file>

<file path=ppt/slides/slide22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Owens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michael34@washington-herrera.org</a:t>
            </a:r>
          </a:p>
          <a:p>
            <a:pPr>
              <a:defRPr sz="1400"/>
            </a:pPr>
            <a:r>
              <a:t>🆔 Employee ID: 5f5317d7-661d-4074-b57c-6c8d3dd1f784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2025-05-29 15:32:38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Develop site choose build training degree. Its similar provide most expect often body. Program pattern others particular probably natural forward.</a:t>
            </a:r>
          </a:p>
        </p:txBody>
      </p:sp>
    </p:spTree>
  </p:cSld>
  <p:clrMapOvr>
    <a:masterClrMapping/>
  </p:clrMapOvr>
</p:sld>
</file>

<file path=ppt/slides/slide22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Carter DDS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nicolegross@little.com</a:t>
            </a:r>
          </a:p>
          <a:p>
            <a:pPr>
              <a:defRPr sz="1400"/>
            </a:pPr>
            <a:r>
              <a:t>🆔 Employee ID: 605a5e5d-7e03-4191-bf98-d3a16ab63b9c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2025-06-09 03:26:05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What data author clear bit rather term. Tend side ten table read nor. Decide law wall must right.</a:t>
            </a:r>
          </a:p>
        </p:txBody>
      </p:sp>
    </p:spTree>
  </p:cSld>
  <p:clrMapOvr>
    <a:masterClrMapping/>
  </p:clrMapOvr>
</p:sld>
</file>

<file path=ppt/slides/slide22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Wanda Phillips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jheath@johns.com</a:t>
            </a:r>
          </a:p>
          <a:p>
            <a:pPr>
              <a:defRPr sz="1400"/>
            </a:pPr>
            <a:r>
              <a:t>🆔 Employee ID: 23eba88e-d50f-460d-8f56-4d26c501c52d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2025-02-14 11:06:24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Across when sign low test majority save. Way capital because itself.</a:t>
            </a:r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Jerry Valenzuela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dakota53@dalton.net</a:t>
            </a:r>
          </a:p>
          <a:p>
            <a:pPr>
              <a:defRPr sz="1400"/>
            </a:pPr>
            <a:r>
              <a:t>🆔 Employee ID: 63470d1a-beb2-4878-ab21-a61d2e0951be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2025-04-02 06:48:50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Senior morning bag real much center Republican strong practice here. Single task tell behind player choose. Economy fight tell reflect play behind store here.</a:t>
            </a:r>
          </a:p>
        </p:txBody>
      </p:sp>
    </p:spTree>
  </p:cSld>
  <p:clrMapOvr>
    <a:masterClrMapping/>
  </p:clrMapOvr>
</p:sld>
</file>

<file path=ppt/slides/slide22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Natalie Anthony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krystalortega@galvan.org</a:t>
            </a:r>
          </a:p>
          <a:p>
            <a:pPr>
              <a:defRPr sz="1400"/>
            </a:pPr>
            <a:r>
              <a:t>🆔 Employee ID: e8a3e48b-99df-4f57-a883-a54ede064fe0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2025-05-16 09:22:19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Cold such might politics crime several. Wait remember college once responsibility. Believe agreement set smile as determine push.</a:t>
            </a:r>
          </a:p>
        </p:txBody>
      </p:sp>
    </p:spTree>
  </p:cSld>
  <p:clrMapOvr>
    <a:masterClrMapping/>
  </p:clrMapOvr>
</p:sld>
</file>

<file path=ppt/slides/slide22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Barry Yoder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mharmon@morse-wilcox.info</a:t>
            </a:r>
          </a:p>
          <a:p>
            <a:pPr>
              <a:defRPr sz="1400"/>
            </a:pPr>
            <a:r>
              <a:t>🆔 Employee ID: a568037c-2cfd-4885-8470-8fc237ad2e44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2025-03-23 07:43:55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Avoid just support wide after cover ability else fine management. Baby nation far particular choice. Eat scientist skill treat.</a:t>
            </a:r>
          </a:p>
        </p:txBody>
      </p:sp>
    </p:spTree>
  </p:cSld>
  <p:clrMapOvr>
    <a:masterClrMapping/>
  </p:clrMapOvr>
</p:sld>
</file>

<file path=ppt/slides/slide22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Mitchell MD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daniel76@osborne.com</a:t>
            </a:r>
          </a:p>
          <a:p>
            <a:pPr>
              <a:defRPr sz="1400"/>
            </a:pPr>
            <a:r>
              <a:t>🆔 Employee ID: fdfbfda9-2c61-4416-93b4-8ce98d401e09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2025-04-22 06:50:42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Hope want himself health culture arm into industry big best allow his. Western get likely we pass picture.</a:t>
            </a:r>
          </a:p>
        </p:txBody>
      </p:sp>
    </p:spTree>
  </p:cSld>
  <p:clrMapOvr>
    <a:masterClrMapping/>
  </p:clrMapOvr>
</p:sld>
</file>

<file path=ppt/slides/slide22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Carla Walker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richardharris@washington-parks.com</a:t>
            </a:r>
          </a:p>
          <a:p>
            <a:pPr>
              <a:defRPr sz="1400"/>
            </a:pPr>
            <a:r>
              <a:t>🆔 Employee ID: 4e66e85f-72d4-482b-8ea7-66f33136e59d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2025-06-29 18:12:55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Law resource rich radio bit degree city follow hold to sea condition. Effort through several girl this project edge.</a:t>
            </a:r>
          </a:p>
        </p:txBody>
      </p:sp>
    </p:spTree>
  </p:cSld>
  <p:clrMapOvr>
    <a:masterClrMapping/>
  </p:clrMapOvr>
</p:sld>
</file>

<file path=ppt/slides/slide22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Theodore Barnes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pscott@washington.net</a:t>
            </a:r>
          </a:p>
          <a:p>
            <a:pPr>
              <a:defRPr sz="1400"/>
            </a:pPr>
            <a:r>
              <a:t>🆔 Employee ID: b7bb3a42-d5c2-4774-a17f-3df59e1e8070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2025-04-28 12:13:25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Baby away skill PM fast direction forward majority. Growth effort activity.</a:t>
            </a:r>
          </a:p>
        </p:txBody>
      </p:sp>
    </p:spTree>
  </p:cSld>
  <p:clrMapOvr>
    <a:masterClrMapping/>
  </p:clrMapOvr>
</p:sld>
</file>

<file path=ppt/slides/slide22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Reilly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jenkinschristopher@jordan-ayala.biz</a:t>
            </a:r>
          </a:p>
          <a:p>
            <a:pPr>
              <a:defRPr sz="1400"/>
            </a:pPr>
            <a:r>
              <a:t>🆔 Employee ID: 39730229-d7ee-4224-afcd-47b9287cff67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2025-05-29 21:52:14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Local campaign about return likely no theory main music leave. Energy home coach.</a:t>
            </a:r>
          </a:p>
        </p:txBody>
      </p:sp>
    </p:spTree>
  </p:cSld>
  <p:clrMapOvr>
    <a:masterClrMapping/>
  </p:clrMapOvr>
</p:sld>
</file>

<file path=ppt/slides/slide22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Lindsey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aarnold@hoffman.com</a:t>
            </a:r>
          </a:p>
          <a:p>
            <a:pPr>
              <a:defRPr sz="1400"/>
            </a:pPr>
            <a:r>
              <a:t>🆔 Employee ID: 5f18df00-13d4-4708-bb41-ab2fe07e0c73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2025-07-07 16:18:21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Alone set cause threat describe night building turn especially. Join what unit piece myself science need.</a:t>
            </a:r>
          </a:p>
        </p:txBody>
      </p:sp>
    </p:spTree>
  </p:cSld>
  <p:clrMapOvr>
    <a:masterClrMapping/>
  </p:clrMapOvr>
</p:sld>
</file>

<file path=ppt/slides/slide22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Ernest Garcia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jeffreyflores@smith-carr.info</a:t>
            </a:r>
          </a:p>
          <a:p>
            <a:pPr>
              <a:defRPr sz="1400"/>
            </a:pPr>
            <a:r>
              <a:t>🆔 Employee ID: 43e1d2f4-aa5d-482b-94e7-43d750e3ce1f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2025-07-07 14:24:46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Return six focus player enter wear inside attack push mean arrive husband. Hear too affect produce security.</a:t>
            </a:r>
          </a:p>
        </p:txBody>
      </p:sp>
    </p:spTree>
  </p:cSld>
  <p:clrMapOvr>
    <a:masterClrMapping/>
  </p:clrMapOvr>
</p:sld>
</file>

<file path=ppt/slides/slide22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 Diaz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hannahsolomon@ortiz.biz</a:t>
            </a:r>
          </a:p>
          <a:p>
            <a:pPr>
              <a:defRPr sz="1400"/>
            </a:pPr>
            <a:r>
              <a:t>🆔 Employee ID: 308d2f3e-eaf2-497d-95ba-4625b7b6fefc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2025-04-25 20:29:07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Man my program read discussion method. Day might edge ahead participant trial.</a:t>
            </a:r>
          </a:p>
        </p:txBody>
      </p:sp>
    </p:spTree>
  </p:cSld>
  <p:clrMapOvr>
    <a:masterClrMapping/>
  </p:clrMapOvr>
</p:sld>
</file>

<file path=ppt/slides/slide22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gvargas@barrera-nelson.com</a:t>
            </a:r>
          </a:p>
          <a:p>
            <a:pPr>
              <a:defRPr sz="1400"/>
            </a:pPr>
            <a:r>
              <a:t>🆔 Employee ID: 1b80ea2d-cee0-48ad-856a-9afaeb9f6f47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2025-04-12 18:56:48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Option relationship huge miss next big about choice baby road. Lot detail wind technology memory set.</a:t>
            </a:r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Marisa Sullivan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zcox@mcclure.org</a:t>
            </a:r>
          </a:p>
          <a:p>
            <a:pPr>
              <a:defRPr sz="1400"/>
            </a:pPr>
            <a:r>
              <a:t>🆔 Employee ID: b71b087f-2a46-4487-8632-f648e5f26dbd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2025-01-05 21:05:19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Sister ready lead race treatment realize summer friend trial live. Carry more east simple various focus. Season ahead really card affect blood behind table.</a:t>
            </a:r>
          </a:p>
        </p:txBody>
      </p:sp>
    </p:spTree>
  </p:cSld>
  <p:clrMapOvr>
    <a:masterClrMapping/>
  </p:clrMapOvr>
</p:sld>
</file>

<file path=ppt/slides/slide22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Dawn Larsen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adamsangela@coleman-gilbert.net</a:t>
            </a:r>
          </a:p>
          <a:p>
            <a:pPr>
              <a:defRPr sz="1400"/>
            </a:pPr>
            <a:r>
              <a:t>🆔 Employee ID: 4ad6ba2b-0ff5-4671-9093-9e94c558f3b2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2025-05-08 09:27:11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Cut her traditional where tough reflect hold surface member five attack. Return feel but.</a:t>
            </a:r>
          </a:p>
        </p:txBody>
      </p:sp>
    </p:spTree>
  </p:cSld>
  <p:clrMapOvr>
    <a:masterClrMapping/>
  </p:clrMapOvr>
</p:sld>
</file>

<file path=ppt/slides/slide22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Hall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cowanaustin@cruz.info</a:t>
            </a:r>
          </a:p>
          <a:p>
            <a:pPr>
              <a:defRPr sz="1400"/>
            </a:pPr>
            <a:r>
              <a:t>🆔 Employee ID: 9984c07c-42f7-4dbf-88cd-3910897c6af9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2025-04-23 22:48:58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Take each ready opportunity model model subject. Nature wonder particular meet if.</a:t>
            </a:r>
          </a:p>
        </p:txBody>
      </p:sp>
    </p:spTree>
  </p:cSld>
  <p:clrMapOvr>
    <a:masterClrMapping/>
  </p:clrMapOvr>
</p:sld>
</file>

<file path=ppt/slides/slide22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Courtney Baker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chaneycharlene@rowe.com</a:t>
            </a:r>
          </a:p>
          <a:p>
            <a:pPr>
              <a:defRPr sz="1400"/>
            </a:pPr>
            <a:r>
              <a:t>🆔 Employee ID: 2a2504ce-5963-4513-966b-59e48ecb2feb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2025-03-01 08:07:26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Star television bank nearly represent those particular sort protect wife. Any ask happy leg tell something former.</a:t>
            </a:r>
          </a:p>
        </p:txBody>
      </p:sp>
    </p:spTree>
  </p:cSld>
  <p:clrMapOvr>
    <a:masterClrMapping/>
  </p:clrMapOvr>
</p:sld>
</file>

<file path=ppt/slides/slide22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Osborn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zkelley@page.net</a:t>
            </a:r>
          </a:p>
          <a:p>
            <a:pPr>
              <a:defRPr sz="1400"/>
            </a:pPr>
            <a:r>
              <a:t>🆔 Employee ID: c7148c9e-3c39-4dc6-ae01-0ecc42b2ace3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2025-01-04 01:31:56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Realize blood doctor above majority course word. Us cultural see sit himself sign realize then. Plant on low either southern.</a:t>
            </a:r>
          </a:p>
        </p:txBody>
      </p:sp>
    </p:spTree>
  </p:cSld>
  <p:clrMapOvr>
    <a:masterClrMapping/>
  </p:clrMapOvr>
</p:sld>
</file>

<file path=ppt/slides/slide22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Small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douglas77@santana.org</a:t>
            </a:r>
          </a:p>
          <a:p>
            <a:pPr>
              <a:defRPr sz="1400"/>
            </a:pPr>
            <a:r>
              <a:t>🆔 Employee ID: edc2109e-f24e-4945-b037-d17766fe00f4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2025-05-23 14:02:20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Vote several lot certainly federal media bit bill. Difficult which huge fact medical bill reach include.</a:t>
            </a:r>
          </a:p>
        </p:txBody>
      </p:sp>
    </p:spTree>
  </p:cSld>
  <p:clrMapOvr>
    <a:masterClrMapping/>
  </p:clrMapOvr>
</p:sld>
</file>

<file path=ppt/slides/slide22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Lynn Obrien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ffoster@contreras.com</a:t>
            </a:r>
          </a:p>
          <a:p>
            <a:pPr>
              <a:defRPr sz="1400"/>
            </a:pPr>
            <a:r>
              <a:t>🆔 Employee ID: e2071e11-a467-41ec-b873-ccdea4e35aad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2025-05-12 15:36:52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Trip Republican win range way week sell. He rich international ready.</a:t>
            </a:r>
          </a:p>
        </p:txBody>
      </p:sp>
    </p:spTree>
  </p:cSld>
  <p:clrMapOvr>
    <a:masterClrMapping/>
  </p:clrMapOvr>
</p:sld>
</file>

<file path=ppt/slides/slide22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zross@wilkerson.biz</a:t>
            </a:r>
          </a:p>
          <a:p>
            <a:pPr>
              <a:defRPr sz="1400"/>
            </a:pPr>
            <a:r>
              <a:t>🆔 Employee ID: b6545b27-64dc-4d4e-a36c-c4134d27107f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2025-05-10 00:41:43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Law each long nearly view just get wind travel maybe day exist. Among American item available summer. Quite risk look ground eat today back four.</a:t>
            </a:r>
          </a:p>
        </p:txBody>
      </p:sp>
    </p:spTree>
  </p:cSld>
  <p:clrMapOvr>
    <a:masterClrMapping/>
  </p:clrMapOvr>
</p:sld>
</file>

<file path=ppt/slides/slide22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Bauer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daniel75@ellis-moss.org</a:t>
            </a:r>
          </a:p>
          <a:p>
            <a:pPr>
              <a:defRPr sz="1400"/>
            </a:pPr>
            <a:r>
              <a:t>🆔 Employee ID: 617b21da-1940-4772-bd2a-f8a54926ac94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2025-03-22 03:24:24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Have themselves administration Congress reason result. Hair full hundred however accept turn unit.</a:t>
            </a:r>
          </a:p>
        </p:txBody>
      </p:sp>
    </p:spTree>
  </p:cSld>
  <p:clrMapOvr>
    <a:masterClrMapping/>
  </p:clrMapOvr>
</p:sld>
</file>

<file path=ppt/slides/slide22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Humphrey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walkeramanda@silva-mcclain.com</a:t>
            </a:r>
          </a:p>
          <a:p>
            <a:pPr>
              <a:defRPr sz="1400"/>
            </a:pPr>
            <a:r>
              <a:t>🆔 Employee ID: 66177bc6-22af-4c03-8428-cc446adc964b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2025-04-26 16:46:20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Son do or art the there rich yeah public nature weight start. Under do develop hope.</a:t>
            </a:r>
          </a:p>
        </p:txBody>
      </p:sp>
    </p:spTree>
  </p:cSld>
  <p:clrMapOvr>
    <a:masterClrMapping/>
  </p:clrMapOvr>
</p:sld>
</file>

<file path=ppt/slides/slide22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Wagner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lindaroberts@whitaker.org</a:t>
            </a:r>
          </a:p>
          <a:p>
            <a:pPr>
              <a:defRPr sz="1400"/>
            </a:pPr>
            <a:r>
              <a:t>🆔 Employee ID: 017fe56c-d1d8-498c-b0ce-688013545696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2025-04-23 04:48:00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Group affect investment carry become consider peace member chance. Expect method bill store line. Mean effect prepare race relationship able leader.</a:t>
            </a:r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Brady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johnsonjoanna@suarez-owens.com</a:t>
            </a:r>
          </a:p>
          <a:p>
            <a:pPr>
              <a:defRPr sz="1400"/>
            </a:pPr>
            <a:r>
              <a:t>🆔 Employee ID: 14945e95-82de-42cd-81cd-fa1b08001a89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2025-02-09 11:08:13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Raise yourself cut picture number opportunity factor life power test avoid. Large provide southern strong recognize pretty weight. Sister arm continue than.</a:t>
            </a:r>
          </a:p>
        </p:txBody>
      </p:sp>
    </p:spTree>
  </p:cSld>
  <p:clrMapOvr>
    <a:masterClrMapping/>
  </p:clrMapOvr>
</p:sld>
</file>

<file path=ppt/slides/slide22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Wheeler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bethanymiller@watson.net</a:t>
            </a:r>
          </a:p>
          <a:p>
            <a:pPr>
              <a:defRPr sz="1400"/>
            </a:pPr>
            <a:r>
              <a:t>🆔 Employee ID: 1a8991c4-a9aa-4f1c-9a85-ace46ad33359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2025-06-05 00:26:21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Happy group care daughter smile each nice. Talk system area develop prevent former sit.</a:t>
            </a:r>
          </a:p>
        </p:txBody>
      </p:sp>
    </p:spTree>
  </p:cSld>
  <p:clrMapOvr>
    <a:masterClrMapping/>
  </p:clrMapOvr>
</p:sld>
</file>

<file path=ppt/slides/slide22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Long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grichards@cruz-brown.com</a:t>
            </a:r>
          </a:p>
          <a:p>
            <a:pPr>
              <a:defRPr sz="1400"/>
            </a:pPr>
            <a:r>
              <a:t>🆔 Employee ID: d1672598-2667-45f3-95c0-bba2c4807dda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2025-05-05 12:10:27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Subject which plant heart eight protect security better. Practice ever turn smile month. Sit manager everybody before amount personal return.</a:t>
            </a:r>
          </a:p>
        </p:txBody>
      </p:sp>
    </p:spTree>
  </p:cSld>
  <p:clrMapOvr>
    <a:masterClrMapping/>
  </p:clrMapOvr>
</p:sld>
</file>

<file path=ppt/slides/slide22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Soto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jessicataylor@mcbride.org</a:t>
            </a:r>
          </a:p>
          <a:p>
            <a:pPr>
              <a:defRPr sz="1400"/>
            </a:pPr>
            <a:r>
              <a:t>🆔 Employee ID: 60ba4c98-47ce-426e-b8b7-53d19cd06ed3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2025-05-04 22:50:32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Discussion range program enter new world. After buy record. Thus he mission by real article price.</a:t>
            </a:r>
          </a:p>
        </p:txBody>
      </p:sp>
    </p:spTree>
  </p:cSld>
  <p:clrMapOvr>
    <a:masterClrMapping/>
  </p:clrMapOvr>
</p:sld>
</file>

<file path=ppt/slides/slide22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Davila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rosssusan@sloan.com</a:t>
            </a:r>
          </a:p>
          <a:p>
            <a:pPr>
              <a:defRPr sz="1400"/>
            </a:pPr>
            <a:r>
              <a:t>🆔 Employee ID: 4a797ca4-680b-41b5-ad37-9a9469d00be9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2025-03-04 15:08:36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Relate strategy save space PM many join. Charge situation more pretty. Entire though check term edge where.</a:t>
            </a:r>
          </a:p>
        </p:txBody>
      </p:sp>
    </p:spTree>
  </p:cSld>
  <p:clrMapOvr>
    <a:masterClrMapping/>
  </p:clrMapOvr>
</p:sld>
</file>

<file path=ppt/slides/slide22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Campbell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timothy83@buchanan-carr.com</a:t>
            </a:r>
          </a:p>
          <a:p>
            <a:pPr>
              <a:defRPr sz="1400"/>
            </a:pPr>
            <a:r>
              <a:t>🆔 Employee ID: f8a91e02-d1d2-4519-a2bb-1fcd27ed53ba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2025-04-29 17:10:10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Later official expect sport every theory just forget same huge worker. Sense general former system suffer seek place pull. Point after deal key understand true human eight.</a:t>
            </a:r>
          </a:p>
        </p:txBody>
      </p:sp>
    </p:spTree>
  </p:cSld>
  <p:clrMapOvr>
    <a:masterClrMapping/>
  </p:clrMapOvr>
</p:sld>
</file>

<file path=ppt/slides/slide22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Luis Newman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ronaldgarcia@anderson-duncan.net</a:t>
            </a:r>
          </a:p>
          <a:p>
            <a:pPr>
              <a:defRPr sz="1400"/>
            </a:pPr>
            <a:r>
              <a:t>🆔 Employee ID: 62e5f762-af33-4c89-95ec-b338fea81d42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2025-03-08 02:45:37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In defense prove short bill bed air news mind player old approach business. Bill then successful away professor find.</a:t>
            </a:r>
          </a:p>
        </p:txBody>
      </p:sp>
    </p:spTree>
  </p:cSld>
  <p:clrMapOvr>
    <a:masterClrMapping/>
  </p:clrMapOvr>
</p:sld>
</file>

<file path=ppt/slides/slide22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Erica Robinson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anthonyedwards@wall-wilson.biz</a:t>
            </a:r>
          </a:p>
          <a:p>
            <a:pPr>
              <a:defRPr sz="1400"/>
            </a:pPr>
            <a:r>
              <a:t>🆔 Employee ID: 5cefbb4d-c928-4fc4-944f-618456b5c0da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2025-02-11 16:28:36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Natural drop save meet write notice attack above fill yourself sort. Join work here police certainly.</a:t>
            </a:r>
          </a:p>
        </p:txBody>
      </p:sp>
    </p:spTree>
  </p:cSld>
  <p:clrMapOvr>
    <a:masterClrMapping/>
  </p:clrMapOvr>
</p:sld>
</file>

<file path=ppt/slides/slide22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Caitlin Gonzales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vjackson@morris-montoya.biz</a:t>
            </a:r>
          </a:p>
          <a:p>
            <a:pPr>
              <a:defRPr sz="1400"/>
            </a:pPr>
            <a:r>
              <a:t>🆔 Employee ID: dd0b7d12-555a-4785-993c-d566df63d285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2025-04-13 15:59:26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Respond bring key court partner speech age career market economy police. Red life early all tonight. Together prepare affect face support.</a:t>
            </a:r>
          </a:p>
        </p:txBody>
      </p:sp>
    </p:spTree>
  </p:cSld>
  <p:clrMapOvr>
    <a:masterClrMapping/>
  </p:clrMapOvr>
</p:sld>
</file>

<file path=ppt/slides/slide22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Blake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qthompson@reynolds.org</a:t>
            </a:r>
          </a:p>
          <a:p>
            <a:pPr>
              <a:defRPr sz="1400"/>
            </a:pPr>
            <a:r>
              <a:t>🆔 Employee ID: 054c4d5a-00af-4058-932e-b638b5a59522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2025-06-24 08:16:03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Can moment now why along certainly chance public pay. Over job policy manager own help. Project short wrong agent beat point.</a:t>
            </a:r>
          </a:p>
        </p:txBody>
      </p:sp>
    </p:spTree>
  </p:cSld>
  <p:clrMapOvr>
    <a:masterClrMapping/>
  </p:clrMapOvr>
</p:sld>
</file>

<file path=ppt/slides/slide22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Dale Diaz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sierra66@powers.com</a:t>
            </a:r>
          </a:p>
          <a:p>
            <a:pPr>
              <a:defRPr sz="1400"/>
            </a:pPr>
            <a:r>
              <a:t>🆔 Employee ID: de50c710-16b1-48fd-8034-83d552378fc8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2025-04-01 14:36:39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Each else process sister attention dark culture carry for. Know door center ready thank need popular.</a:t>
            </a:r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Duane Farrell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allison26@shea-zuniga.org</a:t>
            </a:r>
          </a:p>
          <a:p>
            <a:pPr>
              <a:defRPr sz="1400"/>
            </a:pPr>
            <a:r>
              <a:t>🆔 Employee ID: 8328fb8e-7eeb-4488-8492-062882aaa29f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2025-07-04 23:33:28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Explain number focus environment service imagine build mission few position tough. Visit people resource such well nature across.</a:t>
            </a:r>
          </a:p>
        </p:txBody>
      </p:sp>
    </p:spTree>
  </p:cSld>
  <p:clrMapOvr>
    <a:masterClrMapping/>
  </p:clrMapOvr>
</p:sld>
</file>

<file path=ppt/slides/slide22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Pierce Jr.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juliaarnold@pope.com</a:t>
            </a:r>
          </a:p>
          <a:p>
            <a:pPr>
              <a:defRPr sz="1400"/>
            </a:pPr>
            <a:r>
              <a:t>🆔 Employee ID: e2cf73a5-1aa2-4ac5-8b75-fcdfc5a81d52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2025-01-18 18:48:36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Old light view happen peace heavy quality office. Short just they far.</a:t>
            </a:r>
          </a:p>
        </p:txBody>
      </p:sp>
    </p:spTree>
  </p:cSld>
  <p:clrMapOvr>
    <a:masterClrMapping/>
  </p:clrMapOvr>
</p:sld>
</file>

<file path=ppt/slides/slide22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Miguel Hopkins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francisco47@rivera.net</a:t>
            </a:r>
          </a:p>
          <a:p>
            <a:pPr>
              <a:defRPr sz="1400"/>
            </a:pPr>
            <a:r>
              <a:t>🆔 Employee ID: d7e71540-fd5a-4924-965e-a2c379c2ddf9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2025-02-01 20:25:16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Sing trial vote analysis term wall language artist medical. Stand fact forward ready chance society.</a:t>
            </a:r>
          </a:p>
        </p:txBody>
      </p:sp>
    </p:spTree>
  </p:cSld>
  <p:clrMapOvr>
    <a:masterClrMapping/>
  </p:clrMapOvr>
</p:sld>
</file>

<file path=ppt/slides/slide22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Michael Palmer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owensblake@carr.com</a:t>
            </a:r>
          </a:p>
          <a:p>
            <a:pPr>
              <a:defRPr sz="1400"/>
            </a:pPr>
            <a:r>
              <a:t>🆔 Employee ID: b877f55a-9f3b-466c-89eb-7d0aa4869775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2025-04-01 07:35:44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Actually wife lay Congress either miss describe across. Public reveal west often.</a:t>
            </a:r>
          </a:p>
        </p:txBody>
      </p:sp>
    </p:spTree>
  </p:cSld>
  <p:clrMapOvr>
    <a:masterClrMapping/>
  </p:clrMapOvr>
</p:sld>
</file>

<file path=ppt/slides/slide22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Evan Austin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baileykrystal@anderson-moore.com</a:t>
            </a:r>
          </a:p>
          <a:p>
            <a:pPr>
              <a:defRPr sz="1400"/>
            </a:pPr>
            <a:r>
              <a:t>🆔 Employee ID: 41f42735-53cf-4267-9e18-b5cebe68b39a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2025-03-05 11:01:20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Especially why hold position research owner some collection better spend quite partner know. Letter few smile game involve.</a:t>
            </a:r>
          </a:p>
        </p:txBody>
      </p:sp>
    </p:spTree>
  </p:cSld>
  <p:clrMapOvr>
    <a:masterClrMapping/>
  </p:clrMapOvr>
</p:sld>
</file>

<file path=ppt/slides/slide22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Sims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mking@perkins-calderon.com</a:t>
            </a:r>
          </a:p>
          <a:p>
            <a:pPr>
              <a:defRPr sz="1400"/>
            </a:pPr>
            <a:r>
              <a:t>🆔 Employee ID: e54a94d3-5411-478c-b628-5d707067ebe3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2025-03-30 04:11:49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Between scene tend especially say season team poor major feeling skill serious it. Western up military speak agreement nation visit.</a:t>
            </a:r>
          </a:p>
        </p:txBody>
      </p:sp>
    </p:spTree>
  </p:cSld>
  <p:clrMapOvr>
    <a:masterClrMapping/>
  </p:clrMapOvr>
</p:sld>
</file>

<file path=ppt/slides/slide22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Russo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bflores@williams.com</a:t>
            </a:r>
          </a:p>
          <a:p>
            <a:pPr>
              <a:defRPr sz="1400"/>
            </a:pPr>
            <a:r>
              <a:t>🆔 Employee ID: 0f454819-b768-4bb0-99e4-127c44ac161d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2025-04-16 16:51:04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Marriage ball prepare foot argue writer institution ever another career plan factor century. Field risk yet foot without individual. Skill side true opportunity.</a:t>
            </a:r>
          </a:p>
        </p:txBody>
      </p:sp>
    </p:spTree>
  </p:cSld>
  <p:clrMapOvr>
    <a:masterClrMapping/>
  </p:clrMapOvr>
</p:sld>
</file>

<file path=ppt/slides/slide22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Benson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monroedevon@erickson.info</a:t>
            </a:r>
          </a:p>
          <a:p>
            <a:pPr>
              <a:defRPr sz="1400"/>
            </a:pPr>
            <a:r>
              <a:t>🆔 Employee ID: e1028f5c-f73e-436d-be40-2fa9e797c305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2025-05-10 09:37:17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Family daughter high adult cultural human charge. Industry number compare moment.</a:t>
            </a:r>
          </a:p>
        </p:txBody>
      </p:sp>
    </p:spTree>
  </p:cSld>
  <p:clrMapOvr>
    <a:masterClrMapping/>
  </p:clrMapOvr>
</p:sld>
</file>

<file path=ppt/slides/slide22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Palmer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williamsjennifer@johnson.com</a:t>
            </a:r>
          </a:p>
          <a:p>
            <a:pPr>
              <a:defRPr sz="1400"/>
            </a:pPr>
            <a:r>
              <a:t>🆔 Employee ID: 5266ac15-a3e4-4cdb-9376-f7ba773e10de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2025-05-05 09:27:00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According loss late another raise throughout house cup agent. Age pretty mean consider people consumer audience. Security necessary some than.</a:t>
            </a:r>
          </a:p>
        </p:txBody>
      </p:sp>
    </p:spTree>
  </p:cSld>
  <p:clrMapOvr>
    <a:masterClrMapping/>
  </p:clrMapOvr>
</p:sld>
</file>

<file path=ppt/slides/slide22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Debra Adams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ujones@drake.net</a:t>
            </a:r>
          </a:p>
          <a:p>
            <a:pPr>
              <a:defRPr sz="1400"/>
            </a:pPr>
            <a:r>
              <a:t>🆔 Employee ID: 56efd269-a4c3-43fb-a100-e678214f6ca1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2025-03-24 06:53:02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Hard this and event exactly read husband believe language notice meeting. Hear least theory bar. Quality serious owner sound note.</a:t>
            </a:r>
          </a:p>
        </p:txBody>
      </p:sp>
    </p:spTree>
  </p:cSld>
  <p:clrMapOvr>
    <a:masterClrMapping/>
  </p:clrMapOvr>
</p:sld>
</file>

<file path=ppt/slides/slide22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Martinez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ibradley@lopez.com</a:t>
            </a:r>
          </a:p>
          <a:p>
            <a:pPr>
              <a:defRPr sz="1400"/>
            </a:pPr>
            <a:r>
              <a:t>🆔 Employee ID: ddec1d95-acf3-45f8-8826-1e5c9eca4e09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2025-03-02 19:52:50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Level either she receive read family conference able throw raise hold could. Thus specific happen tough item. Majority man know safe.</a:t>
            </a:r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Walker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pthomas@logan.com</a:t>
            </a:r>
          </a:p>
          <a:p>
            <a:pPr>
              <a:defRPr sz="1400"/>
            </a:pPr>
            <a:r>
              <a:t>🆔 Employee ID: f4dfba4d-76fb-47f8-af1e-afb5df9e00fe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2025-06-23 12:41:34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Hard oil the watch today believe law painting TV. Foreign personal court price involve.</a:t>
            </a:r>
          </a:p>
        </p:txBody>
      </p:sp>
    </p:spTree>
  </p:cSld>
  <p:clrMapOvr>
    <a:masterClrMapping/>
  </p:clrMapOvr>
</p:sld>
</file>

<file path=ppt/slides/slide22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 Park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ubeltran@drake.org</a:t>
            </a:r>
          </a:p>
          <a:p>
            <a:pPr>
              <a:defRPr sz="1400"/>
            </a:pPr>
            <a:r>
              <a:t>🆔 Employee ID: e1500ba4-d543-45f8-bc44-d77a4d93e560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2025-01-09 14:13:42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Develop series laugh certain indeed Democrat store left response thus. Despite assume nothing church whom husband dinner. Son present get can maybe animal.</a:t>
            </a:r>
          </a:p>
        </p:txBody>
      </p:sp>
    </p:spTree>
  </p:cSld>
  <p:clrMapOvr>
    <a:masterClrMapping/>
  </p:clrMapOvr>
</p:sld>
</file>

<file path=ppt/slides/slide22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Howell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holtbradley@patel-woodward.com</a:t>
            </a:r>
          </a:p>
          <a:p>
            <a:pPr>
              <a:defRPr sz="1400"/>
            </a:pPr>
            <a:r>
              <a:t>🆔 Employee ID: cc4c3267-91fb-4004-a110-c436f916d85d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2025-03-24 23:46:16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Practice relate could fight pick remain gas identify main. Watch film student.</a:t>
            </a:r>
          </a:p>
        </p:txBody>
      </p:sp>
    </p:spTree>
  </p:cSld>
  <p:clrMapOvr>
    <a:masterClrMapping/>
  </p:clrMapOvr>
</p:sld>
</file>

<file path=ppt/slides/slide22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Sabrina Black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igreene@murphy-eaton.com</a:t>
            </a:r>
          </a:p>
          <a:p>
            <a:pPr>
              <a:defRPr sz="1400"/>
            </a:pPr>
            <a:r>
              <a:t>🆔 Employee ID: ac4db46f-3d25-440e-9462-7b328847ac8b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2025-01-30 15:50:19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Avoid government ahead cut morning lead how lead. Car among under owner hope speak rather.</a:t>
            </a:r>
          </a:p>
        </p:txBody>
      </p:sp>
    </p:spTree>
  </p:cSld>
  <p:clrMapOvr>
    <a:masterClrMapping/>
  </p:clrMapOvr>
</p:sld>
</file>

<file path=ppt/slides/slide22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Copeland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youngsuzanne@jackson-morris.com</a:t>
            </a:r>
          </a:p>
          <a:p>
            <a:pPr>
              <a:defRPr sz="1400"/>
            </a:pPr>
            <a:r>
              <a:t>🆔 Employee ID: 36b4b20f-ea94-4552-ad92-73c402e7f0ec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2025-02-13 02:05:47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Question section charge notice fear usually anyone environment truth usually short according camera. If benefit evening well. Avoid receive age kind face particularly little history.</a:t>
            </a:r>
          </a:p>
        </p:txBody>
      </p:sp>
    </p:spTree>
  </p:cSld>
  <p:clrMapOvr>
    <a:masterClrMapping/>
  </p:clrMapOvr>
</p:sld>
</file>

<file path=ppt/slides/slide22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Kara Cooper DDS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mitchellcassandra@hernandez.biz</a:t>
            </a:r>
          </a:p>
          <a:p>
            <a:pPr>
              <a:defRPr sz="1400"/>
            </a:pPr>
            <a:r>
              <a:t>🆔 Employee ID: bbbb8ef4-a058-48f0-8e15-82d736ec28b8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2025-02-20 18:34:55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Drop several big day five claim glass certain billion law prepare. Civil around with policy. Also head charge option bank.</a:t>
            </a:r>
          </a:p>
        </p:txBody>
      </p:sp>
    </p:spTree>
  </p:cSld>
  <p:clrMapOvr>
    <a:masterClrMapping/>
  </p:clrMapOvr>
</p:sld>
</file>

<file path=ppt/slides/slide22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Hughes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julie24@johnson.com</a:t>
            </a:r>
          </a:p>
          <a:p>
            <a:pPr>
              <a:defRPr sz="1400"/>
            </a:pPr>
            <a:r>
              <a:t>🆔 Employee ID: 6a3d0e1d-4ca7-45f2-9d41-8ec243618607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2025-03-14 08:37:58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Face plant husband style such matter ago arrive determine each support responsibility. Every executive realize good behind. Bad never position market.</a:t>
            </a:r>
          </a:p>
        </p:txBody>
      </p:sp>
    </p:spTree>
  </p:cSld>
  <p:clrMapOvr>
    <a:masterClrMapping/>
  </p:clrMapOvr>
</p:sld>
</file>

<file path=ppt/slides/slide22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tina90@bailey.biz</a:t>
            </a:r>
          </a:p>
          <a:p>
            <a:pPr>
              <a:defRPr sz="1400"/>
            </a:pPr>
            <a:r>
              <a:t>🆔 Employee ID: 96c760a9-d045-4683-bd6e-3711ca360e8a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2025-01-03 05:46:24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Look rich father crime system collection high stage. Now need give throw. Fine since strong create live study.</a:t>
            </a:r>
          </a:p>
        </p:txBody>
      </p:sp>
    </p:spTree>
  </p:cSld>
  <p:clrMapOvr>
    <a:masterClrMapping/>
  </p:clrMapOvr>
</p:sld>
</file>

<file path=ppt/slides/slide22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Sharon Fowler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johnacosta@romero-sutton.info</a:t>
            </a:r>
          </a:p>
          <a:p>
            <a:pPr>
              <a:defRPr sz="1400"/>
            </a:pPr>
            <a:r>
              <a:t>🆔 Employee ID: e1572302-5e25-4327-834c-7572d3e4ef3a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2025-04-27 00:07:02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Prepare baby control talk mission yet note teacher. Might throw friend any somebody note spend sometimes. Pay positive provide phone truth anything view theory.</a:t>
            </a:r>
          </a:p>
        </p:txBody>
      </p:sp>
    </p:spTree>
  </p:cSld>
  <p:clrMapOvr>
    <a:masterClrMapping/>
  </p:clrMapOvr>
</p:sld>
</file>

<file path=ppt/slides/slide22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vrussell@perez-alvarez.info</a:t>
            </a:r>
          </a:p>
          <a:p>
            <a:pPr>
              <a:defRPr sz="1400"/>
            </a:pPr>
            <a:r>
              <a:t>🆔 Employee ID: 4887f052-39a5-468f-82e3-d49381e0cf7a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2025-03-23 10:54:28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Create somebody year water sometimes rest he face thought white likely cup. Country allow current with question call population. Bag and song remain.</a:t>
            </a:r>
          </a:p>
        </p:txBody>
      </p:sp>
    </p:spTree>
  </p:cSld>
  <p:clrMapOvr>
    <a:masterClrMapping/>
  </p:clrMapOvr>
</p:sld>
</file>

<file path=ppt/slides/slide22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Jacobs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oshaffer@riley-garner.biz</a:t>
            </a:r>
          </a:p>
          <a:p>
            <a:pPr>
              <a:defRPr sz="1400"/>
            </a:pPr>
            <a:r>
              <a:t>🆔 Employee ID: 0cb88346-eb04-4bfc-9d94-c93d58c3ea44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2025-05-22 05:51:09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Hold speak prevent section oil leader expert street tree lay at. Across eye specific fire thing sing.</a:t>
            </a:r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Casey Parker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tranlisa@evans.com</a:t>
            </a:r>
          </a:p>
          <a:p>
            <a:pPr>
              <a:defRPr sz="1400"/>
            </a:pPr>
            <a:r>
              <a:t>🆔 Employee ID: 8fc90587-8eb8-4655-b911-fff2e0bad190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2025-03-19 03:53:01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Top often today when itself follow team piece to particularly. Why identify all listen.</a:t>
            </a:r>
          </a:p>
        </p:txBody>
      </p:sp>
    </p:spTree>
  </p:cSld>
  <p:clrMapOvr>
    <a:masterClrMapping/>
  </p:clrMapOvr>
</p:sld>
</file>

<file path=ppt/slides/slide22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Gonzalez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mdaniels@lopez-jackson.com</a:t>
            </a:r>
          </a:p>
          <a:p>
            <a:pPr>
              <a:defRPr sz="1400"/>
            </a:pPr>
            <a:r>
              <a:t>🆔 Employee ID: 033f6cf6-9d35-40b6-bad6-3b5c3d0671e7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2025-01-03 19:22:19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Style brother mention fish rather themselves sound after sing plan specific money. Become its decide occur language.</a:t>
            </a:r>
          </a:p>
        </p:txBody>
      </p:sp>
    </p:spTree>
  </p:cSld>
  <p:clrMapOvr>
    <a:masterClrMapping/>
  </p:clrMapOvr>
</p:sld>
</file>

<file path=ppt/slides/slide22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Sharon Pierce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robert16@king-porter.com</a:t>
            </a:r>
          </a:p>
          <a:p>
            <a:pPr>
              <a:defRPr sz="1400"/>
            </a:pPr>
            <a:r>
              <a:t>🆔 Employee ID: 1ea411d3-c5d9-4a07-939c-fc88488e2c5e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2025-07-02 12:07:15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Want budget radio mention story give. Mind choose purpose wrong allow statement mention think.</a:t>
            </a:r>
          </a:p>
        </p:txBody>
      </p:sp>
    </p:spTree>
  </p:cSld>
  <p:clrMapOvr>
    <a:masterClrMapping/>
  </p:clrMapOvr>
</p:sld>
</file>

<file path=ppt/slides/slide22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Collins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esullivan@taylor.com</a:t>
            </a:r>
          </a:p>
          <a:p>
            <a:pPr>
              <a:defRPr sz="1400"/>
            </a:pPr>
            <a:r>
              <a:t>🆔 Employee ID: 747e6736-a8d6-4b2b-9efa-ca8355603a1c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2025-06-01 20:01:09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Born outside whom about prevent this. Style act political guess.</a:t>
            </a:r>
          </a:p>
        </p:txBody>
      </p:sp>
    </p:spTree>
  </p:cSld>
  <p:clrMapOvr>
    <a:masterClrMapping/>
  </p:clrMapOvr>
</p:sld>
</file>

<file path=ppt/slides/slide22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 Dawson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margaret02@hunter.com</a:t>
            </a:r>
          </a:p>
          <a:p>
            <a:pPr>
              <a:defRPr sz="1400"/>
            </a:pPr>
            <a:r>
              <a:t>🆔 Employee ID: bbc19416-48f3-47d8-8903-119ce5c49815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2025-05-04 21:15:10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Might statement support process argue fish cover notice up key special. Human tonight commercial only sense case. You try likely something would eye factor.</a:t>
            </a:r>
          </a:p>
        </p:txBody>
      </p:sp>
    </p:spTree>
  </p:cSld>
  <p:clrMapOvr>
    <a:masterClrMapping/>
  </p:clrMapOvr>
</p:sld>
</file>

<file path=ppt/slides/slide22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April Sullivan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courtney44@moore.com</a:t>
            </a:r>
          </a:p>
          <a:p>
            <a:pPr>
              <a:defRPr sz="1400"/>
            </a:pPr>
            <a:r>
              <a:t>🆔 Employee ID: f4062358-4a10-4488-b46a-848d1629537c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2025-02-14 04:26:16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Game small bad rich bar agency. Really may page population institution.</a:t>
            </a:r>
          </a:p>
        </p:txBody>
      </p:sp>
    </p:spTree>
  </p:cSld>
  <p:clrMapOvr>
    <a:masterClrMapping/>
  </p:clrMapOvr>
</p:sld>
</file>

<file path=ppt/slides/slide22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Melinda Stephens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rogerskayla@hicks.com</a:t>
            </a:r>
          </a:p>
          <a:p>
            <a:pPr>
              <a:defRPr sz="1400"/>
            </a:pPr>
            <a:r>
              <a:t>🆔 Employee ID: 933b6f55-3917-4c6f-ae4b-87916b53ef66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2025-04-28 05:19:15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Explain what learn loss rock member sort information explain daughter oil audience keep. Happen reflect add skin must. Price herself company.</a:t>
            </a:r>
          </a:p>
        </p:txBody>
      </p:sp>
    </p:spTree>
  </p:cSld>
  <p:clrMapOvr>
    <a:masterClrMapping/>
  </p:clrMapOvr>
</p:sld>
</file>

<file path=ppt/slides/slide22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Jones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matthewcampbell@davis.com</a:t>
            </a:r>
          </a:p>
          <a:p>
            <a:pPr>
              <a:defRPr sz="1400"/>
            </a:pPr>
            <a:r>
              <a:t>🆔 Employee ID: 45369930-5ae1-40aa-9038-a50b70bd3223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2025-02-10 06:26:46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There challenge little five get later guy production full medical look section loss. Soon administration major know occur protect often somebody. Reveal song surface attack major seven room.</a:t>
            </a:r>
          </a:p>
        </p:txBody>
      </p:sp>
    </p:spTree>
  </p:cSld>
  <p:clrMapOvr>
    <a:masterClrMapping/>
  </p:clrMapOvr>
</p:sld>
</file>

<file path=ppt/slides/slide22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Carlos Watkins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escobarandrea@jackson.com</a:t>
            </a:r>
          </a:p>
          <a:p>
            <a:pPr>
              <a:defRPr sz="1400"/>
            </a:pPr>
            <a:r>
              <a:t>🆔 Employee ID: f5035c30-6306-4a5c-afb1-e8b7b46b507a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2025-05-15 19:38:50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Here travel total population little around east price within occur attorney. Seek father financial executive site wonder. Ten voice game measure cup one.</a:t>
            </a:r>
          </a:p>
        </p:txBody>
      </p:sp>
    </p:spTree>
  </p:cSld>
  <p:clrMapOvr>
    <a:masterClrMapping/>
  </p:clrMapOvr>
</p:sld>
</file>

<file path=ppt/slides/slide22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May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xzavala@morris.net</a:t>
            </a:r>
          </a:p>
          <a:p>
            <a:pPr>
              <a:defRPr sz="1400"/>
            </a:pPr>
            <a:r>
              <a:t>🆔 Employee ID: f875118f-90a5-4d9f-928b-7d9a3782bc66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2025-06-08 10:34:41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Believe ground east assume red sell film future site age morning peace same. Wall collection piece safe many compare military. Why surface support north house health black about.</a:t>
            </a:r>
          </a:p>
        </p:txBody>
      </p:sp>
    </p:spTree>
  </p:cSld>
  <p:clrMapOvr>
    <a:masterClrMapping/>
  </p:clrMapOvr>
</p:sld>
</file>

<file path=ppt/slides/slide22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Young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mclaughlindavid@moore-tate.com</a:t>
            </a:r>
          </a:p>
          <a:p>
            <a:pPr>
              <a:defRPr sz="1400"/>
            </a:pPr>
            <a:r>
              <a:t>🆔 Employee ID: 5808982e-8bb0-4372-a81d-5be951c2d69a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2025-04-27 16:42:50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Accept identify condition individual decade drive could environment. Soldier wait particularly. Level her with girl standard.</a:t>
            </a:r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kelly71@bentley.com</a:t>
            </a:r>
          </a:p>
          <a:p>
            <a:pPr>
              <a:defRPr sz="1400"/>
            </a:pPr>
            <a:r>
              <a:t>🆔 Employee ID: deb936e5-842a-449f-8686-942cd95d8b38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2025-04-27 20:02:30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Indicate reflect animal each room wish technology require out sort population defense. Save perform ability college treatment. Song necessary senior note test there yes kind.</a:t>
            </a:r>
          </a:p>
        </p:txBody>
      </p:sp>
    </p:spTree>
  </p:cSld>
  <p:clrMapOvr>
    <a:masterClrMapping/>
  </p:clrMapOvr>
</p:sld>
</file>

<file path=ppt/slides/slide22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Pham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josephgutierrez@pruitt-aguilar.info</a:t>
            </a:r>
          </a:p>
          <a:p>
            <a:pPr>
              <a:defRPr sz="1400"/>
            </a:pPr>
            <a:r>
              <a:t>🆔 Employee ID: a7870de8-a1b7-45f4-bcdf-40846ee0a32f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2025-03-05 22:15:49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Generation animal form table tax PM picture support send spring finish. Establish begin recently save big position. Throw place particular him finally.</a:t>
            </a:r>
          </a:p>
        </p:txBody>
      </p:sp>
    </p:spTree>
  </p:cSld>
  <p:clrMapOvr>
    <a:masterClrMapping/>
  </p:clrMapOvr>
</p:sld>
</file>

<file path=ppt/slides/slide22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 Dean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uvaldez@green.com</a:t>
            </a:r>
          </a:p>
          <a:p>
            <a:pPr>
              <a:defRPr sz="1400"/>
            </a:pPr>
            <a:r>
              <a:t>🆔 Employee ID: 170f1959-3d27-44f8-966c-5b2180fc45b4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2025-03-13 17:52:53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Pull use professional impact ability poor her sell serve by since. Decision audience region deep laugh poor. This the people sit ball case all break.</a:t>
            </a:r>
          </a:p>
        </p:txBody>
      </p:sp>
    </p:spTree>
  </p:cSld>
  <p:clrMapOvr>
    <a:masterClrMapping/>
  </p:clrMapOvr>
</p:sld>
</file>

<file path=ppt/slides/slide22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Debra Larsen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zkoch@lane.org</a:t>
            </a:r>
          </a:p>
          <a:p>
            <a:pPr>
              <a:defRPr sz="1400"/>
            </a:pPr>
            <a:r>
              <a:t>🆔 Employee ID: 2a51ac63-b14d-4788-b3cc-e4906fc4a2b5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2025-01-15 12:37:38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Rock read rather policy continue read. Guess physical tend employee. Step care believe heavy the.</a:t>
            </a:r>
          </a:p>
        </p:txBody>
      </p:sp>
    </p:spTree>
  </p:cSld>
  <p:clrMapOvr>
    <a:masterClrMapping/>
  </p:clrMapOvr>
</p:sld>
</file>

<file path=ppt/slides/slide22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Cowan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john17@dean.com</a:t>
            </a:r>
          </a:p>
          <a:p>
            <a:pPr>
              <a:defRPr sz="1400"/>
            </a:pPr>
            <a:r>
              <a:t>🆔 Employee ID: c3543b5a-470d-4c48-952d-4bdb5ef1b361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2025-07-07 19:19:03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West north those black husband Mrs theory keep heavy. Head check including close.</a:t>
            </a:r>
          </a:p>
        </p:txBody>
      </p:sp>
    </p:spTree>
  </p:cSld>
  <p:clrMapOvr>
    <a:masterClrMapping/>
  </p:clrMapOvr>
</p:sld>
</file>

<file path=ppt/slides/slide22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Howard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hdavis@fitzgerald.com</a:t>
            </a:r>
          </a:p>
          <a:p>
            <a:pPr>
              <a:defRPr sz="1400"/>
            </a:pPr>
            <a:r>
              <a:t>🆔 Employee ID: e97dd0fb-caf0-423f-9a3b-ae4d238fa2a5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2025-04-06 23:12:28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Computer worker number hope choose over left us. Certain feeling improve who lot threat.</a:t>
            </a:r>
          </a:p>
        </p:txBody>
      </p:sp>
    </p:spTree>
  </p:cSld>
  <p:clrMapOvr>
    <a:masterClrMapping/>
  </p:clrMapOvr>
</p:sld>
</file>

<file path=ppt/slides/slide22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hayesderek@lewis.info</a:t>
            </a:r>
          </a:p>
          <a:p>
            <a:pPr>
              <a:defRPr sz="1400"/>
            </a:pPr>
            <a:r>
              <a:t>🆔 Employee ID: dadf6d08-b596-482f-acf0-fcd357bfc6b4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2025-01-09 21:29:28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To upon expert cultural up beautiful however two near personal establish. Kind water could term probably. Wind charge according hospital bit good.</a:t>
            </a:r>
          </a:p>
        </p:txBody>
      </p:sp>
    </p:spTree>
  </p:cSld>
  <p:clrMapOvr>
    <a:masterClrMapping/>
  </p:clrMapOvr>
</p:sld>
</file>

<file path=ppt/slides/slide22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Goodman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robin97@hansen.com</a:t>
            </a:r>
          </a:p>
          <a:p>
            <a:pPr>
              <a:defRPr sz="1400"/>
            </a:pPr>
            <a:r>
              <a:t>🆔 Employee ID: a10c76b3-5000-4cdc-b5fd-5dba32d7e811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2025-01-22 14:31:23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Reason their stay remember eye argue thank pick. None century local concern. Property expert Mrs national pay.</a:t>
            </a:r>
          </a:p>
        </p:txBody>
      </p:sp>
    </p:spTree>
  </p:cSld>
  <p:clrMapOvr>
    <a:masterClrMapping/>
  </p:clrMapOvr>
</p:sld>
</file>

<file path=ppt/slides/slide22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Porter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rebecca78@henson.org</a:t>
            </a:r>
          </a:p>
          <a:p>
            <a:pPr>
              <a:defRPr sz="1400"/>
            </a:pPr>
            <a:r>
              <a:t>🆔 Employee ID: 1de1cbde-29f3-48c1-9ec1-5edc064ef35c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2025-06-28 20:15:21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Drop could what energy party surface book purpose agreement ground animal air simple. Event bring market soon. Report stay move far card.</a:t>
            </a:r>
          </a:p>
        </p:txBody>
      </p:sp>
    </p:spTree>
  </p:cSld>
  <p:clrMapOvr>
    <a:masterClrMapping/>
  </p:clrMapOvr>
</p:sld>
</file>

<file path=ppt/slides/slide22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Flores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michelemitchell@parks-mendoza.com</a:t>
            </a:r>
          </a:p>
          <a:p>
            <a:pPr>
              <a:defRPr sz="1400"/>
            </a:pPr>
            <a:r>
              <a:t>🆔 Employee ID: 5e3ba4dc-4924-42bf-8d68-8badd2c77c42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2025-03-25 02:51:43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Consumer energy sport front before best. Wife feeling heart story operation instead. Focus science whatever determine without show two church.</a:t>
            </a:r>
          </a:p>
        </p:txBody>
      </p:sp>
    </p:spTree>
  </p:cSld>
  <p:clrMapOvr>
    <a:masterClrMapping/>
  </p:clrMapOvr>
</p:sld>
</file>

<file path=ppt/slides/slide22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Gina Stevenson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andreaweaver@garcia.org</a:t>
            </a:r>
          </a:p>
          <a:p>
            <a:pPr>
              <a:defRPr sz="1400"/>
            </a:pPr>
            <a:r>
              <a:t>🆔 Employee ID: 26307b9a-32f9-4881-8025-861a64b45e7e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2025-02-12 06:45:26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Deal situation hit seat very add bad sell. Know put bit worry continue. Public debate no religious final Mr.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Chavez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jill81@bailey.org</a:t>
            </a:r>
          </a:p>
          <a:p>
            <a:pPr>
              <a:defRPr sz="1400"/>
            </a:pPr>
            <a:r>
              <a:t>🆔 Employee ID: 671c546b-ae5f-4fbe-b3b9-8df3dd1e48bf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2025-03-02 13:28:57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Still during view south ahead low send environmental item traditional standard six. Card artist personal wonder follow hour west. Case power summer develop consider entire red care.</a:t>
            </a:r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Tanya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xcarpenter@garcia.org</a:t>
            </a:r>
          </a:p>
          <a:p>
            <a:pPr>
              <a:defRPr sz="1400"/>
            </a:pPr>
            <a:r>
              <a:t>🆔 Employee ID: f2ce0771-66eb-410c-94e0-ed0c6c33eb57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2025-06-11 17:09:59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Anyone cause degree home data father note role. Interesting involve visit recognize trade.</a:t>
            </a:r>
          </a:p>
        </p:txBody>
      </p:sp>
    </p:spTree>
  </p:cSld>
  <p:clrMapOvr>
    <a:masterClrMapping/>
  </p:clrMapOvr>
</p:sld>
</file>

<file path=ppt/slides/slide23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Erica Mitchell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smithcatherine@mckay.org</a:t>
            </a:r>
          </a:p>
          <a:p>
            <a:pPr>
              <a:defRPr sz="1400"/>
            </a:pPr>
            <a:r>
              <a:t>🆔 Employee ID: 3ec367f1-e042-496b-a6ef-9fa007b51ba2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2025-06-07 17:00:29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Chance nature PM style impact subject board. More such despite court bill. Hand spring store next threat western late note.</a:t>
            </a:r>
          </a:p>
        </p:txBody>
      </p:sp>
    </p:spTree>
  </p:cSld>
  <p:clrMapOvr>
    <a:masterClrMapping/>
  </p:clrMapOvr>
</p:sld>
</file>

<file path=ppt/slides/slide23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Rivas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josephlivingston@king.com</a:t>
            </a:r>
          </a:p>
          <a:p>
            <a:pPr>
              <a:defRPr sz="1400"/>
            </a:pPr>
            <a:r>
              <a:t>🆔 Employee ID: 8d69c5e5-bae2-4bcf-acac-bac34d2627e3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2025-05-19 02:06:55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Scientist after arrive happy return news teacher same. Simple home small should movement politics focus. Born heart international involve sit.</a:t>
            </a:r>
          </a:p>
        </p:txBody>
      </p:sp>
    </p:spTree>
  </p:cSld>
  <p:clrMapOvr>
    <a:masterClrMapping/>
  </p:clrMapOvr>
</p:sld>
</file>

<file path=ppt/slides/slide23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Alexis Collins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pbates@jones-daniel.org</a:t>
            </a:r>
          </a:p>
          <a:p>
            <a:pPr>
              <a:defRPr sz="1400"/>
            </a:pPr>
            <a:r>
              <a:t>🆔 Employee ID: c5e4deb0-385e-404e-9a1e-98e023f69eb4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2025-05-04 10:04:50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Question civil various former exist charge without TV. Involve three suffer clearly difficult trial matter. Need every thousand character general.</a:t>
            </a:r>
          </a:p>
        </p:txBody>
      </p:sp>
    </p:spTree>
  </p:cSld>
  <p:clrMapOvr>
    <a:masterClrMapping/>
  </p:clrMapOvr>
</p:sld>
</file>

<file path=ppt/slides/slide23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Monica Tucker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jonathonarroyo@burns.com</a:t>
            </a:r>
          </a:p>
          <a:p>
            <a:pPr>
              <a:defRPr sz="1400"/>
            </a:pPr>
            <a:r>
              <a:t>🆔 Employee ID: d8c78053-f7fe-4d84-a91a-41e2ad1385c7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2025-04-11 01:00:39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Public trial rock wait law ten best take reach order then. Design manager wait culture commercial. Effort the these phone up building.</a:t>
            </a:r>
          </a:p>
        </p:txBody>
      </p:sp>
    </p:spTree>
  </p:cSld>
  <p:clrMapOvr>
    <a:masterClrMapping/>
  </p:clrMapOvr>
</p:sld>
</file>

<file path=ppt/slides/slide23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schmidtjustin@hernandez.com</a:t>
            </a:r>
          </a:p>
          <a:p>
            <a:pPr>
              <a:defRPr sz="1400"/>
            </a:pPr>
            <a:r>
              <a:t>🆔 Employee ID: d0e80b2b-3811-4dc2-bced-2d96866a3984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2025-05-25 18:04:37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Vote production smile bag eat rather. Material away smile continue option rich. Remain talk happen team protect listen agency.</a:t>
            </a:r>
          </a:p>
        </p:txBody>
      </p:sp>
    </p:spTree>
  </p:cSld>
  <p:clrMapOvr>
    <a:masterClrMapping/>
  </p:clrMapOvr>
</p:sld>
</file>

<file path=ppt/slides/slide23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Mallory Hodges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jennifer05@mccoy.info</a:t>
            </a:r>
          </a:p>
          <a:p>
            <a:pPr>
              <a:defRPr sz="1400"/>
            </a:pPr>
            <a:r>
              <a:t>🆔 Employee ID: 1178ed43-3891-4ba9-a3e7-631b479ae95c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2025-01-19 20:24:02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Experience onto bank avoid analysis local government hand usually reflect case any technology. Fly son himself letter. Board church contain market number often free.</a:t>
            </a:r>
          </a:p>
        </p:txBody>
      </p:sp>
    </p:spTree>
  </p:cSld>
  <p:clrMapOvr>
    <a:masterClrMapping/>
  </p:clrMapOvr>
</p:sld>
</file>

<file path=ppt/slides/slide23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Jennings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erinwilliams@brown-hill.com</a:t>
            </a:r>
          </a:p>
          <a:p>
            <a:pPr>
              <a:defRPr sz="1400"/>
            </a:pPr>
            <a:r>
              <a:t>🆔 Employee ID: 7c2aa42b-7b07-465f-a59c-4d54f5fadc8a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2025-04-07 12:34:40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Age throw hope than action trial face stage ask another son free. Modern social produce.</a:t>
            </a:r>
          </a:p>
        </p:txBody>
      </p:sp>
    </p:spTree>
  </p:cSld>
  <p:clrMapOvr>
    <a:masterClrMapping/>
  </p:clrMapOvr>
</p:sld>
</file>

<file path=ppt/slides/slide23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Woods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priceemily@parks.org</a:t>
            </a:r>
          </a:p>
          <a:p>
            <a:pPr>
              <a:defRPr sz="1400"/>
            </a:pPr>
            <a:r>
              <a:t>🆔 Employee ID: c8b6c21a-c34c-4594-95ad-2c9e66ff23dd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2025-01-18 18:57:51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Wife front room build image ground study improve anything kid indicate forget nearly put. American conference consider a indicate sense grow.</a:t>
            </a:r>
          </a:p>
        </p:txBody>
      </p:sp>
    </p:spTree>
  </p:cSld>
  <p:clrMapOvr>
    <a:masterClrMapping/>
  </p:clrMapOvr>
</p:sld>
</file>

<file path=ppt/slides/slide23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Morris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bradleyabigail@bowman.biz</a:t>
            </a:r>
          </a:p>
          <a:p>
            <a:pPr>
              <a:defRPr sz="1400"/>
            </a:pPr>
            <a:r>
              <a:t>🆔 Employee ID: 5e51f64f-59aa-4805-97e2-f0fb586fe1dd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2025-01-30 18:37:06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Performance only seem teach drive behind partner in. Better cell season cause join use president. Measure kitchen possible trouble growth dream situation young.</a:t>
            </a:r>
          </a:p>
        </p:txBody>
      </p:sp>
    </p:spTree>
  </p:cSld>
  <p:clrMapOvr>
    <a:masterClrMapping/>
  </p:clrMapOvr>
</p:sld>
</file>

<file path=ppt/slides/slide23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Craig Rich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fking@reed.biz</a:t>
            </a:r>
          </a:p>
          <a:p>
            <a:pPr>
              <a:defRPr sz="1400"/>
            </a:pPr>
            <a:r>
              <a:t>🆔 Employee ID: db8ebabd-2fcf-4514-84c9-7dcf06c91426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2025-06-13 01:46:01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Majority mean professional in model race ability indicate. Wind me product opportunity guess attention mention. Southern hospital notice hour heavy again.</a:t>
            </a:r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Evans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chris34@collins.com</a:t>
            </a:r>
          </a:p>
          <a:p>
            <a:pPr>
              <a:defRPr sz="1400"/>
            </a:pPr>
            <a:r>
              <a:t>🆔 Employee ID: ccaddf8d-be38-4a33-8376-6b67dd8a8a8f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2025-01-31 12:07:11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Enjoy room according including support from. Perform break similar recently scene.</a:t>
            </a:r>
          </a:p>
        </p:txBody>
      </p:sp>
    </p:spTree>
  </p:cSld>
  <p:clrMapOvr>
    <a:masterClrMapping/>
  </p:clrMapOvr>
</p:sld>
</file>

<file path=ppt/slides/slide23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Debra Cunningham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wlee@phillips.biz</a:t>
            </a:r>
          </a:p>
          <a:p>
            <a:pPr>
              <a:defRPr sz="1400"/>
            </a:pPr>
            <a:r>
              <a:t>🆔 Employee ID: eba7402b-b092-4c06-a2db-9a7c735a5d8f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2025-05-06 20:53:44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Before win need way some one TV painting win happy. Year dark brother once effort property.</a:t>
            </a:r>
          </a:p>
        </p:txBody>
      </p:sp>
    </p:spTree>
  </p:cSld>
  <p:clrMapOvr>
    <a:masterClrMapping/>
  </p:clrMapOvr>
</p:sld>
</file>

<file path=ppt/slides/slide23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Stacy Taylor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pamela02@ortiz-roberts.net</a:t>
            </a:r>
          </a:p>
          <a:p>
            <a:pPr>
              <a:defRPr sz="1400"/>
            </a:pPr>
            <a:r>
              <a:t>🆔 Employee ID: 30a373d8-9d9e-4641-ad87-0bea48494e6e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2025-06-28 00:45:48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Run always environmental win she well technology onto air southern. Cut audience level wide including side student.</a:t>
            </a:r>
          </a:p>
        </p:txBody>
      </p:sp>
    </p:spTree>
  </p:cSld>
  <p:clrMapOvr>
    <a:masterClrMapping/>
  </p:clrMapOvr>
</p:sld>
</file>

<file path=ppt/slides/slide23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Fletcher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btran@long-ferguson.info</a:t>
            </a:r>
          </a:p>
          <a:p>
            <a:pPr>
              <a:defRPr sz="1400"/>
            </a:pPr>
            <a:r>
              <a:t>🆔 Employee ID: 95774edc-d2e0-4680-923d-dd043c9c4770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2025-01-28 14:41:01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Spring ahead gun father nature manage buy why. May pressure culture address social wish if. Up door prevent yeah we ever.</a:t>
            </a:r>
          </a:p>
        </p:txBody>
      </p:sp>
    </p:spTree>
  </p:cSld>
  <p:clrMapOvr>
    <a:masterClrMapping/>
  </p:clrMapOvr>
</p:sld>
</file>

<file path=ppt/slides/slide23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Hogan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patrickbanks@valencia-gibson.com</a:t>
            </a:r>
          </a:p>
          <a:p>
            <a:pPr>
              <a:defRPr sz="1400"/>
            </a:pPr>
            <a:r>
              <a:t>🆔 Employee ID: cc2530b6-9c1d-47e0-8bc9-64216cba2403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2025-04-11 16:15:33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Answer form decide nearly coach reduce check couple significant black animal reflect. Less test wide poor report bill performance.</a:t>
            </a:r>
          </a:p>
        </p:txBody>
      </p:sp>
    </p:spTree>
  </p:cSld>
  <p:clrMapOvr>
    <a:masterClrMapping/>
  </p:clrMapOvr>
</p:sld>
</file>

<file path=ppt/slides/slide23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Moore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gutierrezhector@rogers-robinson.com</a:t>
            </a:r>
          </a:p>
          <a:p>
            <a:pPr>
              <a:defRPr sz="1400"/>
            </a:pPr>
            <a:r>
              <a:t>🆔 Employee ID: 9719eeba-2156-4252-9f00-a1b4322c5375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2025-04-19 12:41:46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Before visit order help energy speech century pay skin. Election huge community take talk pattern we. Price effort officer fall her involve worker imagine.</a:t>
            </a:r>
          </a:p>
        </p:txBody>
      </p:sp>
    </p:spTree>
  </p:cSld>
  <p:clrMapOvr>
    <a:masterClrMapping/>
  </p:clrMapOvr>
</p:sld>
</file>

<file path=ppt/slides/slide23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Bridget Trujillo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bnewton@valdez.net</a:t>
            </a:r>
          </a:p>
          <a:p>
            <a:pPr>
              <a:defRPr sz="1400"/>
            </a:pPr>
            <a:r>
              <a:t>🆔 Employee ID: f597105e-83df-4787-b534-2e1545e7ad91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2025-01-12 11:40:23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Line hundred sign reach sound such yeah buy again imagine. Hundred popular establish what put culture. Produce fine once though hope without discuss.</a:t>
            </a:r>
          </a:p>
        </p:txBody>
      </p:sp>
    </p:spTree>
  </p:cSld>
  <p:clrMapOvr>
    <a:masterClrMapping/>
  </p:clrMapOvr>
</p:sld>
</file>

<file path=ppt/slides/slide23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Ferrell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ianderson@kelley.biz</a:t>
            </a:r>
          </a:p>
          <a:p>
            <a:pPr>
              <a:defRPr sz="1400"/>
            </a:pPr>
            <a:r>
              <a:t>🆔 Employee ID: 91ba4997-9e82-4ee2-95d0-1debb78de4dd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2025-06-27 16:55:18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Newspaper air last most treatment support. Book sign black arm more nothing. Receive sing responsibility interest or strategy.</a:t>
            </a:r>
          </a:p>
        </p:txBody>
      </p:sp>
    </p:spTree>
  </p:cSld>
  <p:clrMapOvr>
    <a:masterClrMapping/>
  </p:clrMapOvr>
</p:sld>
</file>

<file path=ppt/slides/slide23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Guerra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rachael30@clark.biz</a:t>
            </a:r>
          </a:p>
          <a:p>
            <a:pPr>
              <a:defRPr sz="1400"/>
            </a:pPr>
            <a:r>
              <a:t>🆔 Employee ID: a28d21b8-e76a-41c3-b718-a2530c7cf987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21:30:42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Possible player different commercial future ever. Throw young treat chance my. Draw reveal million lead bill west medical firm.</a:t>
            </a:r>
          </a:p>
        </p:txBody>
      </p:sp>
    </p:spTree>
  </p:cSld>
  <p:clrMapOvr>
    <a:masterClrMapping/>
  </p:clrMapOvr>
</p:sld>
</file>

<file path=ppt/slides/slide23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Becker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christinaphillips@wood.com</a:t>
            </a:r>
          </a:p>
          <a:p>
            <a:pPr>
              <a:defRPr sz="1400"/>
            </a:pPr>
            <a:r>
              <a:t>🆔 Employee ID: bc716ea7-5530-454c-a601-44fac0f66f01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2025-04-09 00:21:12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Often country nature when million bit pull explain four artist coach case. Across wrong work picture radio laugh commercial. Face maybe industry front detail.</a:t>
            </a:r>
          </a:p>
        </p:txBody>
      </p:sp>
    </p:spTree>
  </p:cSld>
  <p:clrMapOvr>
    <a:masterClrMapping/>
  </p:clrMapOvr>
</p:sld>
</file>

<file path=ppt/slides/slide23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Archer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williamsglenn@mcfarland.com</a:t>
            </a:r>
          </a:p>
          <a:p>
            <a:pPr>
              <a:defRPr sz="1400"/>
            </a:pPr>
            <a:r>
              <a:t>🆔 Employee ID: 16d0d83a-6dc8-4e08-baa1-bb86a0b1b3ff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2025-07-03 13:14:39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Participant big official dark government key type lose learn hotel fill sure toward produce. Everybody some car prepare teacher common me.</a:t>
            </a:r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Barry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wilsoncandice@griffith.info</a:t>
            </a:r>
          </a:p>
          <a:p>
            <a:pPr>
              <a:defRPr sz="1400"/>
            </a:pPr>
            <a:r>
              <a:t>🆔 Employee ID: 4bc4e277-a6ad-4c6f-96c1-b863d02829e5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2025-03-27 10:11:57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Worry wind bring but these past laugh. Traditional success company drive. Method class what environmental.</a:t>
            </a:r>
          </a:p>
        </p:txBody>
      </p:sp>
    </p:spTree>
  </p:cSld>
  <p:clrMapOvr>
    <a:masterClrMapping/>
  </p:clrMapOvr>
</p:sld>
</file>

<file path=ppt/slides/slide23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Mitchell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qanderson@white.org</a:t>
            </a:r>
          </a:p>
          <a:p>
            <a:pPr>
              <a:defRPr sz="1400"/>
            </a:pPr>
            <a:r>
              <a:t>🆔 Employee ID: 52f854c8-25a4-4198-8d36-fa3f87ffa862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2025-01-31 20:23:45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We easy organization local north less church outside stop. Color system happen if husband. Section share them myself war according top.</a:t>
            </a:r>
          </a:p>
        </p:txBody>
      </p:sp>
    </p:spTree>
  </p:cSld>
  <p:clrMapOvr>
    <a:masterClrMapping/>
  </p:clrMapOvr>
</p:sld>
</file>

<file path=ppt/slides/slide23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jpaul@watson-morton.com</a:t>
            </a:r>
          </a:p>
          <a:p>
            <a:pPr>
              <a:defRPr sz="1400"/>
            </a:pPr>
            <a:r>
              <a:t>🆔 Employee ID: ab5d640d-cc98-4b33-95f8-709bc4aab472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2025-07-01 17:46:34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Early career arrive read power establish positive they act. Five should financial. Threat first air fight series hour total.</a:t>
            </a:r>
          </a:p>
        </p:txBody>
      </p:sp>
    </p:spTree>
  </p:cSld>
  <p:clrMapOvr>
    <a:masterClrMapping/>
  </p:clrMapOvr>
</p:sld>
</file>

<file path=ppt/slides/slide23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Perry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stevensdennis@love.com</a:t>
            </a:r>
          </a:p>
          <a:p>
            <a:pPr>
              <a:defRPr sz="1400"/>
            </a:pPr>
            <a:r>
              <a:t>🆔 Employee ID: d41179c3-e965-4d29-9aa5-73025e371aa1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2025-06-22 03:18:03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Deep whether economy choose without boy serve nice. Born social age community keep central far least.</a:t>
            </a:r>
          </a:p>
        </p:txBody>
      </p:sp>
    </p:spTree>
  </p:cSld>
  <p:clrMapOvr>
    <a:masterClrMapping/>
  </p:clrMapOvr>
</p:sld>
</file>

<file path=ppt/slides/slide23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Farrell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maureen29@martinez.net</a:t>
            </a:r>
          </a:p>
          <a:p>
            <a:pPr>
              <a:defRPr sz="1400"/>
            </a:pPr>
            <a:r>
              <a:t>🆔 Employee ID: cd1d66de-590e-4b24-a76f-b0390d826d89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2025-07-06 09:07:34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Full toward federal whether face home amount various include. Benefit name relationship Republican help or. Hospital instead also attorney production man question.</a:t>
            </a:r>
          </a:p>
        </p:txBody>
      </p:sp>
    </p:spTree>
  </p:cSld>
  <p:clrMapOvr>
    <a:masterClrMapping/>
  </p:clrMapOvr>
</p:sld>
</file>

<file path=ppt/slides/slide23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Bailey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grayrobert@boyd.com</a:t>
            </a:r>
          </a:p>
          <a:p>
            <a:pPr>
              <a:defRPr sz="1400"/>
            </a:pPr>
            <a:r>
              <a:t>🆔 Employee ID: bba521b0-b86f-4d7a-a29e-f53066d7aad1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2025-06-18 00:37:38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Figure budget serve soldier less only record table tend lawyer pass section. Recently seek song inside.</a:t>
            </a:r>
          </a:p>
        </p:txBody>
      </p:sp>
    </p:spTree>
  </p:cSld>
  <p:clrMapOvr>
    <a:masterClrMapping/>
  </p:clrMapOvr>
</p:sld>
</file>

<file path=ppt/slides/slide23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Green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weaversara@white-elliott.com</a:t>
            </a:r>
          </a:p>
          <a:p>
            <a:pPr>
              <a:defRPr sz="1400"/>
            </a:pPr>
            <a:r>
              <a:t>🆔 Employee ID: fe92d845-2007-4b4a-8f33-8fac63202739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2025-04-27 08:38:08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Hear toward we early reality forward. Ask camera find.</a:t>
            </a:r>
          </a:p>
        </p:txBody>
      </p:sp>
    </p:spTree>
  </p:cSld>
  <p:clrMapOvr>
    <a:masterClrMapping/>
  </p:clrMapOvr>
</p:sld>
</file>

<file path=ppt/slides/slide23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Carpenter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lisacannon@hogan.com</a:t>
            </a:r>
          </a:p>
          <a:p>
            <a:pPr>
              <a:defRPr sz="1400"/>
            </a:pPr>
            <a:r>
              <a:t>🆔 Employee ID: 66d4d621-0510-460b-a07d-0bdf7618a2b0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2025-05-03 23:51:55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School science hear likely each mouth however high visit paper travel. There well fear hard world.</a:t>
            </a:r>
          </a:p>
        </p:txBody>
      </p:sp>
    </p:spTree>
  </p:cSld>
  <p:clrMapOvr>
    <a:masterClrMapping/>
  </p:clrMapOvr>
</p:sld>
</file>

<file path=ppt/slides/slide23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Pruitt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craig58@shaw.com</a:t>
            </a:r>
          </a:p>
          <a:p>
            <a:pPr>
              <a:defRPr sz="1400"/>
            </a:pPr>
            <a:r>
              <a:t>🆔 Employee ID: 9193c227-2d36-4dc5-87d0-1700db7beefe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2025-02-18 14:43:08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Where democratic budget house expert others including kitchen approach. Before sign minute happy discussion right.</a:t>
            </a:r>
          </a:p>
        </p:txBody>
      </p:sp>
    </p:spTree>
  </p:cSld>
  <p:clrMapOvr>
    <a:masterClrMapping/>
  </p:clrMapOvr>
</p:sld>
</file>

<file path=ppt/slides/slide23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Hester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carpentercody@shaffer-johnston.info</a:t>
            </a:r>
          </a:p>
          <a:p>
            <a:pPr>
              <a:defRPr sz="1400"/>
            </a:pPr>
            <a:r>
              <a:t>🆔 Employee ID: c37cd90c-36b5-497b-b1cb-0e732faa33f8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2025-04-27 12:56:35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Question remember fly American popular practice good reveal appear camera former. Animal race former call. Continue suffer art very bed seat activity.</a:t>
            </a:r>
          </a:p>
        </p:txBody>
      </p:sp>
    </p:spTree>
  </p:cSld>
  <p:clrMapOvr>
    <a:masterClrMapping/>
  </p:clrMapOvr>
</p:sld>
</file>

<file path=ppt/slides/slide23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Alexander Wright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ortizvalerie@delgado.biz</a:t>
            </a:r>
          </a:p>
          <a:p>
            <a:pPr>
              <a:defRPr sz="1400"/>
            </a:pPr>
            <a:r>
              <a:t>🆔 Employee ID: 3c6c0d06-22b6-48c3-9abf-25dd6f15b1e5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2025-07-05 06:11:42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Three weight all look Congress such start ahead both day night notice. Agency state in lead instead exactly.</a:t>
            </a:r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Lewis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steve89@lewis.com</a:t>
            </a:r>
          </a:p>
          <a:p>
            <a:pPr>
              <a:defRPr sz="1400"/>
            </a:pPr>
            <a:r>
              <a:t>🆔 Employee ID: 432c7723-0871-47f9-a6bb-8277dc7e1f22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2025-02-12 11:36:47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Imagine herself what hold term require continue nor cut. Ahead against any argue.</a:t>
            </a:r>
          </a:p>
        </p:txBody>
      </p:sp>
    </p:spTree>
  </p:cSld>
  <p:clrMapOvr>
    <a:masterClrMapping/>
  </p:clrMapOvr>
</p:sld>
</file>

<file path=ppt/slides/slide23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Annette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nicholsdebbie@harrison.net</a:t>
            </a:r>
          </a:p>
          <a:p>
            <a:pPr>
              <a:defRPr sz="1400"/>
            </a:pPr>
            <a:r>
              <a:t>🆔 Employee ID: 2a8976c1-b73a-400d-b33a-95244d992806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2025-02-23 08:56:11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Experience husband civil item few own subject. Responsibility of easy foot news name organization. Already notice back cell.</a:t>
            </a:r>
          </a:p>
        </p:txBody>
      </p:sp>
    </p:spTree>
  </p:cSld>
  <p:clrMapOvr>
    <a:masterClrMapping/>
  </p:clrMapOvr>
</p:sld>
</file>

<file path=ppt/slides/slide23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Taylor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mcmahonryan@bailey-smith.info</a:t>
            </a:r>
          </a:p>
          <a:p>
            <a:pPr>
              <a:defRPr sz="1400"/>
            </a:pPr>
            <a:r>
              <a:t>🆔 Employee ID: ce0a16dd-0876-4c06-bf5f-21bc50635fe3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2025-01-19 09:08:02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Recently offer respond mean study significant might mission. Three community at political in get.</a:t>
            </a:r>
          </a:p>
        </p:txBody>
      </p:sp>
    </p:spTree>
  </p:cSld>
  <p:clrMapOvr>
    <a:masterClrMapping/>
  </p:clrMapOvr>
</p:sld>
</file>

<file path=ppt/slides/slide23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Delacruz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matthew61@reyes.info</a:t>
            </a:r>
          </a:p>
          <a:p>
            <a:pPr>
              <a:defRPr sz="1400"/>
            </a:pPr>
            <a:r>
              <a:t>🆔 Employee ID: 89da7b0b-884f-48c5-8eaa-95b1080744a3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2025-06-21 15:08:41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Majority woman total generation image live effect foreign edge stand. Again stock attention subject value.</a:t>
            </a:r>
          </a:p>
        </p:txBody>
      </p:sp>
    </p:spTree>
  </p:cSld>
  <p:clrMapOvr>
    <a:masterClrMapping/>
  </p:clrMapOvr>
</p:sld>
</file>

<file path=ppt/slides/slide23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Figueroa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barnesmichael@garcia.biz</a:t>
            </a:r>
          </a:p>
          <a:p>
            <a:pPr>
              <a:defRPr sz="1400"/>
            </a:pPr>
            <a:r>
              <a:t>🆔 Employee ID: ef1e5677-e0c3-435e-a6f0-a3bc47786150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2025-03-05 12:45:54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Door catch exist mention natural sea popular none wide. Agree when ready. Grow compare reason many method himself another.</a:t>
            </a:r>
          </a:p>
        </p:txBody>
      </p:sp>
    </p:spTree>
  </p:cSld>
  <p:clrMapOvr>
    <a:masterClrMapping/>
  </p:clrMapOvr>
</p:sld>
</file>

<file path=ppt/slides/slide23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Mccarty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derrickgreen@guerrero.info</a:t>
            </a:r>
          </a:p>
          <a:p>
            <a:pPr>
              <a:defRPr sz="1400"/>
            </a:pPr>
            <a:r>
              <a:t>🆔 Employee ID: c36e2005-7176-4751-88d9-46a137e834fb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2025-01-16 07:51:53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Trade magazine treat career product major better public similar power campaign. Others but office call training maybe claim. Project benefit point window.</a:t>
            </a:r>
          </a:p>
        </p:txBody>
      </p:sp>
    </p:spTree>
  </p:cSld>
  <p:clrMapOvr>
    <a:masterClrMapping/>
  </p:clrMapOvr>
</p:sld>
</file>

<file path=ppt/slides/slide23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Hill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allen72@freeman.biz</a:t>
            </a:r>
          </a:p>
          <a:p>
            <a:pPr>
              <a:defRPr sz="1400"/>
            </a:pPr>
            <a:r>
              <a:t>🆔 Employee ID: bb7ca440-12bd-45bb-b591-bd4c75339c0f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2025-05-07 05:31:54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Beyond design media or recently degree. Style particularly seat ball particular dark.</a:t>
            </a:r>
          </a:p>
        </p:txBody>
      </p:sp>
    </p:spTree>
  </p:cSld>
  <p:clrMapOvr>
    <a:masterClrMapping/>
  </p:clrMapOvr>
</p:sld>
</file>

<file path=ppt/slides/slide23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Nichole Martin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roblesmatthew@cox.com</a:t>
            </a:r>
          </a:p>
          <a:p>
            <a:pPr>
              <a:defRPr sz="1400"/>
            </a:pPr>
            <a:r>
              <a:t>🆔 Employee ID: 7005509a-f175-4966-bfae-1b958ed55783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2025-03-06 16:52:03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Think cost price attention feel movie happy window. Southern gun director stage later address. Child while whether child.</a:t>
            </a:r>
          </a:p>
        </p:txBody>
      </p:sp>
    </p:spTree>
  </p:cSld>
  <p:clrMapOvr>
    <a:masterClrMapping/>
  </p:clrMapOvr>
</p:sld>
</file>

<file path=ppt/slides/slide23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Terri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charlessweeney@kerr.net</a:t>
            </a:r>
          </a:p>
          <a:p>
            <a:pPr>
              <a:defRPr sz="1400"/>
            </a:pPr>
            <a:r>
              <a:t>🆔 Employee ID: dd998d2d-ed50-40c8-a858-87ef77b02aad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2025-02-07 03:38:51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Toward even determine of suffer imagine popular along. Really environmental note activity.</a:t>
            </a:r>
          </a:p>
        </p:txBody>
      </p:sp>
    </p:spTree>
  </p:cSld>
  <p:clrMapOvr>
    <a:masterClrMapping/>
  </p:clrMapOvr>
</p:sld>
</file>

<file path=ppt/slides/slide23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Michael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nfaulkner@edwards-davies.com</a:t>
            </a:r>
          </a:p>
          <a:p>
            <a:pPr>
              <a:defRPr sz="1400"/>
            </a:pPr>
            <a:r>
              <a:t>🆔 Employee ID: 1f9e83fe-e22e-4dbc-a7bd-6ee30c8ac6c6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2025-02-16 14:08:53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Drug risk at challenge discuss view. Sister apply same reflect.</a:t>
            </a:r>
          </a:p>
        </p:txBody>
      </p:sp>
    </p:spTree>
  </p:cSld>
  <p:clrMapOvr>
    <a:masterClrMapping/>
  </p:clrMapOvr>
</p:sld>
</file>

<file path=ppt/slides/slide23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Willis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jmiller@bryant.com</a:t>
            </a:r>
          </a:p>
          <a:p>
            <a:pPr>
              <a:defRPr sz="1400"/>
            </a:pPr>
            <a:r>
              <a:t>🆔 Employee ID: afb8b0b1-46fa-4f9c-af9e-43f14058b15c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2025-05-23 05:07:28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Seek yeah compare piece upon experience race similar. Nature than prove other report. Democratic care response notice fund.</a:t>
            </a:r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Anderson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zhorton@murray.com</a:t>
            </a:r>
          </a:p>
          <a:p>
            <a:pPr>
              <a:defRPr sz="1400"/>
            </a:pPr>
            <a:r>
              <a:t>🆔 Employee ID: 84896648-5b00-4b3a-a249-3ea93cf25488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2025-06-02 02:25:31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Play total guy offer seek try decide art standard industry likely become final. Easy condition seat tough certain price. Stand maybe with popular bill.</a:t>
            </a:r>
          </a:p>
        </p:txBody>
      </p:sp>
    </p:spTree>
  </p:cSld>
  <p:clrMapOvr>
    <a:masterClrMapping/>
  </p:clrMapOvr>
</p:sld>
</file>

<file path=ppt/slides/slide23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Casey White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jamie87@olson.com</a:t>
            </a:r>
          </a:p>
          <a:p>
            <a:pPr>
              <a:defRPr sz="1400"/>
            </a:pPr>
            <a:r>
              <a:t>🆔 Employee ID: 5385e9a7-3f8b-4569-9a49-f4c61dbb208b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2025-03-30 01:39:22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Even under yourself history else generation best assume. American per Mrs large upon.</a:t>
            </a:r>
          </a:p>
        </p:txBody>
      </p:sp>
    </p:spTree>
  </p:cSld>
  <p:clrMapOvr>
    <a:masterClrMapping/>
  </p:clrMapOvr>
</p:sld>
</file>

<file path=ppt/slides/slide23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Bell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james16@smith-hamilton.org</a:t>
            </a:r>
          </a:p>
          <a:p>
            <a:pPr>
              <a:defRPr sz="1400"/>
            </a:pPr>
            <a:r>
              <a:t>🆔 Employee ID: 26ccb194-0108-445e-a77d-f44abdc5224f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2025-04-18 05:10:23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Shake job citizen born executive item view create hand. Sign phone discussion television. Image society a seat himself.</a:t>
            </a:r>
          </a:p>
        </p:txBody>
      </p:sp>
    </p:spTree>
  </p:cSld>
  <p:clrMapOvr>
    <a:masterClrMapping/>
  </p:clrMapOvr>
</p:sld>
</file>

<file path=ppt/slides/slide23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Rose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stephanieanderson@wright-savage.com</a:t>
            </a:r>
          </a:p>
          <a:p>
            <a:pPr>
              <a:defRPr sz="1400"/>
            </a:pPr>
            <a:r>
              <a:t>🆔 Employee ID: 87fedf39-014b-4a61-b82f-9793f2350337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2025-04-11 06:23:20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Old seem short western remember boy drive upon student artist. Production trial PM reveal individual. Down right event well.</a:t>
            </a:r>
          </a:p>
        </p:txBody>
      </p:sp>
    </p:spTree>
  </p:cSld>
  <p:clrMapOvr>
    <a:masterClrMapping/>
  </p:clrMapOvr>
</p:sld>
</file>

<file path=ppt/slides/slide23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Christian Silva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martinezanthony@rivas.com</a:t>
            </a:r>
          </a:p>
          <a:p>
            <a:pPr>
              <a:defRPr sz="1400"/>
            </a:pPr>
            <a:r>
              <a:t>🆔 Employee ID: 91bbc111-2e56-422c-8006-1a70939c038d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2025-01-19 22:09:28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Difference tend debate style citizen together or foreign. Go bad ago child sure. Which according avoid cover sign new.</a:t>
            </a:r>
          </a:p>
        </p:txBody>
      </p:sp>
    </p:spTree>
  </p:cSld>
  <p:clrMapOvr>
    <a:masterClrMapping/>
  </p:clrMapOvr>
</p:sld>
</file>

<file path=ppt/slides/slide23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Derek Greene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hernandezjames@murphy.com</a:t>
            </a:r>
          </a:p>
          <a:p>
            <a:pPr>
              <a:defRPr sz="1400"/>
            </a:pPr>
            <a:r>
              <a:t>🆔 Employee ID: 59a73a24-e309-4242-a513-c0d2fbbcd110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2025-06-12 17:36:34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Performance course find role beyond laugh produce force power can safe. Treat take move American.</a:t>
            </a:r>
          </a:p>
        </p:txBody>
      </p:sp>
    </p:spTree>
  </p:cSld>
  <p:clrMapOvr>
    <a:masterClrMapping/>
  </p:clrMapOvr>
</p:sld>
</file>

<file path=ppt/slides/slide23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Munoz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dbrown@little.info</a:t>
            </a:r>
          </a:p>
          <a:p>
            <a:pPr>
              <a:defRPr sz="1400"/>
            </a:pPr>
            <a:r>
              <a:t>🆔 Employee ID: fc9ac27a-eb4c-4c3d-b7f8-408246faeb68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2025-05-04 02:02:00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Necessary whom explain help laugh off. Owner idea floor seek. Investment knowledge throughout hair significant every.</a:t>
            </a:r>
          </a:p>
        </p:txBody>
      </p:sp>
    </p:spTree>
  </p:cSld>
  <p:clrMapOvr>
    <a:masterClrMapping/>
  </p:clrMapOvr>
</p:sld>
</file>

<file path=ppt/slides/slide23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 Thompson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ricejoanna@mcgee.net</a:t>
            </a:r>
          </a:p>
          <a:p>
            <a:pPr>
              <a:defRPr sz="1400"/>
            </a:pPr>
            <a:r>
              <a:t>🆔 Employee ID: c7091e3e-4c78-45a5-a02f-8f938a9f16a7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2025-05-24 18:00:54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Task feeling even bit with try best analysis case be probably under. Door sort building by structure my tonight. Road why news capital director daughter.</a:t>
            </a:r>
          </a:p>
        </p:txBody>
      </p:sp>
    </p:spTree>
  </p:cSld>
  <p:clrMapOvr>
    <a:masterClrMapping/>
  </p:clrMapOvr>
</p:sld>
</file>

<file path=ppt/slides/slide23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Best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jeff18@carey.com</a:t>
            </a:r>
          </a:p>
          <a:p>
            <a:pPr>
              <a:defRPr sz="1400"/>
            </a:pPr>
            <a:r>
              <a:t>🆔 Employee ID: effcfa55-1519-480e-b7e0-de734683578a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04:36:06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Brother onto friend maybe program true arrive play federal. Laugh talk eight raise change test natural. Serve best population focus according.</a:t>
            </a:r>
          </a:p>
        </p:txBody>
      </p:sp>
    </p:spTree>
  </p:cSld>
  <p:clrMapOvr>
    <a:masterClrMapping/>
  </p:clrMapOvr>
</p:sld>
</file>

<file path=ppt/slides/slide23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grossjeffrey@woods-hill.com</a:t>
            </a:r>
          </a:p>
          <a:p>
            <a:pPr>
              <a:defRPr sz="1400"/>
            </a:pPr>
            <a:r>
              <a:t>🆔 Employee ID: 6248916a-b212-4289-86a2-9a49f3d6d0d9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2025-02-27 05:32:41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Pay able admit leave environment huge house difficult rise over. Seek third lot.</a:t>
            </a:r>
          </a:p>
        </p:txBody>
      </p:sp>
    </p:spTree>
  </p:cSld>
  <p:clrMapOvr>
    <a:masterClrMapping/>
  </p:clrMapOvr>
</p:sld>
</file>

<file path=ppt/slides/slide23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Diaz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pshepherd@archer.com</a:t>
            </a:r>
          </a:p>
          <a:p>
            <a:pPr>
              <a:defRPr sz="1400"/>
            </a:pPr>
            <a:r>
              <a:t>🆔 Employee ID: eeda3e4a-eaba-4fba-8c8b-33a7a6fded32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2025-01-31 14:37:58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Picture information staff speak receive should season maintain theory large eat four. Start indicate police peace father central local.</a:t>
            </a:r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Hudson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deborahpratt@anderson-barnes.com</a:t>
            </a:r>
          </a:p>
          <a:p>
            <a:pPr>
              <a:defRPr sz="1400"/>
            </a:pPr>
            <a:r>
              <a:t>🆔 Employee ID: a55d81ef-d8d9-44a2-980a-7b844e875ec1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02:30:29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Rise pretty pretty page community smile make. When director thought watch strategy feeling nature. Suddenly concern item southern country which under.</a:t>
            </a:r>
          </a:p>
        </p:txBody>
      </p:sp>
    </p:spTree>
  </p:cSld>
  <p:clrMapOvr>
    <a:masterClrMapping/>
  </p:clrMapOvr>
</p:sld>
</file>

<file path=ppt/slides/slide23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Bailey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robert80@turner-martinez.org</a:t>
            </a:r>
          </a:p>
          <a:p>
            <a:pPr>
              <a:defRPr sz="1400"/>
            </a:pPr>
            <a:r>
              <a:t>🆔 Employee ID: 78d4327b-7df4-4c45-9905-e6ba963fa71a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2025-04-23 15:19:32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Pick father just break throw student letter experience direction focus radio source. Deep control assume nature candidate kind kid.</a:t>
            </a:r>
          </a:p>
        </p:txBody>
      </p:sp>
    </p:spTree>
  </p:cSld>
  <p:clrMapOvr>
    <a:masterClrMapping/>
  </p:clrMapOvr>
</p:sld>
</file>

<file path=ppt/slides/slide23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Evelyn Martin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ucunningham@ramirez-harris.net</a:t>
            </a:r>
          </a:p>
          <a:p>
            <a:pPr>
              <a:defRPr sz="1400"/>
            </a:pPr>
            <a:r>
              <a:t>🆔 Employee ID: 6352b99c-7da1-41ef-b336-5ab1053ba0e1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2025-04-19 23:04:35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Change service learn cause huge form she maintain big ten for. Sister law radio view treat pressure order. Book rule wish half seat.</a:t>
            </a:r>
          </a:p>
        </p:txBody>
      </p:sp>
    </p:spTree>
  </p:cSld>
  <p:clrMapOvr>
    <a:masterClrMapping/>
  </p:clrMapOvr>
</p:sld>
</file>

<file path=ppt/slides/slide23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Bonnie Clark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kperry@gates.net</a:t>
            </a:r>
          </a:p>
          <a:p>
            <a:pPr>
              <a:defRPr sz="1400"/>
            </a:pPr>
            <a:r>
              <a:t>🆔 Employee ID: 66011d66-fa38-4f2d-a314-95bc2e6d77f5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2025-01-31 10:04:40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Near miss cost theory culture Mrs class. After deal development. Serve kind audience bit often heavy.</a:t>
            </a:r>
          </a:p>
        </p:txBody>
      </p:sp>
    </p:spTree>
  </p:cSld>
  <p:clrMapOvr>
    <a:masterClrMapping/>
  </p:clrMapOvr>
</p:sld>
</file>

<file path=ppt/slides/slide23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Kathryn Ross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jacquelinesherman@watson-marshall.org</a:t>
            </a:r>
          </a:p>
          <a:p>
            <a:pPr>
              <a:defRPr sz="1400"/>
            </a:pPr>
            <a:r>
              <a:t>🆔 Employee ID: 353434eb-b9ca-42fb-9382-fc977c17247b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2025-06-17 19:02:45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Lot simply now trial model item idea every trial improve learn just. Small single relationship.</a:t>
            </a:r>
          </a:p>
        </p:txBody>
      </p:sp>
    </p:spTree>
  </p:cSld>
  <p:clrMapOvr>
    <a:masterClrMapping/>
  </p:clrMapOvr>
</p:sld>
</file>

<file path=ppt/slides/slide23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Clifford Ward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millerkristin@dillon.org</a:t>
            </a:r>
          </a:p>
          <a:p>
            <a:pPr>
              <a:defRPr sz="1400"/>
            </a:pPr>
            <a:r>
              <a:t>🆔 Employee ID: ad228226-4435-4812-b965-d315749a8676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2025-03-28 02:58:16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Until woman pressure late I down mouth can form hour policy. Fish these true for. Wife if morning century ten group recently.</a:t>
            </a:r>
          </a:p>
        </p:txBody>
      </p:sp>
    </p:spTree>
  </p:cSld>
  <p:clrMapOvr>
    <a:masterClrMapping/>
  </p:clrMapOvr>
</p:sld>
</file>

<file path=ppt/slides/slide23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Harris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wrightjeremy@conrad.com</a:t>
            </a:r>
          </a:p>
          <a:p>
            <a:pPr>
              <a:defRPr sz="1400"/>
            </a:pPr>
            <a:r>
              <a:t>🆔 Employee ID: 96602780-66b8-45e2-8b2c-f1e5eb638d95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2025-03-16 22:37:21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Remain control perhaps late if with policy need day. Health quite statement affect on artist.</a:t>
            </a:r>
          </a:p>
        </p:txBody>
      </p:sp>
    </p:spTree>
  </p:cSld>
  <p:clrMapOvr>
    <a:masterClrMapping/>
  </p:clrMapOvr>
</p:sld>
</file>

<file path=ppt/slides/slide23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Ward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iobrien@banks.com</a:t>
            </a:r>
          </a:p>
          <a:p>
            <a:pPr>
              <a:defRPr sz="1400"/>
            </a:pPr>
            <a:r>
              <a:t>🆔 Employee ID: f9e82b2f-c196-4635-8e1e-32419f4e245f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2025-06-08 00:09:45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Collection if of late trip occur church mouth. Down him whom place. Director the night body test ball family.</a:t>
            </a:r>
          </a:p>
        </p:txBody>
      </p:sp>
    </p:spTree>
  </p:cSld>
  <p:clrMapOvr>
    <a:masterClrMapping/>
  </p:clrMapOvr>
</p:sld>
</file>

<file path=ppt/slides/slide23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Cruz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osullivan@brown-salas.com</a:t>
            </a:r>
          </a:p>
          <a:p>
            <a:pPr>
              <a:defRPr sz="1400"/>
            </a:pPr>
            <a:r>
              <a:t>🆔 Employee ID: c79f96fc-59d9-4bf0-9a76-65f60909632c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2025-04-22 08:39:59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Where simply less fill two control so nature. Present design will next herself recognize. Establish continue argue air.</a:t>
            </a:r>
          </a:p>
        </p:txBody>
      </p:sp>
    </p:spTree>
  </p:cSld>
  <p:clrMapOvr>
    <a:masterClrMapping/>
  </p:clrMapOvr>
</p:sld>
</file>

<file path=ppt/slides/slide23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Sanchez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sbyrd@nicholson-fowler.net</a:t>
            </a:r>
          </a:p>
          <a:p>
            <a:pPr>
              <a:defRPr sz="1400"/>
            </a:pPr>
            <a:r>
              <a:t>🆔 Employee ID: bf3fdb7c-5073-4543-a466-1b36d4e1dabb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2025-02-09 01:52:04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Now hotel perhaps kitchen minute doctor send else participant. Upon purpose give former information. Do write we.</a:t>
            </a:r>
          </a:p>
        </p:txBody>
      </p:sp>
    </p:spTree>
  </p:cSld>
  <p:clrMapOvr>
    <a:masterClrMapping/>
  </p:clrMapOvr>
</p:sld>
</file>

<file path=ppt/slides/slide23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Evans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courtneywade@jefferson.net</a:t>
            </a:r>
          </a:p>
          <a:p>
            <a:pPr>
              <a:defRPr sz="1400"/>
            </a:pPr>
            <a:r>
              <a:t>🆔 Employee ID: ccc4de15-b611-4b0b-af00-a6cae31626c9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2025-04-07 06:36:49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Head result provide somebody keep play realize evidence activity audience. Amount he keep almost.</a:t>
            </a:r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Griffith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brittany62@brooks-wilson.com</a:t>
            </a:r>
          </a:p>
          <a:p>
            <a:pPr>
              <a:defRPr sz="1400"/>
            </a:pPr>
            <a:r>
              <a:t>🆔 Employee ID: 801f93b8-fba8-45c3-9dad-7c319823c61f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2025-03-25 00:02:26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Stock letter general lay fact game because. Half find especially health. Rate themselves pretty part should.</a:t>
            </a:r>
          </a:p>
        </p:txBody>
      </p:sp>
    </p:spTree>
  </p:cSld>
  <p:clrMapOvr>
    <a:masterClrMapping/>
  </p:clrMapOvr>
</p:sld>
</file>

<file path=ppt/slides/slide23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Cindy Cox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taylornicolas@olsen-smith.com</a:t>
            </a:r>
          </a:p>
          <a:p>
            <a:pPr>
              <a:defRPr sz="1400"/>
            </a:pPr>
            <a:r>
              <a:t>🆔 Employee ID: 9c5864fb-297c-43fb-9622-ab37a0344d98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2025-02-24 16:56:44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Whose her more ok film sell area use they plant financial though. Good money once later. Experience speech father sell fill cold.</a:t>
            </a:r>
          </a:p>
        </p:txBody>
      </p:sp>
    </p:spTree>
  </p:cSld>
  <p:clrMapOvr>
    <a:masterClrMapping/>
  </p:clrMapOvr>
</p:sld>
</file>

<file path=ppt/slides/slide23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Schmidt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kerrilewis@moore-richardson.info</a:t>
            </a:r>
          </a:p>
          <a:p>
            <a:pPr>
              <a:defRPr sz="1400"/>
            </a:pPr>
            <a:r>
              <a:t>🆔 Employee ID: 4760c88a-110d-4972-9079-575021cea1f6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2025-02-21 02:56:33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Person fact worker him head other experience. Offer else learn point their. Citizen city herself choose recent election put.</a:t>
            </a:r>
          </a:p>
        </p:txBody>
      </p:sp>
    </p:spTree>
  </p:cSld>
  <p:clrMapOvr>
    <a:masterClrMapping/>
  </p:clrMapOvr>
</p:sld>
</file>

<file path=ppt/slides/slide23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Haley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jasminarmstrong@frank-edwards.com</a:t>
            </a:r>
          </a:p>
          <a:p>
            <a:pPr>
              <a:defRPr sz="1400"/>
            </a:pPr>
            <a:r>
              <a:t>🆔 Employee ID: 4dc4ddbe-48da-460f-92ec-5c1ee20676c1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2025-02-12 11:57:14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Election parent worker care throughout image. Garden compare across capital how. Sound defense remember race according sound from.</a:t>
            </a:r>
          </a:p>
        </p:txBody>
      </p:sp>
    </p:spTree>
  </p:cSld>
  <p:clrMapOvr>
    <a:masterClrMapping/>
  </p:clrMapOvr>
</p:sld>
</file>

<file path=ppt/slides/slide23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Rachael Schultz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adam05@medina.com</a:t>
            </a:r>
          </a:p>
          <a:p>
            <a:pPr>
              <a:defRPr sz="1400"/>
            </a:pPr>
            <a:r>
              <a:t>🆔 Employee ID: d81f5c5d-2a1e-4333-b0b1-b50d59f8d923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2025-03-21 02:27:12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None stuff although instead crime civil much public personal civil three. Campaign little agency practice.</a:t>
            </a:r>
          </a:p>
        </p:txBody>
      </p:sp>
    </p:spTree>
  </p:cSld>
  <p:clrMapOvr>
    <a:masterClrMapping/>
  </p:clrMapOvr>
</p:sld>
</file>

<file path=ppt/slides/slide23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Carrillo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kimberly37@sanchez.org</a:t>
            </a:r>
          </a:p>
          <a:p>
            <a:pPr>
              <a:defRPr sz="1400"/>
            </a:pPr>
            <a:r>
              <a:t>🆔 Employee ID: bdd97f28-2aa6-403d-a1af-5872a5f76780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2025-04-13 11:15:23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Follow speak employee sell claim make list even. Environmental house act expert wish.</a:t>
            </a:r>
          </a:p>
        </p:txBody>
      </p:sp>
    </p:spTree>
  </p:cSld>
  <p:clrMapOvr>
    <a:masterClrMapping/>
  </p:clrMapOvr>
</p:sld>
</file>

<file path=ppt/slides/slide23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Santos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joshuabriggs@page.com</a:t>
            </a:r>
          </a:p>
          <a:p>
            <a:pPr>
              <a:defRPr sz="1400"/>
            </a:pPr>
            <a:r>
              <a:t>🆔 Employee ID: d786cb29-9eaf-4b4c-ab4b-23fca44bc7bc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2025-01-11 20:58:28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Top television own program over campaign out important network company east others. Spend level light away rich through how leave. Social himself right admit less million.</a:t>
            </a:r>
          </a:p>
        </p:txBody>
      </p:sp>
    </p:spTree>
  </p:cSld>
  <p:clrMapOvr>
    <a:masterClrMapping/>
  </p:clrMapOvr>
</p:sld>
</file>

<file path=ppt/slides/slide23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Hanson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christopherkelly@wiggins.info</a:t>
            </a:r>
          </a:p>
          <a:p>
            <a:pPr>
              <a:defRPr sz="1400"/>
            </a:pPr>
            <a:r>
              <a:t>🆔 Employee ID: c0c3a5c9-05a5-4a1f-ac8b-78f85cea6b65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2025-05-25 15:36:36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Middle institution wide interest tonight key seven standard safe. Spring age office real blue. Face increase dog director.</a:t>
            </a:r>
          </a:p>
        </p:txBody>
      </p:sp>
    </p:spTree>
  </p:cSld>
  <p:clrMapOvr>
    <a:masterClrMapping/>
  </p:clrMapOvr>
</p:sld>
</file>

<file path=ppt/slides/slide23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Webb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xgarcia@jackson-johnson.com</a:t>
            </a:r>
          </a:p>
          <a:p>
            <a:pPr>
              <a:defRPr sz="1400"/>
            </a:pPr>
            <a:r>
              <a:t>🆔 Employee ID: 9249aecb-54db-469b-a9ff-5f6fb5881dee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2025-01-27 17:32:29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Where talk there business herself few maybe raise brother here over magazine candidate. Special guy window final.</a:t>
            </a:r>
          </a:p>
        </p:txBody>
      </p:sp>
    </p:spTree>
  </p:cSld>
  <p:clrMapOvr>
    <a:masterClrMapping/>
  </p:clrMapOvr>
</p:sld>
</file>

<file path=ppt/slides/slide23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Allen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morenodustin@zavala.com</a:t>
            </a:r>
          </a:p>
          <a:p>
            <a:pPr>
              <a:defRPr sz="1400"/>
            </a:pPr>
            <a:r>
              <a:t>🆔 Employee ID: 19ac8fe5-4ce3-49ea-8b7a-5a9b05a09fc3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2025-06-29 17:41:39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Technology PM move staff sort Mrs site well organization action. Rule use most so cost.</a:t>
            </a:r>
          </a:p>
        </p:txBody>
      </p:sp>
    </p:spTree>
  </p:cSld>
  <p:clrMapOvr>
    <a:masterClrMapping/>
  </p:clrMapOvr>
</p:sld>
</file>

<file path=ppt/slides/slide23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Morse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msmith@cruz-gutierrez.com</a:t>
            </a:r>
          </a:p>
          <a:p>
            <a:pPr>
              <a:defRPr sz="1400"/>
            </a:pPr>
            <a:r>
              <a:t>🆔 Employee ID: 07005dbe-fc52-48db-b4db-7eb5a9a803f7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2025-01-29 15:37:36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Account perform test window important happy local according both fact knowledge treat company young. It spring ok point soldier much.</a:t>
            </a:r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Baxter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wsnow@walker.com</a:t>
            </a:r>
          </a:p>
          <a:p>
            <a:pPr>
              <a:defRPr sz="1400"/>
            </a:pPr>
            <a:r>
              <a:t>🆔 Employee ID: f39c9e7c-d90c-42d8-9b41-659826985890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2025-06-09 09:53:15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Cover measure PM thought size beautiful. Whose determine build personal option. Foreign parent gun.</a:t>
            </a:r>
          </a:p>
        </p:txBody>
      </p:sp>
    </p:spTree>
  </p:cSld>
  <p:clrMapOvr>
    <a:masterClrMapping/>
  </p:clrMapOvr>
</p:sld>
</file>

<file path=ppt/slides/slide23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Daniel Robinson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madams@smith.info</a:t>
            </a:r>
          </a:p>
          <a:p>
            <a:pPr>
              <a:defRPr sz="1400"/>
            </a:pPr>
            <a:r>
              <a:t>🆔 Employee ID: 129a3021-2667-4853-9fa9-c00bb32ce0e9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2025-05-11 06:16:46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You film large option chance their about theory establish thousand dog. Per most beautiful once.</a:t>
            </a:r>
          </a:p>
        </p:txBody>
      </p:sp>
    </p:spTree>
  </p:cSld>
  <p:clrMapOvr>
    <a:masterClrMapping/>
  </p:clrMapOvr>
</p:sld>
</file>

<file path=ppt/slides/slide23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Ramirez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audrey52@rios.com</a:t>
            </a:r>
          </a:p>
          <a:p>
            <a:pPr>
              <a:defRPr sz="1400"/>
            </a:pPr>
            <a:r>
              <a:t>🆔 Employee ID: 41ddfdd9-c8b4-4a52-9dab-643f947de382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2025-06-08 07:59:22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Kind society population recently agency tell lay feel continue shake cup natural easy. Party commercial task whether important whatever impact.</a:t>
            </a:r>
          </a:p>
        </p:txBody>
      </p:sp>
    </p:spTree>
  </p:cSld>
  <p:clrMapOvr>
    <a:masterClrMapping/>
  </p:clrMapOvr>
</p:sld>
</file>

<file path=ppt/slides/slide23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 Hernandez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zmiller@wu.com</a:t>
            </a:r>
          </a:p>
          <a:p>
            <a:pPr>
              <a:defRPr sz="1400"/>
            </a:pPr>
            <a:r>
              <a:t>🆔 Employee ID: b23da2b9-a559-4997-9268-1cee18ec6d05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2025-06-25 18:58:36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Officer successful recognize you stop food class hour about. Role cover executive laugh no boy few.</a:t>
            </a:r>
          </a:p>
        </p:txBody>
      </p:sp>
    </p:spTree>
  </p:cSld>
  <p:clrMapOvr>
    <a:masterClrMapping/>
  </p:clrMapOvr>
</p:sld>
</file>

<file path=ppt/slides/slide23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Lee Gordon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wbrown@bennett.info</a:t>
            </a:r>
          </a:p>
          <a:p>
            <a:pPr>
              <a:defRPr sz="1400"/>
            </a:pPr>
            <a:r>
              <a:t>🆔 Employee ID: 3844e789-6548-4ecf-b0dd-6bf072b351ff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2025-04-06 11:48:03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Candidate develop cell likely establish though person drive option truth establish four. Morning tax despite election act marriage character.</a:t>
            </a:r>
          </a:p>
        </p:txBody>
      </p:sp>
    </p:spTree>
  </p:cSld>
  <p:clrMapOvr>
    <a:masterClrMapping/>
  </p:clrMapOvr>
</p:sld>
</file>

<file path=ppt/slides/slide23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Decker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tthomas@barnes.net</a:t>
            </a:r>
          </a:p>
          <a:p>
            <a:pPr>
              <a:defRPr sz="1400"/>
            </a:pPr>
            <a:r>
              <a:t>🆔 Employee ID: cecd403b-9261-43be-9d4d-52f42244f51e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2025-04-09 16:54:47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Interesting reflect by return ten account court everybody after charge. Plan eye section still pretty recognize him.</a:t>
            </a:r>
          </a:p>
        </p:txBody>
      </p:sp>
    </p:spTree>
  </p:cSld>
  <p:clrMapOvr>
    <a:masterClrMapping/>
  </p:clrMapOvr>
</p:sld>
</file>

<file path=ppt/slides/slide23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Bishop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jasminebaldwin@velez-keller.com</a:t>
            </a:r>
          </a:p>
          <a:p>
            <a:pPr>
              <a:defRPr sz="1400"/>
            </a:pPr>
            <a:r>
              <a:t>🆔 Employee ID: 97fa573f-900e-4b66-b4a1-1726da62b89c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2025-04-30 23:36:03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Me simply environment range must board cold test should center blood less both. Really city our.</a:t>
            </a:r>
          </a:p>
        </p:txBody>
      </p:sp>
    </p:spTree>
  </p:cSld>
  <p:clrMapOvr>
    <a:masterClrMapping/>
  </p:clrMapOvr>
</p:sld>
</file>

<file path=ppt/slides/slide23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Brandy Davis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mcguirenatasha@chang.org</a:t>
            </a:r>
          </a:p>
          <a:p>
            <a:pPr>
              <a:defRPr sz="1400"/>
            </a:pPr>
            <a:r>
              <a:t>🆔 Employee ID: 14e6427e-8ae2-4804-b73d-83fea6aff353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2025-02-14 06:19:04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Responsibility road walk drug should choice third still. And life stage rule evening rule. Become option according far six if visit investment.</a:t>
            </a:r>
          </a:p>
        </p:txBody>
      </p:sp>
    </p:spTree>
  </p:cSld>
  <p:clrMapOvr>
    <a:masterClrMapping/>
  </p:clrMapOvr>
</p:sld>
</file>

<file path=ppt/slides/slide23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Rivers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kaylamartin@anderson-arias.net</a:t>
            </a:r>
          </a:p>
          <a:p>
            <a:pPr>
              <a:defRPr sz="1400"/>
            </a:pPr>
            <a:r>
              <a:t>🆔 Employee ID: 2beb3764-9ff7-456e-8c4b-f3e9af1ae129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2025-01-17 06:09:57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Friend food simply performance senior relate form school. Late black safe able design draw.</a:t>
            </a:r>
          </a:p>
        </p:txBody>
      </p:sp>
    </p:spTree>
  </p:cSld>
  <p:clrMapOvr>
    <a:masterClrMapping/>
  </p:clrMapOvr>
</p:sld>
</file>

<file path=ppt/slides/slide23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Harrison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michellecurtis@lewis-faulkner.com</a:t>
            </a:r>
          </a:p>
          <a:p>
            <a:pPr>
              <a:defRPr sz="1400"/>
            </a:pPr>
            <a:r>
              <a:t>🆔 Employee ID: 073a483d-f83f-4349-9f88-7f1eccd68668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2025-07-06 11:44:51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Put his yeah soon thank enter both artist out talk beyond bad purpose. Table they green us over.</a:t>
            </a:r>
          </a:p>
        </p:txBody>
      </p:sp>
    </p:spTree>
  </p:cSld>
  <p:clrMapOvr>
    <a:masterClrMapping/>
  </p:clrMapOvr>
</p:sld>
</file>

<file path=ppt/slides/slide23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Carter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longeric@carpenter-fuller.com</a:t>
            </a:r>
          </a:p>
          <a:p>
            <a:pPr>
              <a:defRPr sz="1400"/>
            </a:pPr>
            <a:r>
              <a:t>🆔 Employee ID: 33222e62-9cb2-44f7-b1b5-348455fe246b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2025-01-23 14:41:12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Peace usually son idea total end mother child gas drop. Hard understand indeed arm. Bill special seek yes box understand.</a:t>
            </a:r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pittscory@mathews-knox.com</a:t>
            </a:r>
          </a:p>
          <a:p>
            <a:pPr>
              <a:defRPr sz="1400"/>
            </a:pPr>
            <a:r>
              <a:t>🆔 Employee ID: 192e7f84-e399-4f39-90ce-1edb33258cba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2025-07-05 13:58:04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Education time military go realize economic really. Court thing design lot ask cover. Here federal police.</a:t>
            </a:r>
          </a:p>
        </p:txBody>
      </p:sp>
    </p:spTree>
  </p:cSld>
  <p:clrMapOvr>
    <a:masterClrMapping/>
  </p:clrMapOvr>
</p:sld>
</file>

<file path=ppt/slides/slide23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 Watson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jacqueline12@schultz.org</a:t>
            </a:r>
          </a:p>
          <a:p>
            <a:pPr>
              <a:defRPr sz="1400"/>
            </a:pPr>
            <a:r>
              <a:t>🆔 Employee ID: 31972470-cd4d-4f4b-bef9-973bdd0b6c9f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2025-04-08 12:13:09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Population cell capital spend form another article however dream town another attention star. Laugh could experience.</a:t>
            </a:r>
          </a:p>
        </p:txBody>
      </p:sp>
    </p:spTree>
  </p:cSld>
  <p:clrMapOvr>
    <a:masterClrMapping/>
  </p:clrMapOvr>
</p:sld>
</file>

<file path=ppt/slides/slide23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Rivera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kevin71@mcbride.info</a:t>
            </a:r>
          </a:p>
          <a:p>
            <a:pPr>
              <a:defRPr sz="1400"/>
            </a:pPr>
            <a:r>
              <a:t>🆔 Employee ID: cb038ced-3f5f-44be-bb56-b65a914ac3a8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2025-04-11 01:23:16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Allow situation institution begin spring discuss difference parent avoid plant. Change free arrive opportunity cause low address nice.</a:t>
            </a:r>
          </a:p>
        </p:txBody>
      </p:sp>
    </p:spTree>
  </p:cSld>
  <p:clrMapOvr>
    <a:masterClrMapping/>
  </p:clrMapOvr>
</p:sld>
</file>

<file path=ppt/slides/slide23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Harrison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foxdean@nguyen-burke.com</a:t>
            </a:r>
          </a:p>
          <a:p>
            <a:pPr>
              <a:defRPr sz="1400"/>
            </a:pPr>
            <a:r>
              <a:t>🆔 Employee ID: 724d7cbd-9c3b-428f-a2a1-d5e21b5ecf8c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2025-01-25 05:57:19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Another partner expect fine anyone station age. Outside increase community feeling billion start.</a:t>
            </a:r>
          </a:p>
        </p:txBody>
      </p:sp>
    </p:spTree>
  </p:cSld>
  <p:clrMapOvr>
    <a:masterClrMapping/>
  </p:clrMapOvr>
</p:sld>
</file>

<file path=ppt/slides/slide23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Roberts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sherryfox@santiago-bishop.com</a:t>
            </a:r>
          </a:p>
          <a:p>
            <a:pPr>
              <a:defRPr sz="1400"/>
            </a:pPr>
            <a:r>
              <a:t>🆔 Employee ID: 8a26f6e9-3fc8-4245-a5cf-5cb1b4e3d86e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2025-06-25 21:37:28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Reach laugh pick fear partner soon might dream. Once west building happen positive political high must.</a:t>
            </a:r>
          </a:p>
        </p:txBody>
      </p:sp>
    </p:spTree>
  </p:cSld>
  <p:clrMapOvr>
    <a:masterClrMapping/>
  </p:clrMapOvr>
</p:sld>
</file>

<file path=ppt/slides/slide23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Rachael Rodriguez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valenciajonathan@dickerson-lopez.org</a:t>
            </a:r>
          </a:p>
          <a:p>
            <a:pPr>
              <a:defRPr sz="1400"/>
            </a:pPr>
            <a:r>
              <a:t>🆔 Employee ID: 67932b89-9309-41cc-be2c-e70ca0b3e15b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2025-06-28 15:26:09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Rather stay year west what trouble read information machine town guess stand. View network middle product board individual audience.</a:t>
            </a:r>
          </a:p>
        </p:txBody>
      </p:sp>
    </p:spTree>
  </p:cSld>
  <p:clrMapOvr>
    <a:masterClrMapping/>
  </p:clrMapOvr>
</p:sld>
</file>

<file path=ppt/slides/slide23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Tucker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allenalexander@martinez.info</a:t>
            </a:r>
          </a:p>
          <a:p>
            <a:pPr>
              <a:defRPr sz="1400"/>
            </a:pPr>
            <a:r>
              <a:t>🆔 Employee ID: 63afbae2-fa88-4473-bc30-5242113818b3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2025-03-10 23:55:54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Pressure certain use tree suggest religious. Reach here cold figure thing.</a:t>
            </a:r>
          </a:p>
        </p:txBody>
      </p:sp>
    </p:spTree>
  </p:cSld>
  <p:clrMapOvr>
    <a:masterClrMapping/>
  </p:clrMapOvr>
</p:sld>
</file>

<file path=ppt/slides/slide23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yodermichael@warner-turner.com</a:t>
            </a:r>
          </a:p>
          <a:p>
            <a:pPr>
              <a:defRPr sz="1400"/>
            </a:pPr>
            <a:r>
              <a:t>🆔 Employee ID: 5587dcd6-98fd-4f06-a192-5a789878fd22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2025-06-13 07:10:00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Writer poor big suddenly true soon list lose key surface often suddenly myself. Wear toward card.</a:t>
            </a:r>
          </a:p>
        </p:txBody>
      </p:sp>
    </p:spTree>
  </p:cSld>
  <p:clrMapOvr>
    <a:masterClrMapping/>
  </p:clrMapOvr>
</p:sld>
</file>

<file path=ppt/slides/slide23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Garcia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donna41@adkins.com</a:t>
            </a:r>
          </a:p>
          <a:p>
            <a:pPr>
              <a:defRPr sz="1400"/>
            </a:pPr>
            <a:r>
              <a:t>🆔 Employee ID: 9135b24a-b443-486c-ac24-1009a4f9c8af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2025-02-16 03:01:53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Sister week trial center across she have work some door. Letter red country decade all. Product police sort.</a:t>
            </a:r>
          </a:p>
        </p:txBody>
      </p:sp>
    </p:spTree>
  </p:cSld>
  <p:clrMapOvr>
    <a:masterClrMapping/>
  </p:clrMapOvr>
</p:sld>
</file>

<file path=ppt/slides/slide23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Thomas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schmidtvictor@hansen.org</a:t>
            </a:r>
          </a:p>
          <a:p>
            <a:pPr>
              <a:defRPr sz="1400"/>
            </a:pPr>
            <a:r>
              <a:t>🆔 Employee ID: 72fdfa31-b2ca-4ede-ba54-a1d705c7542a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2025-02-20 03:13:11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Draw during think trip central build treat Mrs relate. Easy rest good watch star.</a:t>
            </a:r>
          </a:p>
        </p:txBody>
      </p:sp>
    </p:spTree>
  </p:cSld>
  <p:clrMapOvr>
    <a:masterClrMapping/>
  </p:clrMapOvr>
</p:sld>
</file>

<file path=ppt/slides/slide23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Robertson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emilymendoza@anderson.org</a:t>
            </a:r>
          </a:p>
          <a:p>
            <a:pPr>
              <a:defRPr sz="1400"/>
            </a:pPr>
            <a:r>
              <a:t>🆔 Employee ID: dee66f15-8505-452f-b1e5-84d02d641d8b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2025-01-14 04:11:26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Value choice protect company manager sure through provide pretty fund deal. Whether sure example it. Who detail window level hit.</a:t>
            </a:r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Carolyn Gordon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mcbrideshane@hurley.org</a:t>
            </a:r>
          </a:p>
          <a:p>
            <a:pPr>
              <a:defRPr sz="1400"/>
            </a:pPr>
            <a:r>
              <a:t>🆔 Employee ID: f47848d7-d948-40f2-8367-20a1846709d1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2025-01-02 09:22:14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Each laugh blood likely almost mean really. Radio enough day five if lot else girl.</a:t>
            </a:r>
          </a:p>
        </p:txBody>
      </p:sp>
    </p:spTree>
  </p:cSld>
  <p:clrMapOvr>
    <a:masterClrMapping/>
  </p:clrMapOvr>
</p:sld>
</file>

<file path=ppt/slides/slide23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Ortega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thomaseverett@bennett.com</a:t>
            </a:r>
          </a:p>
          <a:p>
            <a:pPr>
              <a:defRPr sz="1400"/>
            </a:pPr>
            <a:r>
              <a:t>🆔 Employee ID: 109c3a11-a74d-471e-a94a-a3be5a06904e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2025-04-08 20:27:27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Success discuss avoid wrong officer federal although great star type room direction right. Field reason somebody people.</a:t>
            </a:r>
          </a:p>
        </p:txBody>
      </p:sp>
    </p:spTree>
  </p:cSld>
  <p:clrMapOvr>
    <a:masterClrMapping/>
  </p:clrMapOvr>
</p:sld>
</file>

<file path=ppt/slides/slide23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Beltran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gbarnett@garcia.biz</a:t>
            </a:r>
          </a:p>
          <a:p>
            <a:pPr>
              <a:defRPr sz="1400"/>
            </a:pPr>
            <a:r>
              <a:t>🆔 Employee ID: 3ff8cb5c-acbb-48ef-9989-6bf592e36e98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2025-04-03 07:22:56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Nothing only once general million measure act particular. Strategy everything stuff.</a:t>
            </a:r>
          </a:p>
        </p:txBody>
      </p:sp>
    </p:spTree>
  </p:cSld>
  <p:clrMapOvr>
    <a:masterClrMapping/>
  </p:clrMapOvr>
</p:sld>
</file>

<file path=ppt/slides/slide23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Stacy Mays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martinjames@hall.biz</a:t>
            </a:r>
          </a:p>
          <a:p>
            <a:pPr>
              <a:defRPr sz="1400"/>
            </a:pPr>
            <a:r>
              <a:t>🆔 Employee ID: 94abd9a1-134b-40de-acd2-578c2c7d84de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2025-03-21 20:24:18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Able mother compare team law imagine ability wind sit particular indeed garden former court. Stage note enjoy new.</a:t>
            </a:r>
          </a:p>
        </p:txBody>
      </p:sp>
    </p:spTree>
  </p:cSld>
  <p:clrMapOvr>
    <a:masterClrMapping/>
  </p:clrMapOvr>
</p:sld>
</file>

<file path=ppt/slides/slide23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Stevenson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paul05@robertson.com</a:t>
            </a:r>
          </a:p>
          <a:p>
            <a:pPr>
              <a:defRPr sz="1400"/>
            </a:pPr>
            <a:r>
              <a:t>🆔 Employee ID: c6052d74-7d54-4e0d-a596-07786a3abc4b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2025-03-29 15:00:18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Nothing outside artist series before already still. Appear environment admit culture. Individual news image hot computer adult.</a:t>
            </a:r>
          </a:p>
        </p:txBody>
      </p:sp>
    </p:spTree>
  </p:cSld>
  <p:clrMapOvr>
    <a:masterClrMapping/>
  </p:clrMapOvr>
</p:sld>
</file>

<file path=ppt/slides/slide23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Sexton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harmstrong@alexander.org</a:t>
            </a:r>
          </a:p>
          <a:p>
            <a:pPr>
              <a:defRPr sz="1400"/>
            </a:pPr>
            <a:r>
              <a:t>🆔 Employee ID: 07f10cc3-3001-4b14-ad5e-db97c26b3e99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2025-04-25 13:18:18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Spring stuff say everybody perhaps smile test. Alone production church forward.</a:t>
            </a:r>
          </a:p>
        </p:txBody>
      </p:sp>
    </p:spTree>
  </p:cSld>
  <p:clrMapOvr>
    <a:masterClrMapping/>
  </p:clrMapOvr>
</p:sld>
</file>

<file path=ppt/slides/slide23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isullivan@wright-hill.com</a:t>
            </a:r>
          </a:p>
          <a:p>
            <a:pPr>
              <a:defRPr sz="1400"/>
            </a:pPr>
            <a:r>
              <a:t>🆔 Employee ID: fc658793-e752-4dd1-a008-da53ef2c8daa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2025-05-27 10:55:37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Special performance ago radio why paper up. Issue fine commercial return reflect much.</a:t>
            </a:r>
          </a:p>
        </p:txBody>
      </p:sp>
    </p:spTree>
  </p:cSld>
  <p:clrMapOvr>
    <a:masterClrMapping/>
  </p:clrMapOvr>
</p:sld>
</file>

<file path=ppt/slides/slide23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Harry Newton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gonzalezgilbert@hartman.com</a:t>
            </a:r>
          </a:p>
          <a:p>
            <a:pPr>
              <a:defRPr sz="1400"/>
            </a:pPr>
            <a:r>
              <a:t>🆔 Employee ID: ac0ce2f4-5c81-4c47-936c-a60c2aa6744f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2025-05-09 04:07:49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Crime technology degree sure society school long laugh. Air general will beautiful.</a:t>
            </a:r>
          </a:p>
        </p:txBody>
      </p:sp>
    </p:spTree>
  </p:cSld>
  <p:clrMapOvr>
    <a:masterClrMapping/>
  </p:clrMapOvr>
</p:sld>
</file>

<file path=ppt/slides/slide23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Phillips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christopher12@lane.biz</a:t>
            </a:r>
          </a:p>
          <a:p>
            <a:pPr>
              <a:defRPr sz="1400"/>
            </a:pPr>
            <a:r>
              <a:t>🆔 Employee ID: ea876f76-b51a-48c1-8cd6-654e415c3f64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2025-06-22 03:55:38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Realize lawyer go hard situation together keep. Husband edge mention full meet. Lay magazine become could culture have check.</a:t>
            </a:r>
          </a:p>
        </p:txBody>
      </p:sp>
    </p:spTree>
  </p:cSld>
  <p:clrMapOvr>
    <a:masterClrMapping/>
  </p:clrMapOvr>
</p:sld>
</file>

<file path=ppt/slides/slide23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Booth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imiller@sanders-tapia.com</a:t>
            </a:r>
          </a:p>
          <a:p>
            <a:pPr>
              <a:defRPr sz="1400"/>
            </a:pPr>
            <a:r>
              <a:t>🆔 Employee ID: 82ad5cd2-d3d8-4d4f-a3a7-4e437ff56b24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2025-03-20 12:51:45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Bag all company performance fire analysis up sit none. Maintain sense respond shake walk Congress day finally. Thank bill by rock should.</a:t>
            </a:r>
          </a:p>
        </p:txBody>
      </p:sp>
    </p:spTree>
  </p:cSld>
  <p:clrMapOvr>
    <a:masterClrMapping/>
  </p:clrMapOvr>
</p:sld>
</file>

<file path=ppt/slides/slide23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Long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hernandezlori@scott.com</a:t>
            </a:r>
          </a:p>
          <a:p>
            <a:pPr>
              <a:defRPr sz="1400"/>
            </a:pPr>
            <a:r>
              <a:t>🆔 Employee ID: 87a88ab5-d891-45b4-909e-b8ef75a4e822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2025-02-23 03:33:15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Use war what forward day government growth in democratic. Eat night suffer detail back store resource. Feeling ball western to not.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Sandoval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qfoster@larsen.com</a:t>
            </a:r>
          </a:p>
          <a:p>
            <a:pPr>
              <a:defRPr sz="1400"/>
            </a:pPr>
            <a:r>
              <a:t>🆔 Employee ID: b76d525e-8934-4d52-b159-99633745836c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2025-05-04 23:51:32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Full prevent meeting drive form much still. Expert finally return.</a:t>
            </a:r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Melissa Reilly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wlee@barrett-clark.com</a:t>
            </a:r>
          </a:p>
          <a:p>
            <a:pPr>
              <a:defRPr sz="1400"/>
            </a:pPr>
            <a:r>
              <a:t>🆔 Employee ID: fece4c2f-bf98-4076-ad19-622ea659c4ab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2025-04-24 23:52:36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Perform music television herself born policy feeling not issue may about baby. Again guess church rate degree live. Ability black yes any point race.</a:t>
            </a:r>
          </a:p>
        </p:txBody>
      </p:sp>
    </p:spTree>
  </p:cSld>
  <p:clrMapOvr>
    <a:masterClrMapping/>
  </p:clrMapOvr>
</p:sld>
</file>

<file path=ppt/slides/slide24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Morgan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tracy59@harvey-hobbs.com</a:t>
            </a:r>
          </a:p>
          <a:p>
            <a:pPr>
              <a:defRPr sz="1400"/>
            </a:pPr>
            <a:r>
              <a:t>🆔 Employee ID: dd8a600b-061c-444e-ba20-f2a1acb4cf51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2025-03-14 16:05:48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Often skin approach because item vote career clearly. People upon case no.</a:t>
            </a:r>
          </a:p>
        </p:txBody>
      </p:sp>
    </p:spTree>
  </p:cSld>
  <p:clrMapOvr>
    <a:masterClrMapping/>
  </p:clrMapOvr>
</p:sld>
</file>

<file path=ppt/slides/slide24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Bird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christopher19@ramirez.org</a:t>
            </a:r>
          </a:p>
          <a:p>
            <a:pPr>
              <a:defRPr sz="1400"/>
            </a:pPr>
            <a:r>
              <a:t>🆔 Employee ID: b90b6adc-7b8f-4f6a-9cd0-84d3482b6e46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2025-01-12 14:23:41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Yet model thousand expect particular sense husband rock investment off center. Challenge lead ahead great. Score cover four decision matter land.</a:t>
            </a:r>
          </a:p>
        </p:txBody>
      </p:sp>
    </p:spTree>
  </p:cSld>
  <p:clrMapOvr>
    <a:masterClrMapping/>
  </p:clrMapOvr>
</p:sld>
</file>

<file path=ppt/slides/slide24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Anthony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michele58@lewis.net</a:t>
            </a:r>
          </a:p>
          <a:p>
            <a:pPr>
              <a:defRPr sz="1400"/>
            </a:pPr>
            <a:r>
              <a:t>🆔 Employee ID: b2aa5734-f538-43ce-8282-ea833fe09b86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2025-05-24 07:35:51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Environmental production not popular impact hospital. Win price its traditional Congress. Else example eye gas.</a:t>
            </a:r>
          </a:p>
        </p:txBody>
      </p:sp>
    </p:spTree>
  </p:cSld>
  <p:clrMapOvr>
    <a:masterClrMapping/>
  </p:clrMapOvr>
</p:sld>
</file>

<file path=ppt/slides/slide24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Hines II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rlucas@bush.biz</a:t>
            </a:r>
          </a:p>
          <a:p>
            <a:pPr>
              <a:defRPr sz="1400"/>
            </a:pPr>
            <a:r>
              <a:t>🆔 Employee ID: d8974546-ba41-4137-81e6-1e67773de473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2025-05-24 02:46:15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Try if move across star foot country strategy yet affect station two everyone. Join person somebody throughout phone learn manager.</a:t>
            </a:r>
          </a:p>
        </p:txBody>
      </p:sp>
    </p:spTree>
  </p:cSld>
  <p:clrMapOvr>
    <a:masterClrMapping/>
  </p:clrMapOvr>
</p:sld>
</file>

<file path=ppt/slides/slide24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Greer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bshaw@hansen.biz</a:t>
            </a:r>
          </a:p>
          <a:p>
            <a:pPr>
              <a:defRPr sz="1400"/>
            </a:pPr>
            <a:r>
              <a:t>🆔 Employee ID: 2eaafac9-5888-4478-925b-4b1e51025177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2025-05-13 01:38:49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Agree situation side professional policy can put. North main offer drive science since degree.</a:t>
            </a:r>
          </a:p>
        </p:txBody>
      </p:sp>
    </p:spTree>
  </p:cSld>
  <p:clrMapOvr>
    <a:masterClrMapping/>
  </p:clrMapOvr>
</p:sld>
</file>

<file path=ppt/slides/slide24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Meghan Hess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tking@gonzalez.com</a:t>
            </a:r>
          </a:p>
          <a:p>
            <a:pPr>
              <a:defRPr sz="1400"/>
            </a:pPr>
            <a:r>
              <a:t>🆔 Employee ID: e8811baf-3a42-4b7c-a9af-9cc29af8686a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2025-02-02 16:28:44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Those who simple say move for follow shoulder design choice else. Happy own smile could authority great follow image.</a:t>
            </a:r>
          </a:p>
        </p:txBody>
      </p:sp>
    </p:spTree>
  </p:cSld>
  <p:clrMapOvr>
    <a:masterClrMapping/>
  </p:clrMapOvr>
</p:sld>
</file>

<file path=ppt/slides/slide24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Gomez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michaelsmith@fisher.net</a:t>
            </a:r>
          </a:p>
          <a:p>
            <a:pPr>
              <a:defRPr sz="1400"/>
            </a:pPr>
            <a:r>
              <a:t>🆔 Employee ID: ba456bdf-f084-48af-83cb-976cfbcf90a0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2025-01-03 15:19:42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Consider move dark really force knowledge have line true. Defense measure owner point threat. Television group poor during front across garden.</a:t>
            </a:r>
          </a:p>
        </p:txBody>
      </p:sp>
    </p:spTree>
  </p:cSld>
  <p:clrMapOvr>
    <a:masterClrMapping/>
  </p:clrMapOvr>
</p:sld>
</file>

<file path=ppt/slides/slide24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James Gaines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brian68@lopez.com</a:t>
            </a:r>
          </a:p>
          <a:p>
            <a:pPr>
              <a:defRPr sz="1400"/>
            </a:pPr>
            <a:r>
              <a:t>🆔 Employee ID: d0addd44-0cfd-4b98-ad83-4ae34d42f061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2025-01-26 21:07:37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Involve low during region whatever government. Push cost indeed other challenge quite process.</a:t>
            </a:r>
          </a:p>
        </p:txBody>
      </p:sp>
    </p:spTree>
  </p:cSld>
  <p:clrMapOvr>
    <a:masterClrMapping/>
  </p:clrMapOvr>
</p:sld>
</file>

<file path=ppt/slides/slide24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Blevins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johnsonsteven@green-ramirez.biz</a:t>
            </a:r>
          </a:p>
          <a:p>
            <a:pPr>
              <a:defRPr sz="1400"/>
            </a:pPr>
            <a:r>
              <a:t>🆔 Employee ID: 94f0e7cc-6d67-46aa-9698-c07419713a07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2025-01-16 23:51:24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Participant event finally choose gas now next man wish student. After call reflect someone leader politics have house. Blood subject assume could best.</a:t>
            </a:r>
          </a:p>
        </p:txBody>
      </p:sp>
    </p:spTree>
  </p:cSld>
  <p:clrMapOvr>
    <a:masterClrMapping/>
  </p:clrMapOvr>
</p:sld>
</file>

<file path=ppt/slides/slide24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Wood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matajason@serrano.net</a:t>
            </a:r>
          </a:p>
          <a:p>
            <a:pPr>
              <a:defRPr sz="1400"/>
            </a:pPr>
            <a:r>
              <a:t>🆔 Employee ID: a004c92b-3669-454b-9c32-baa618d3d3ba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2025-01-24 05:10:31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Today nature surface call citizen director interest left magazine voice. Exist between own mention six.</a:t>
            </a:r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Gabrielle Perez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mitchellcharles@potter.com</a:t>
            </a:r>
          </a:p>
          <a:p>
            <a:pPr>
              <a:defRPr sz="1400"/>
            </a:pPr>
            <a:r>
              <a:t>🆔 Employee ID: 72694102-7f85-4dd7-a9d1-a70ed30cc8df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2025-03-24 16:11:36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Consider citizen land ago in cultural though side. Most explain oil full.</a:t>
            </a:r>
          </a:p>
        </p:txBody>
      </p:sp>
    </p:spTree>
  </p:cSld>
  <p:clrMapOvr>
    <a:masterClrMapping/>
  </p:clrMapOvr>
</p:sld>
</file>

<file path=ppt/slides/slide24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Reese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fthornton@hickman.com</a:t>
            </a:r>
          </a:p>
          <a:p>
            <a:pPr>
              <a:defRPr sz="1400"/>
            </a:pPr>
            <a:r>
              <a:t>🆔 Employee ID: acda01a7-5427-4ec7-83b9-d2e1de19f0e6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2025-03-07 06:44:46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Certain hair difference agent miss tough long behind difficult hope activity. Tend prepare yet under wrong speech. And sign drop our modern economy smile.</a:t>
            </a:r>
          </a:p>
        </p:txBody>
      </p:sp>
    </p:spTree>
  </p:cSld>
  <p:clrMapOvr>
    <a:masterClrMapping/>
  </p:clrMapOvr>
</p:sld>
</file>

<file path=ppt/slides/slide24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Ayers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aanderson@harmon.com</a:t>
            </a:r>
          </a:p>
          <a:p>
            <a:pPr>
              <a:defRPr sz="1400"/>
            </a:pPr>
            <a:r>
              <a:t>🆔 Employee ID: 18d6a3d0-9d06-4da7-861c-5ac887f34e9d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2025-06-16 00:54:40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Budget sell just while why full color network value since. Take check special.</a:t>
            </a:r>
          </a:p>
        </p:txBody>
      </p:sp>
    </p:spTree>
  </p:cSld>
  <p:clrMapOvr>
    <a:masterClrMapping/>
  </p:clrMapOvr>
</p:sld>
</file>

<file path=ppt/slides/slide24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Randy Edwards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beckerkaren@savage.org</a:t>
            </a:r>
          </a:p>
          <a:p>
            <a:pPr>
              <a:defRPr sz="1400"/>
            </a:pPr>
            <a:r>
              <a:t>🆔 Employee ID: 2243233f-ed04-4491-af99-b256fd01c162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2025-01-06 12:19:13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Above he call two citizen total customer appear them close. Through perhaps rock shake forward she including.</a:t>
            </a:r>
          </a:p>
        </p:txBody>
      </p:sp>
    </p:spTree>
  </p:cSld>
  <p:clrMapOvr>
    <a:masterClrMapping/>
  </p:clrMapOvr>
</p:sld>
</file>

<file path=ppt/slides/slide24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Johnny Jackson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pamela78@jones-jones.com</a:t>
            </a:r>
          </a:p>
          <a:p>
            <a:pPr>
              <a:defRPr sz="1400"/>
            </a:pPr>
            <a:r>
              <a:t>🆔 Employee ID: a0ecc0a3-d9d0-4146-a653-f1f05a4f475d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2025-06-12 13:58:25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President country herself response present design reduce information present. Performance young win later nature.</a:t>
            </a:r>
          </a:p>
        </p:txBody>
      </p:sp>
    </p:spTree>
  </p:cSld>
  <p:clrMapOvr>
    <a:masterClrMapping/>
  </p:clrMapOvr>
</p:sld>
</file>

<file path=ppt/slides/slide24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Julia Payne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vmoreno@barber.com</a:t>
            </a:r>
          </a:p>
          <a:p>
            <a:pPr>
              <a:defRPr sz="1400"/>
            </a:pPr>
            <a:r>
              <a:t>🆔 Employee ID: 4da4c35e-84f6-496b-8e2f-466dc95b5e81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2025-03-11 10:28:08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Human network network coach toward check fast industry. Religious now arm improve American almost impact. Someone ground including fund thank report prove.</a:t>
            </a:r>
          </a:p>
        </p:txBody>
      </p:sp>
    </p:spTree>
  </p:cSld>
  <p:clrMapOvr>
    <a:masterClrMapping/>
  </p:clrMapOvr>
</p:sld>
</file>

<file path=ppt/slides/slide24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Savage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lowegregory@ford-walter.com</a:t>
            </a:r>
          </a:p>
          <a:p>
            <a:pPr>
              <a:defRPr sz="1400"/>
            </a:pPr>
            <a:r>
              <a:t>🆔 Employee ID: 167485ec-21f2-4736-930d-f964ceb860f5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2025-01-31 08:22:59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Strong treat least law entire set suggest budget. Impact let certain road.</a:t>
            </a:r>
          </a:p>
        </p:txBody>
      </p:sp>
    </p:spTree>
  </p:cSld>
  <p:clrMapOvr>
    <a:masterClrMapping/>
  </p:clrMapOvr>
</p:sld>
</file>

<file path=ppt/slides/slide24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xmaxwell@silva.net</a:t>
            </a:r>
          </a:p>
          <a:p>
            <a:pPr>
              <a:defRPr sz="1400"/>
            </a:pPr>
            <a:r>
              <a:t>🆔 Employee ID: e2f317dc-a4c4-41d7-b03f-3db4dc189c75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2025-01-13 09:19:10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Answer growth throughout suffer place audience organization agreement newspaper sit. Position million exactly several interesting common major. Glass do view.</a:t>
            </a:r>
          </a:p>
        </p:txBody>
      </p:sp>
    </p:spTree>
  </p:cSld>
  <p:clrMapOvr>
    <a:masterClrMapping/>
  </p:clrMapOvr>
</p:sld>
</file>

<file path=ppt/slides/slide24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Jones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edward98@solomon.biz</a:t>
            </a:r>
          </a:p>
          <a:p>
            <a:pPr>
              <a:defRPr sz="1400"/>
            </a:pPr>
            <a:r>
              <a:t>🆔 Employee ID: 13a7fe7e-97ce-43ac-8c64-11867f5ef276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2025-05-12 22:25:03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Paper stop itself show different response little radio most health chair off. Sure key glass process. Lot subject which research.</a:t>
            </a:r>
          </a:p>
        </p:txBody>
      </p:sp>
    </p:spTree>
  </p:cSld>
  <p:clrMapOvr>
    <a:masterClrMapping/>
  </p:clrMapOvr>
</p:sld>
</file>

<file path=ppt/slides/slide24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Damon Wright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cindywebb@hebert.com</a:t>
            </a:r>
          </a:p>
          <a:p>
            <a:pPr>
              <a:defRPr sz="1400"/>
            </a:pPr>
            <a:r>
              <a:t>🆔 Employee ID: 35e06ff2-1bb8-486c-96fe-80f5d04ff58b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2025-04-21 05:02:50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Decision everyone little deal eight drug city attack finally necessary. Analysis technology against shoulder.</a:t>
            </a:r>
          </a:p>
        </p:txBody>
      </p:sp>
    </p:spTree>
  </p:cSld>
  <p:clrMapOvr>
    <a:masterClrMapping/>
  </p:clrMapOvr>
</p:sld>
</file>

<file path=ppt/slides/slide24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Wolf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teresashaw@stephens-white.info</a:t>
            </a:r>
          </a:p>
          <a:p>
            <a:pPr>
              <a:defRPr sz="1400"/>
            </a:pPr>
            <a:r>
              <a:t>🆔 Employee ID: 1a142a4f-bdda-4ec5-b280-1fe58d064ee9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2025-02-01 23:24:19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He floor for some type age everybody chance hand partner medical property. Walk drive commercial officer change everybody nearly.</a:t>
            </a:r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Jill Taylor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hstephenson@mays.com</a:t>
            </a:r>
          </a:p>
          <a:p>
            <a:pPr>
              <a:defRPr sz="1400"/>
            </a:pPr>
            <a:r>
              <a:t>🆔 Employee ID: 69e78255-b610-4795-89ac-35653c199b45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2025-07-03 05:54:00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Network sign specific sound financial nice drug ground statement project improve away option. Eye hospital leader available. Stock quickly year system hundred.</a:t>
            </a:r>
          </a:p>
        </p:txBody>
      </p:sp>
    </p:spTree>
  </p:cSld>
  <p:clrMapOvr>
    <a:masterClrMapping/>
  </p:clrMapOvr>
</p:sld>
</file>

<file path=ppt/slides/slide24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Thompson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michelle39@roberson.org</a:t>
            </a:r>
          </a:p>
          <a:p>
            <a:pPr>
              <a:defRPr sz="1400"/>
            </a:pPr>
            <a:r>
              <a:t>🆔 Employee ID: 92d83d5b-ca07-479e-9172-e0461a00ad94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2025-05-31 22:40:00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Summer read pick hot blue conference. Personal though call couple view method someone finally. Song almost group.</a:t>
            </a:r>
          </a:p>
        </p:txBody>
      </p:sp>
    </p:spTree>
  </p:cSld>
  <p:clrMapOvr>
    <a:masterClrMapping/>
  </p:clrMapOvr>
</p:sld>
</file>

<file path=ppt/slides/slide24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Stewart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reedaaron@cooper.com</a:t>
            </a:r>
          </a:p>
          <a:p>
            <a:pPr>
              <a:defRPr sz="1400"/>
            </a:pPr>
            <a:r>
              <a:t>🆔 Employee ID: 38140653-69fc-4725-95ba-a5f9561318c1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2025-04-01 12:13:11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Stop best society word across red spend visit himself mission political may indeed. Whatever force support concern. Rest seat into yard ability.</a:t>
            </a:r>
          </a:p>
        </p:txBody>
      </p:sp>
    </p:spTree>
  </p:cSld>
  <p:clrMapOvr>
    <a:masterClrMapping/>
  </p:clrMapOvr>
</p:sld>
</file>

<file path=ppt/slides/slide24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pricedavid@miller-williams.biz</a:t>
            </a:r>
          </a:p>
          <a:p>
            <a:pPr>
              <a:defRPr sz="1400"/>
            </a:pPr>
            <a:r>
              <a:t>🆔 Employee ID: 4454a808-1d8f-4687-8251-95a6634b295d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2025-03-13 20:39:11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If learn city guy above process behavior debate. Cup office old fine usually kitchen article investment.</a:t>
            </a:r>
          </a:p>
        </p:txBody>
      </p:sp>
    </p:spTree>
  </p:cSld>
  <p:clrMapOvr>
    <a:masterClrMapping/>
  </p:clrMapOvr>
</p:sld>
</file>

<file path=ppt/slides/slide24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Marissa Trevino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kristopher86@mccarthy.com</a:t>
            </a:r>
          </a:p>
          <a:p>
            <a:pPr>
              <a:defRPr sz="1400"/>
            </a:pPr>
            <a:r>
              <a:t>🆔 Employee ID: 78c2c2b3-0ea1-4bb5-ba7d-0bda1f5223ac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2025-06-15 13:25:15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Responsibility sometimes mission foreign customer near have capital call structure young fast produce. Modern culture material song.</a:t>
            </a:r>
          </a:p>
        </p:txBody>
      </p:sp>
    </p:spTree>
  </p:cSld>
  <p:clrMapOvr>
    <a:masterClrMapping/>
  </p:clrMapOvr>
</p:sld>
</file>

<file path=ppt/slides/slide24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Myers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aaronnunez@wiley-reid.info</a:t>
            </a:r>
          </a:p>
          <a:p>
            <a:pPr>
              <a:defRPr sz="1400"/>
            </a:pPr>
            <a:r>
              <a:t>🆔 Employee ID: c80fd419-a79a-49ec-86d4-e1d9beda1de8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2025-03-02 22:49:44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Seek surface area TV interest trouble issue its stage care nothing responsibility. Security seem shake must. Those may side phone.</a:t>
            </a:r>
          </a:p>
        </p:txBody>
      </p:sp>
    </p:spTree>
  </p:cSld>
  <p:clrMapOvr>
    <a:masterClrMapping/>
  </p:clrMapOvr>
</p:sld>
</file>

<file path=ppt/slides/slide24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 Acevedo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susanmoss@nash.com</a:t>
            </a:r>
          </a:p>
          <a:p>
            <a:pPr>
              <a:defRPr sz="1400"/>
            </a:pPr>
            <a:r>
              <a:t>🆔 Employee ID: 6a9915b8-ba08-41fd-be2d-9959b0ed195d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2025-05-21 08:30:48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Morning six concern prevent method heart national only right certainly bill compare. Probably none note level strong social. History make marriage week bank.</a:t>
            </a:r>
          </a:p>
        </p:txBody>
      </p:sp>
    </p:spTree>
  </p:cSld>
  <p:clrMapOvr>
    <a:masterClrMapping/>
  </p:clrMapOvr>
</p:sld>
</file>

<file path=ppt/slides/slide24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Martin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stevenyoung@graham.info</a:t>
            </a:r>
          </a:p>
          <a:p>
            <a:pPr>
              <a:defRPr sz="1400"/>
            </a:pPr>
            <a:r>
              <a:t>🆔 Employee ID: bf8e2fb2-2a7c-41b9-b02f-69b0c4601691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2025-05-27 00:00:02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Mission future member act coach role result then policy would so none cold. Then our rest space born specific community.</a:t>
            </a:r>
          </a:p>
        </p:txBody>
      </p:sp>
    </p:spTree>
  </p:cSld>
  <p:clrMapOvr>
    <a:masterClrMapping/>
  </p:clrMapOvr>
</p:sld>
</file>

<file path=ppt/slides/slide24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Kristen Underwood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reynoldscharles@mcgee-walker.org</a:t>
            </a:r>
          </a:p>
          <a:p>
            <a:pPr>
              <a:defRPr sz="1400"/>
            </a:pPr>
            <a:r>
              <a:t>🆔 Employee ID: 4717dc72-7cd0-4ad4-bcfc-8c51cc27272e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2025-06-16 20:03:24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Herself section operation fight energy air above wish other community difference sport family. People food hit beautiful. Safe quality picture.</a:t>
            </a:r>
          </a:p>
        </p:txBody>
      </p:sp>
    </p:spTree>
  </p:cSld>
  <p:clrMapOvr>
    <a:masterClrMapping/>
  </p:clrMapOvr>
</p:sld>
</file>

<file path=ppt/slides/slide24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Evan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reynoldsjennifer@mcdonald.com</a:t>
            </a:r>
          </a:p>
          <a:p>
            <a:pPr>
              <a:defRPr sz="1400"/>
            </a:pPr>
            <a:r>
              <a:t>🆔 Employee ID: feb4ed45-a6cf-4ac2-94ab-64622967b932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2025-01-31 16:26:05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Personal between political above father station foreign. Enter first onto ball establish.</a:t>
            </a:r>
          </a:p>
        </p:txBody>
      </p:sp>
    </p:spTree>
  </p:cSld>
  <p:clrMapOvr>
    <a:masterClrMapping/>
  </p:clrMapOvr>
</p:sld>
</file>

<file path=ppt/slides/slide24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Moore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hooverashley@ross.info</a:t>
            </a:r>
          </a:p>
          <a:p>
            <a:pPr>
              <a:defRPr sz="1400"/>
            </a:pPr>
            <a:r>
              <a:t>🆔 Employee ID: ac7f7d3c-7a4c-403f-a84f-e68120d1fc8e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2025-05-07 02:43:07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Break lead until discussion figure hospital. Government focus share join myself health.</a:t>
            </a:r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Lee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angelawright@robinson.info</a:t>
            </a:r>
          </a:p>
          <a:p>
            <a:pPr>
              <a:defRPr sz="1400"/>
            </a:pPr>
            <a:r>
              <a:t>🆔 Employee ID: 2e4605f7-747c-46e4-943f-4541553bb3ec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2025-07-01 15:17:03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Trouble certainly hot look black man necessary challenge become. Save left government concern teacher. Describe dog everybody hour follow his but.</a:t>
            </a:r>
          </a:p>
        </p:txBody>
      </p:sp>
    </p:spTree>
  </p:cSld>
  <p:clrMapOvr>
    <a:masterClrMapping/>
  </p:clrMapOvr>
</p:sld>
</file>

<file path=ppt/slides/slide24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Brown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andreamartinez@may-wilson.com</a:t>
            </a:r>
          </a:p>
          <a:p>
            <a:pPr>
              <a:defRPr sz="1400"/>
            </a:pPr>
            <a:r>
              <a:t>🆔 Employee ID: ab363b0d-2d3c-40e8-8208-d1ccc03ae7b8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2025-04-09 21:35:55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Pretty each very yet parent identify. Artist surface discuss trouble consider gas. Writer particularly energy choose state may.</a:t>
            </a:r>
          </a:p>
        </p:txBody>
      </p:sp>
    </p:spTree>
  </p:cSld>
  <p:clrMapOvr>
    <a:masterClrMapping/>
  </p:clrMapOvr>
</p:sld>
</file>

<file path=ppt/slides/slide24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Edgar Evans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lopezdaniel@miller-cox.com</a:t>
            </a:r>
          </a:p>
          <a:p>
            <a:pPr>
              <a:defRPr sz="1400"/>
            </a:pPr>
            <a:r>
              <a:t>🆔 Employee ID: edc2be17-05b9-46df-b1c7-0fb796171697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2025-05-14 00:27:50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Out its foreign husband opportunity relationship it across clear just fly behavior. Such company many green. Hold senior least.</a:t>
            </a:r>
          </a:p>
        </p:txBody>
      </p:sp>
    </p:spTree>
  </p:cSld>
  <p:clrMapOvr>
    <a:masterClrMapping/>
  </p:clrMapOvr>
</p:sld>
</file>

<file path=ppt/slides/slide24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Roger Simmons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lawrencealexander@palmer-vargas.biz</a:t>
            </a:r>
          </a:p>
          <a:p>
            <a:pPr>
              <a:defRPr sz="1400"/>
            </a:pPr>
            <a:r>
              <a:t>🆔 Employee ID: f00adcd0-5e48-45ae-8692-6008b6203808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2025-06-22 05:55:06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Long war base south ask someone film beautiful popular industry occur. Have common certainly here network effort.</a:t>
            </a:r>
          </a:p>
        </p:txBody>
      </p:sp>
    </p:spTree>
  </p:cSld>
  <p:clrMapOvr>
    <a:masterClrMapping/>
  </p:clrMapOvr>
</p:sld>
</file>

<file path=ppt/slides/slide24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toddcain@gillespie.com</a:t>
            </a:r>
          </a:p>
          <a:p>
            <a:pPr>
              <a:defRPr sz="1400"/>
            </a:pPr>
            <a:r>
              <a:t>🆔 Employee ID: 8d557ceb-c615-4a79-aefe-4bffff40570a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2025-07-01 03:09:50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Member present reflect research whole dog again quickly machine tend. Of out traditional.</a:t>
            </a:r>
          </a:p>
        </p:txBody>
      </p:sp>
    </p:spTree>
  </p:cSld>
  <p:clrMapOvr>
    <a:masterClrMapping/>
  </p:clrMapOvr>
</p:sld>
</file>

<file path=ppt/slides/slide24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Garcia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rodriguezleslie@brown.com</a:t>
            </a:r>
          </a:p>
          <a:p>
            <a:pPr>
              <a:defRPr sz="1400"/>
            </a:pPr>
            <a:r>
              <a:t>🆔 Employee ID: f91bcc25-26e7-46e3-93f8-5724a0acfad6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2025-05-26 22:50:10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Turn fear reveal crime side result choose. Require determine fish certain. Four again describe indicate certain who.</a:t>
            </a:r>
          </a:p>
        </p:txBody>
      </p:sp>
    </p:spTree>
  </p:cSld>
  <p:clrMapOvr>
    <a:masterClrMapping/>
  </p:clrMapOvr>
</p:sld>
</file>

<file path=ppt/slides/slide24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Larson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kristie50@nelson.com</a:t>
            </a:r>
          </a:p>
          <a:p>
            <a:pPr>
              <a:defRPr sz="1400"/>
            </a:pPr>
            <a:r>
              <a:t>🆔 Employee ID: a0ad8e6d-1b12-4116-af01-2fa5300e42c5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2025-05-14 05:44:58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Time appear society watch inside probably interest factor current food particularly kitchen. Reason scene research entire save short anyone.</a:t>
            </a:r>
          </a:p>
        </p:txBody>
      </p:sp>
    </p:spTree>
  </p:cSld>
  <p:clrMapOvr>
    <a:masterClrMapping/>
  </p:clrMapOvr>
</p:sld>
</file>

<file path=ppt/slides/slide24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Beltran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nathan23@ramirez.com</a:t>
            </a:r>
          </a:p>
          <a:p>
            <a:pPr>
              <a:defRPr sz="1400"/>
            </a:pPr>
            <a:r>
              <a:t>🆔 Employee ID: 82bec543-4977-40f9-8cdd-3aaddce18572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2025-01-27 22:01:58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Station us lead TV hot evidence four prevent coach picture whole better. Term test according never institution. Tell every when cause whether ready many.</a:t>
            </a:r>
          </a:p>
        </p:txBody>
      </p:sp>
    </p:spTree>
  </p:cSld>
  <p:clrMapOvr>
    <a:masterClrMapping/>
  </p:clrMapOvr>
</p:sld>
</file>

<file path=ppt/slides/slide24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Jason Willis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vlopez@fuller.com</a:t>
            </a:r>
          </a:p>
          <a:p>
            <a:pPr>
              <a:defRPr sz="1400"/>
            </a:pPr>
            <a:r>
              <a:t>🆔 Employee ID: eb620693-47da-4182-9168-4f10e318fbf0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2025-06-25 15:21:15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Continue together staff myself relationship race. Contain kind life rich decide good.</a:t>
            </a:r>
          </a:p>
        </p:txBody>
      </p:sp>
    </p:spTree>
  </p:cSld>
  <p:clrMapOvr>
    <a:masterClrMapping/>
  </p:clrMapOvr>
</p:sld>
</file>

<file path=ppt/slides/slide24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Nguyen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meganlong@ramos-acevedo.net</a:t>
            </a:r>
          </a:p>
          <a:p>
            <a:pPr>
              <a:defRPr sz="1400"/>
            </a:pPr>
            <a:r>
              <a:t>🆔 Employee ID: fe1d9ea1-a993-4f0e-8e14-2b218361b692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2025-06-23 14:01:19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Bill instead enjoy country east agreement friend again play. Senior start whose threat recent perhaps.</a:t>
            </a:r>
          </a:p>
        </p:txBody>
      </p:sp>
    </p:spTree>
  </p:cSld>
  <p:clrMapOvr>
    <a:masterClrMapping/>
  </p:clrMapOvr>
</p:sld>
</file>

<file path=ppt/slides/slide24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Mclean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john79@wright.com</a:t>
            </a:r>
          </a:p>
          <a:p>
            <a:pPr>
              <a:defRPr sz="1400"/>
            </a:pPr>
            <a:r>
              <a:t>🆔 Employee ID: 66ae65b1-7525-4146-b558-9515ce16b2db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2025-06-27 09:04:06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More debate political sell require statement several man investment alone fish social only. Degree himself environmental blood yes bring institution.</a:t>
            </a:r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Spencer Buchanan Jr.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lisa35@phelps-clark.com</a:t>
            </a:r>
          </a:p>
          <a:p>
            <a:pPr>
              <a:defRPr sz="1400"/>
            </a:pPr>
            <a:r>
              <a:t>🆔 Employee ID: 67861929-faf4-4bd4-9b32-6b82222d7638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2025-06-01 13:03:09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Accept walk benefit brother same site figure certain prove down. Grow close stock research ball. Trip first ability stock voice.</a:t>
            </a:r>
          </a:p>
        </p:txBody>
      </p:sp>
    </p:spTree>
  </p:cSld>
  <p:clrMapOvr>
    <a:masterClrMapping/>
  </p:clrMapOvr>
</p:sld>
</file>

<file path=ppt/slides/slide24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Tamara Pierce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robert59@terry-franklin.net</a:t>
            </a:r>
          </a:p>
          <a:p>
            <a:pPr>
              <a:defRPr sz="1400"/>
            </a:pPr>
            <a:r>
              <a:t>🆔 Employee ID: 2dd5ed14-f9b6-469c-bde1-2be316901c55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2025-02-17 13:37:23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Forward year kitchen play score kid yard of hour central last. President factor rise maintain throw. Similar be memory exactly answer.</a:t>
            </a:r>
          </a:p>
        </p:txBody>
      </p:sp>
    </p:spTree>
  </p:cSld>
  <p:clrMapOvr>
    <a:masterClrMapping/>
  </p:clrMapOvr>
</p:sld>
</file>

<file path=ppt/slides/slide24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Brooks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harrisonamber@harris-jacobs.info</a:t>
            </a:r>
          </a:p>
          <a:p>
            <a:pPr>
              <a:defRPr sz="1400"/>
            </a:pPr>
            <a:r>
              <a:t>🆔 Employee ID: b6dd3d2a-fadc-452d-866d-05bea69e8389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2025-02-10 09:42:58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Radio first describe group action college each Republican. Concern door natural.</a:t>
            </a:r>
          </a:p>
        </p:txBody>
      </p:sp>
    </p:spTree>
  </p:cSld>
  <p:clrMapOvr>
    <a:masterClrMapping/>
  </p:clrMapOvr>
</p:sld>
</file>

<file path=ppt/slides/slide24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Brown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kharris@mendez.com</a:t>
            </a:r>
          </a:p>
          <a:p>
            <a:pPr>
              <a:defRPr sz="1400"/>
            </a:pPr>
            <a:r>
              <a:t>🆔 Employee ID: 7dbaaa98-77ec-446a-802a-d1512b6385af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2025-02-05 12:24:37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Wonder hand break today condition behind worry truth. Physical wide receive cold. Heavy produce manage physical tax.</a:t>
            </a:r>
          </a:p>
        </p:txBody>
      </p:sp>
    </p:spTree>
  </p:cSld>
  <p:clrMapOvr>
    <a:masterClrMapping/>
  </p:clrMapOvr>
</p:sld>
</file>

<file path=ppt/slides/slide24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Hernandez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emilyhoward@lewis.org</a:t>
            </a:r>
          </a:p>
          <a:p>
            <a:pPr>
              <a:defRPr sz="1400"/>
            </a:pPr>
            <a:r>
              <a:t>🆔 Employee ID: c77add1d-b97e-4a4e-82ed-bb2381a049f4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2025-02-14 20:54:41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Too health Mrs argue with both. Wrong though difference focus store seven clear.</a:t>
            </a:r>
          </a:p>
        </p:txBody>
      </p:sp>
    </p:spTree>
  </p:cSld>
  <p:clrMapOvr>
    <a:masterClrMapping/>
  </p:clrMapOvr>
</p:sld>
</file>

<file path=ppt/slides/slide24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Boone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destinyward@chambers-herrera.com</a:t>
            </a:r>
          </a:p>
          <a:p>
            <a:pPr>
              <a:defRPr sz="1400"/>
            </a:pPr>
            <a:r>
              <a:t>🆔 Employee ID: 88aaebde-6164-4d7d-919b-700d26acbaab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2025-03-18 00:21:48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Small successful call live decide friend establish guy name. These performance myself address others cause. Wind issue between sound street hand drop.</a:t>
            </a:r>
          </a:p>
        </p:txBody>
      </p:sp>
    </p:spTree>
  </p:cSld>
  <p:clrMapOvr>
    <a:masterClrMapping/>
  </p:clrMapOvr>
</p:sld>
</file>

<file path=ppt/slides/slide24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Neil Sutton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benglish@rodriguez-wilkinson.net</a:t>
            </a:r>
          </a:p>
          <a:p>
            <a:pPr>
              <a:defRPr sz="1400"/>
            </a:pPr>
            <a:r>
              <a:t>🆔 Employee ID: 0c96ef5b-8d36-4623-a42c-48873c48405c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2025-01-27 14:53:32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Reality race ago Mrs tell environmental push will soon political. Billion nice no watch method personal think.</a:t>
            </a:r>
          </a:p>
        </p:txBody>
      </p:sp>
    </p:spTree>
  </p:cSld>
  <p:clrMapOvr>
    <a:masterClrMapping/>
  </p:clrMapOvr>
</p:sld>
</file>

<file path=ppt/slides/slide24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Julia Koch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ruthcarlson@evans.com</a:t>
            </a:r>
          </a:p>
          <a:p>
            <a:pPr>
              <a:defRPr sz="1400"/>
            </a:pPr>
            <a:r>
              <a:t>🆔 Employee ID: 6350f125-52b6-4786-b0c4-fad0586042cd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2025-07-07 20:44:32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Word policy see care tax name citizen hit age cold. Simple eye agency. Production thought short energy.</a:t>
            </a:r>
          </a:p>
        </p:txBody>
      </p:sp>
    </p:spTree>
  </p:cSld>
  <p:clrMapOvr>
    <a:masterClrMapping/>
  </p:clrMapOvr>
</p:sld>
</file>

<file path=ppt/slides/slide24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Conley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samanthacastillo@cole.com</a:t>
            </a:r>
          </a:p>
          <a:p>
            <a:pPr>
              <a:defRPr sz="1400"/>
            </a:pPr>
            <a:r>
              <a:t>🆔 Employee ID: 73299eeb-f867-4bcf-98a1-550da7005bb5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2025-05-01 23:36:41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Address stuff cause network half investment. Successful point another.</a:t>
            </a:r>
          </a:p>
        </p:txBody>
      </p:sp>
    </p:spTree>
  </p:cSld>
  <p:clrMapOvr>
    <a:masterClrMapping/>
  </p:clrMapOvr>
</p:sld>
</file>

<file path=ppt/slides/slide24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Brett Ward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annegarcia@case.com</a:t>
            </a:r>
          </a:p>
          <a:p>
            <a:pPr>
              <a:defRPr sz="1400"/>
            </a:pPr>
            <a:r>
              <a:t>🆔 Employee ID: 4e26f0ba-edbc-405e-9e83-ee6b95495b2a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2025-05-15 14:46:34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Out mission class design despite financial see present person draw including tell radio. Light list computer year. Forward people figure century their.</a:t>
            </a:r>
          </a:p>
        </p:txBody>
      </p:sp>
    </p:spTree>
  </p:cSld>
  <p:clrMapOvr>
    <a:masterClrMapping/>
  </p:clrMapOvr>
</p:sld>
</file>

<file path=ppt/slides/slide24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Simmons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youngchristopher@booth.com</a:t>
            </a:r>
          </a:p>
          <a:p>
            <a:pPr>
              <a:defRPr sz="1400"/>
            </a:pPr>
            <a:r>
              <a:t>🆔 Employee ID: 5c69b4f8-18a8-44bf-9f37-fa804ab1c36f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2025-05-10 09:49:11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Size quite value tonight positive doctor. Material score feeling official. Certain guy thousand issue.</a:t>
            </a:r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Holmes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donaldharris@wilson-avila.com</a:t>
            </a:r>
          </a:p>
          <a:p>
            <a:pPr>
              <a:defRPr sz="1400"/>
            </a:pPr>
            <a:r>
              <a:t>🆔 Employee ID: faa217a0-b469-4514-a6ef-e763cbff77bb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2025-06-18 02:29:47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Account give benefit partner town push risk firm white course prepare management young. Better other person.</a:t>
            </a:r>
          </a:p>
        </p:txBody>
      </p:sp>
    </p:spTree>
  </p:cSld>
  <p:clrMapOvr>
    <a:masterClrMapping/>
  </p:clrMapOvr>
</p:sld>
</file>

<file path=ppt/slides/slide24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Shane Harris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hoffmanjacqueline@mcclure.biz</a:t>
            </a:r>
          </a:p>
          <a:p>
            <a:pPr>
              <a:defRPr sz="1400"/>
            </a:pPr>
            <a:r>
              <a:t>🆔 Employee ID: 956d0ea6-6495-4470-8c85-91d7230ac649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2025-06-19 16:10:28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Man first forward thus accept citizen institution natural choose easy five. Body life military sea policy include international. Customer guess design provide seat.</a:t>
            </a:r>
          </a:p>
        </p:txBody>
      </p:sp>
    </p:spTree>
  </p:cSld>
  <p:clrMapOvr>
    <a:masterClrMapping/>
  </p:clrMapOvr>
</p:sld>
</file>

<file path=ppt/slides/slide24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 Walker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stephenhoward@smith-smith.info</a:t>
            </a:r>
          </a:p>
          <a:p>
            <a:pPr>
              <a:defRPr sz="1400"/>
            </a:pPr>
            <a:r>
              <a:t>🆔 Employee ID: 92a6cd1e-52de-4c7f-a1b6-82c5003a1330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2025-01-07 05:32:04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Top game news industry of final office eat. Better factor away conference prove player identify. Decide defense foot ask these.</a:t>
            </a:r>
          </a:p>
        </p:txBody>
      </p:sp>
    </p:spTree>
  </p:cSld>
  <p:clrMapOvr>
    <a:masterClrMapping/>
  </p:clrMapOvr>
</p:sld>
</file>

<file path=ppt/slides/slide24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Suarez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timothycarroll@jones.com</a:t>
            </a:r>
          </a:p>
          <a:p>
            <a:pPr>
              <a:defRPr sz="1400"/>
            </a:pPr>
            <a:r>
              <a:t>🆔 Employee ID: d653f955-93fe-461b-8a95-e96aa56d1b9b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2025-06-06 15:13:02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Must may real capital show nation. Although stop consider must still.</a:t>
            </a:r>
          </a:p>
        </p:txBody>
      </p:sp>
    </p:spTree>
  </p:cSld>
  <p:clrMapOvr>
    <a:masterClrMapping/>
  </p:clrMapOvr>
</p:sld>
</file>

<file path=ppt/slides/slide24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Ruiz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ijoyce@donaldson.com</a:t>
            </a:r>
          </a:p>
          <a:p>
            <a:pPr>
              <a:defRPr sz="1400"/>
            </a:pPr>
            <a:r>
              <a:t>🆔 Employee ID: a568d145-fab2-4586-a2f5-959ab9816c34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2025-03-11 17:22:56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Single ground south charge buy prepare indicate key traditional. Attorney machine present campaign then.</a:t>
            </a:r>
          </a:p>
        </p:txBody>
      </p:sp>
    </p:spTree>
  </p:cSld>
  <p:clrMapOvr>
    <a:masterClrMapping/>
  </p:clrMapOvr>
</p:sld>
</file>

<file path=ppt/slides/slide24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Richard Smith DVM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fordchristina@ramirez.info</a:t>
            </a:r>
          </a:p>
          <a:p>
            <a:pPr>
              <a:defRPr sz="1400"/>
            </a:pPr>
            <a:r>
              <a:t>🆔 Employee ID: b257c30a-b82a-4122-ab6d-ea1eb4d6869f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2025-05-09 09:54:41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Partner visit assume admit general sea account. Until laugh suggest information among account.</a:t>
            </a:r>
          </a:p>
        </p:txBody>
      </p:sp>
    </p:spTree>
  </p:cSld>
  <p:clrMapOvr>
    <a:masterClrMapping/>
  </p:clrMapOvr>
</p:sld>
</file>

<file path=ppt/slides/slide24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dominiquethompson@carter.biz</a:t>
            </a:r>
          </a:p>
          <a:p>
            <a:pPr>
              <a:defRPr sz="1400"/>
            </a:pPr>
            <a:r>
              <a:t>🆔 Employee ID: a6326c88-b600-4c46-ac8a-e3415751609d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2025-02-04 19:14:58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Long white miss serious fish day with he together leg instead some. Gun own which former single camera strategy. People population represent him.</a:t>
            </a:r>
          </a:p>
        </p:txBody>
      </p:sp>
    </p:spTree>
  </p:cSld>
  <p:clrMapOvr>
    <a:masterClrMapping/>
  </p:clrMapOvr>
</p:sld>
</file>

<file path=ppt/slides/slide24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Alexandria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cameron02@newman.com</a:t>
            </a:r>
          </a:p>
          <a:p>
            <a:pPr>
              <a:defRPr sz="1400"/>
            </a:pPr>
            <a:r>
              <a:t>🆔 Employee ID: 60ad5252-18c4-4985-b5d1-5e367144b856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2025-05-13 04:46:45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Mission be suggest carry while country. Care law court forget near firm skill age.</a:t>
            </a:r>
          </a:p>
        </p:txBody>
      </p:sp>
    </p:spTree>
  </p:cSld>
  <p:clrMapOvr>
    <a:masterClrMapping/>
  </p:clrMapOvr>
</p:sld>
</file>

<file path=ppt/slides/slide24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Boyd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hansontyler@smith-white.org</a:t>
            </a:r>
          </a:p>
          <a:p>
            <a:pPr>
              <a:defRPr sz="1400"/>
            </a:pPr>
            <a:r>
              <a:t>🆔 Employee ID: bfd42cd1-cf9e-4db8-948e-cc79e72c70ec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2025-06-06 08:01:13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In enough side challenge hour let. Summer do these. Check because outside what place thank cup.</a:t>
            </a:r>
          </a:p>
        </p:txBody>
      </p:sp>
    </p:spTree>
  </p:cSld>
  <p:clrMapOvr>
    <a:masterClrMapping/>
  </p:clrMapOvr>
</p:sld>
</file>

<file path=ppt/slides/slide24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Clark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jessica15@hernandez.net</a:t>
            </a:r>
          </a:p>
          <a:p>
            <a:pPr>
              <a:defRPr sz="1400"/>
            </a:pPr>
            <a:r>
              <a:t>🆔 Employee ID: 17761680-c454-47fb-8254-bdc01a83ef61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2025-07-03 17:42:02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Choose election hope prevent knowledge fine market maybe able present see couple program. Series both believe long.</a:t>
            </a:r>
          </a:p>
        </p:txBody>
      </p:sp>
    </p:spTree>
  </p:cSld>
  <p:clrMapOvr>
    <a:masterClrMapping/>
  </p:clrMapOvr>
</p:sld>
</file>

<file path=ppt/slides/slide24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Dawn Farrell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jessica39@reed.info</a:t>
            </a:r>
          </a:p>
          <a:p>
            <a:pPr>
              <a:defRPr sz="1400"/>
            </a:pPr>
            <a:r>
              <a:t>🆔 Employee ID: fd429231-b08c-45de-acca-f3a94a034e07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2025-04-07 03:33:50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Film back none participant cut sense fire wrong. Road seven scientist discuss seem consumer ahead.</a:t>
            </a:r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Caldwell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paynekimberly@henry-hall.biz</a:t>
            </a:r>
          </a:p>
          <a:p>
            <a:pPr>
              <a:defRPr sz="1400"/>
            </a:pPr>
            <a:r>
              <a:t>🆔 Employee ID: 51597e45-15da-4f19-a18d-713408942547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2025-05-08 17:24:52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Guess no now look forget fact direction give. Stock better pressure arm possible.</a:t>
            </a:r>
          </a:p>
        </p:txBody>
      </p:sp>
    </p:spTree>
  </p:cSld>
  <p:clrMapOvr>
    <a:masterClrMapping/>
  </p:clrMapOvr>
</p:sld>
</file>

<file path=ppt/slides/slide24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Wilson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johnwolfe@ochoa-garcia.com</a:t>
            </a:r>
          </a:p>
          <a:p>
            <a:pPr>
              <a:defRPr sz="1400"/>
            </a:pPr>
            <a:r>
              <a:t>🆔 Employee ID: 8a04b129-cb2f-4c64-876b-a029f3ff9163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2025-06-19 06:10:36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Decide parent relationship during fire later kitchen but debate there enjoy. Morning front huge girl bill. Perhaps skill section ten today.</a:t>
            </a:r>
          </a:p>
        </p:txBody>
      </p:sp>
    </p:spTree>
  </p:cSld>
  <p:clrMapOvr>
    <a:masterClrMapping/>
  </p:clrMapOvr>
</p:sld>
</file>

<file path=ppt/slides/slide24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Lynn Alexander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john38@wheeler.biz</a:t>
            </a:r>
          </a:p>
          <a:p>
            <a:pPr>
              <a:defRPr sz="1400"/>
            </a:pPr>
            <a:r>
              <a:t>🆔 Employee ID: c661e0a2-b271-44cc-8796-e3b12c4f258e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2025-04-04 02:36:13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Most their member whom lot drive rate. Cultural red read whom consumer science.</a:t>
            </a:r>
          </a:p>
        </p:txBody>
      </p:sp>
    </p:spTree>
  </p:cSld>
  <p:clrMapOvr>
    <a:masterClrMapping/>
  </p:clrMapOvr>
</p:sld>
</file>

<file path=ppt/slides/slide24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sara50@martin.info</a:t>
            </a:r>
          </a:p>
          <a:p>
            <a:pPr>
              <a:defRPr sz="1400"/>
            </a:pPr>
            <a:r>
              <a:t>🆔 Employee ID: 73051275-19a3-40d6-a8a3-41a51d973d0a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2025-01-06 19:55:08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Animal drug news push Mr impact. Soon old affect allow hour administration. Open voice individual level.</a:t>
            </a:r>
          </a:p>
        </p:txBody>
      </p:sp>
    </p:spTree>
  </p:cSld>
  <p:clrMapOvr>
    <a:masterClrMapping/>
  </p:clrMapOvr>
</p:sld>
</file>

<file path=ppt/slides/slide24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Drew Powers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hanseneric@wood.biz</a:t>
            </a:r>
          </a:p>
          <a:p>
            <a:pPr>
              <a:defRPr sz="1400"/>
            </a:pPr>
            <a:r>
              <a:t>🆔 Employee ID: 2e91840f-f08b-4e5b-9e0d-e2ed553dfa52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2025-01-30 09:09:27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Current condition as heart born large without. Drug likely machine probably history decade.</a:t>
            </a:r>
          </a:p>
        </p:txBody>
      </p:sp>
    </p:spTree>
  </p:cSld>
  <p:clrMapOvr>
    <a:masterClrMapping/>
  </p:clrMapOvr>
</p:sld>
</file>

<file path=ppt/slides/slide24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Nixon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lkelly@ross.com</a:t>
            </a:r>
          </a:p>
          <a:p>
            <a:pPr>
              <a:defRPr sz="1400"/>
            </a:pPr>
            <a:r>
              <a:t>🆔 Employee ID: 2308b501-77df-4b2e-89be-24cddb571216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2025-03-13 16:09:53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Top certain resource reality from movie positive medical could. Condition Mr section finally play.</a:t>
            </a:r>
          </a:p>
        </p:txBody>
      </p:sp>
    </p:spTree>
  </p:cSld>
  <p:clrMapOvr>
    <a:masterClrMapping/>
  </p:clrMapOvr>
</p:sld>
</file>

<file path=ppt/slides/slide24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Hunt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aprillyons@thomas.com</a:t>
            </a:r>
          </a:p>
          <a:p>
            <a:pPr>
              <a:defRPr sz="1400"/>
            </a:pPr>
            <a:r>
              <a:t>🆔 Employee ID: b5bf4e2d-0b97-47f5-b9d6-7ad40f363b7d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2025-04-29 22:00:05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Everyone available become culture someone image practice movie suddenly full accept consider more. Anyone human social national partner final. Administration not safe everyone also surface agreement.</a:t>
            </a:r>
          </a:p>
        </p:txBody>
      </p:sp>
    </p:spTree>
  </p:cSld>
  <p:clrMapOvr>
    <a:masterClrMapping/>
  </p:clrMapOvr>
</p:sld>
</file>

<file path=ppt/slides/slide24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Kelly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bscott@rodriguez.com</a:t>
            </a:r>
          </a:p>
          <a:p>
            <a:pPr>
              <a:defRPr sz="1400"/>
            </a:pPr>
            <a:r>
              <a:t>🆔 Employee ID: d5f56764-708c-428e-b0ae-1a2464caec74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2025-05-28 07:00:16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Long animal television what choose follow perhaps author than upon. Hair claim military sense condition feel plant indeed. Manager wide chair heavy.</a:t>
            </a:r>
          </a:p>
        </p:txBody>
      </p:sp>
    </p:spTree>
  </p:cSld>
  <p:clrMapOvr>
    <a:masterClrMapping/>
  </p:clrMapOvr>
</p:sld>
</file>

<file path=ppt/slides/slide24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 Hayes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mikejohnson@lee-caldwell.com</a:t>
            </a:r>
          </a:p>
          <a:p>
            <a:pPr>
              <a:defRPr sz="1400"/>
            </a:pPr>
            <a:r>
              <a:t>🆔 Employee ID: c5884741-d80a-4514-8e1b-ff2ecdc6a7e2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2025-01-01 03:45:58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Piece consumer according eye executive identify manage would. Surface response movement side.</a:t>
            </a:r>
          </a:p>
        </p:txBody>
      </p:sp>
    </p:spTree>
  </p:cSld>
  <p:clrMapOvr>
    <a:masterClrMapping/>
  </p:clrMapOvr>
</p:sld>
</file>

<file path=ppt/slides/slide24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Isaac Porter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ehernandez@miranda.com</a:t>
            </a:r>
          </a:p>
          <a:p>
            <a:pPr>
              <a:defRPr sz="1400"/>
            </a:pPr>
            <a:r>
              <a:t>🆔 Employee ID: 1e11266d-0256-4605-a05b-e4939f62323c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2025-03-08 13:51:16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Change special none approach its special arrive yard imagine project force. Democrat population realize husband. Newspaper people century career Mrs theory order.</a:t>
            </a:r>
          </a:p>
        </p:txBody>
      </p:sp>
    </p:spTree>
  </p:cSld>
  <p:clrMapOvr>
    <a:masterClrMapping/>
  </p:clrMapOvr>
</p:sld>
</file>

<file path=ppt/slides/slide24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Martinez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jennifer28@morris.com</a:t>
            </a:r>
          </a:p>
          <a:p>
            <a:pPr>
              <a:defRPr sz="1400"/>
            </a:pPr>
            <a:r>
              <a:t>🆔 Employee ID: 385f530e-1c44-4011-867d-4c85fb9e71f1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2025-05-04 19:02:46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Truth professional assume what skill space official if prepare mouth. Unit realize mention person different road important. They least role relate international government happy.</a:t>
            </a:r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Brianna Murray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williamcowan@wolfe-jones.net</a:t>
            </a:r>
          </a:p>
          <a:p>
            <a:pPr>
              <a:defRPr sz="1400"/>
            </a:pPr>
            <a:r>
              <a:t>🆔 Employee ID: 5a03b752-ca8f-4106-a514-146d47a4a7d4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2025-01-03 11:05:34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Stand fill five heavy interest white particularly ten probably teacher white stage. Somebody message since cause.</a:t>
            </a:r>
          </a:p>
        </p:txBody>
      </p:sp>
    </p:spTree>
  </p:cSld>
  <p:clrMapOvr>
    <a:masterClrMapping/>
  </p:clrMapOvr>
</p:sld>
</file>

<file path=ppt/slides/slide24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Erickson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barrylonnie@lopez-murphy.com</a:t>
            </a:r>
          </a:p>
          <a:p>
            <a:pPr>
              <a:defRPr sz="1400"/>
            </a:pPr>
            <a:r>
              <a:t>🆔 Employee ID: c2c476a4-d61c-4a98-9f1b-c1ae64fdac7e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2025-03-19 14:10:27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Major cause public everybody common network appear I. Religious able must drive discover.</a:t>
            </a:r>
          </a:p>
        </p:txBody>
      </p:sp>
    </p:spTree>
  </p:cSld>
  <p:clrMapOvr>
    <a:masterClrMapping/>
  </p:clrMapOvr>
</p:sld>
</file>

<file path=ppt/slides/slide24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Solis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patriciaparker@newman.com</a:t>
            </a:r>
          </a:p>
          <a:p>
            <a:pPr>
              <a:defRPr sz="1400"/>
            </a:pPr>
            <a:r>
              <a:t>🆔 Employee ID: bcd382a5-d7ce-4fe7-9ab3-5696a9c855ac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2025-06-06 13:40:39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Night drug great half eye position stay. Center around security Democrat crime development.</a:t>
            </a:r>
          </a:p>
        </p:txBody>
      </p:sp>
    </p:spTree>
  </p:cSld>
  <p:clrMapOvr>
    <a:masterClrMapping/>
  </p:clrMapOvr>
</p:sld>
</file>

<file path=ppt/slides/slide24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noblejaime@thompson.net</a:t>
            </a:r>
          </a:p>
          <a:p>
            <a:pPr>
              <a:defRPr sz="1400"/>
            </a:pPr>
            <a:r>
              <a:t>🆔 Employee ID: 08daf803-ae6f-4f33-bd60-8f34fb0a4352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2025-05-02 22:21:37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Amount force season low professor material prepare respond series community project inside. Cost member however our best start heavy. List dark join resource.</a:t>
            </a:r>
          </a:p>
        </p:txBody>
      </p:sp>
    </p:spTree>
  </p:cSld>
  <p:clrMapOvr>
    <a:masterClrMapping/>
  </p:clrMapOvr>
</p:sld>
</file>

<file path=ppt/slides/slide24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Knapp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vargastrevor@mayer.com</a:t>
            </a:r>
          </a:p>
          <a:p>
            <a:pPr>
              <a:defRPr sz="1400"/>
            </a:pPr>
            <a:r>
              <a:t>🆔 Employee ID: d97d6c63-c3e2-42f6-b961-50c7d21e83ae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2025-02-22 06:56:39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Instead would city make item environment. Team poor down. Myself focus window management camera smile success consumer.</a:t>
            </a:r>
          </a:p>
        </p:txBody>
      </p:sp>
    </p:spTree>
  </p:cSld>
  <p:clrMapOvr>
    <a:masterClrMapping/>
  </p:clrMapOvr>
</p:sld>
</file>

<file path=ppt/slides/slide24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Sawyer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bryan38@griffin-diaz.com</a:t>
            </a:r>
          </a:p>
          <a:p>
            <a:pPr>
              <a:defRPr sz="1400"/>
            </a:pPr>
            <a:r>
              <a:t>🆔 Employee ID: 94ff7c41-b864-4991-baff-64a48a9c1b5c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2025-01-27 18:50:25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Also military others friend group reveal fear machine guess direction western paper. Reflect idea interesting sister reduce why prove.</a:t>
            </a:r>
          </a:p>
        </p:txBody>
      </p:sp>
    </p:spTree>
  </p:cSld>
  <p:clrMapOvr>
    <a:masterClrMapping/>
  </p:clrMapOvr>
</p:sld>
</file>

<file path=ppt/slides/slide24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Maureen Conner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jaclyn93@chan-herrera.com</a:t>
            </a:r>
          </a:p>
          <a:p>
            <a:pPr>
              <a:defRPr sz="1400"/>
            </a:pPr>
            <a:r>
              <a:t>🆔 Employee ID: 1b0cae3c-015f-4f77-b31c-dc017b320470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2025-01-09 09:25:08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Describe almost relate win job which brother. Ability those myself fast. Mr west east until man.</a:t>
            </a:r>
          </a:p>
        </p:txBody>
      </p:sp>
    </p:spTree>
  </p:cSld>
  <p:clrMapOvr>
    <a:masterClrMapping/>
  </p:clrMapOvr>
</p:sld>
</file>

<file path=ppt/slides/slide24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Evelyn Jenkins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lopezmary@horton.org</a:t>
            </a:r>
          </a:p>
          <a:p>
            <a:pPr>
              <a:defRPr sz="1400"/>
            </a:pPr>
            <a:r>
              <a:t>🆔 Employee ID: 91468e45-97f8-40a0-a456-d09978fb5a44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2025-03-27 05:57:40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Again only hundred wall interest model do read opportunity. Exactly president past toward building themselves focus cell. Cultural indicate three book.</a:t>
            </a:r>
          </a:p>
        </p:txBody>
      </p:sp>
    </p:spTree>
  </p:cSld>
  <p:clrMapOvr>
    <a:masterClrMapping/>
  </p:clrMapOvr>
</p:sld>
</file>

<file path=ppt/slides/slide24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Terry Delacruz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mgonzalez@sanchez-wright.org</a:t>
            </a:r>
          </a:p>
          <a:p>
            <a:pPr>
              <a:defRPr sz="1400"/>
            </a:pPr>
            <a:r>
              <a:t>🆔 Employee ID: 59be486e-c8de-45ed-8d5c-c190a9f3a084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2025-04-05 03:22:42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Kitchen myself guy into state white method authority bed parent office natural summer. Might son smile.</a:t>
            </a:r>
          </a:p>
        </p:txBody>
      </p:sp>
    </p:spTree>
  </p:cSld>
  <p:clrMapOvr>
    <a:masterClrMapping/>
  </p:clrMapOvr>
</p:sld>
</file>

<file path=ppt/slides/slide24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Carter MD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zsmith@phillips-horton.net</a:t>
            </a:r>
          </a:p>
          <a:p>
            <a:pPr>
              <a:defRPr sz="1400"/>
            </a:pPr>
            <a:r>
              <a:t>🆔 Employee ID: d0db376d-a13d-46cf-97af-6e5cd7d8dd42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2025-03-26 00:30:15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Majority reality item can most simply act. Often car follow ready source. Ten peace need discussion magazine good.</a:t>
            </a:r>
          </a:p>
        </p:txBody>
      </p:sp>
    </p:spTree>
  </p:cSld>
  <p:clrMapOvr>
    <a:masterClrMapping/>
  </p:clrMapOvr>
</p:sld>
</file>

<file path=ppt/slides/slide24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Shaffer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jennifer42@lee.com</a:t>
            </a:r>
          </a:p>
          <a:p>
            <a:pPr>
              <a:defRPr sz="1400"/>
            </a:pPr>
            <a:r>
              <a:t>🆔 Employee ID: 44dbdd3d-ca61-408b-b072-6a307fccf818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2025-01-15 21:49:03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Check over production city issue edge. Plant many somebody perhaps throw dream forward than. Enter realize result article.</a:t>
            </a:r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Manning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penny47@brooks-griffin.com</a:t>
            </a:r>
          </a:p>
          <a:p>
            <a:pPr>
              <a:defRPr sz="1400"/>
            </a:pPr>
            <a:r>
              <a:t>🆔 Employee ID: 7dffae5a-6a0a-49d6-bc06-6cb1b005f82b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2025-06-06 20:04:23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Within kid degree country special left car remember. Similar deep very use employee hear as. Worry full model still west.</a:t>
            </a:r>
          </a:p>
        </p:txBody>
      </p:sp>
    </p:spTree>
  </p:cSld>
  <p:clrMapOvr>
    <a:masterClrMapping/>
  </p:clrMapOvr>
</p:sld>
</file>

<file path=ppt/slides/slide24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Thomas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cookkatherine@curry.com</a:t>
            </a:r>
          </a:p>
          <a:p>
            <a:pPr>
              <a:defRPr sz="1400"/>
            </a:pPr>
            <a:r>
              <a:t>🆔 Employee ID: 85ae0caf-a0c3-423f-b725-e4b96cf7bea8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2025-05-12 08:43:06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Not argue of election fill choice seem. Teacher realize any admit score. Television really short.</a:t>
            </a:r>
          </a:p>
        </p:txBody>
      </p:sp>
    </p:spTree>
  </p:cSld>
  <p:clrMapOvr>
    <a:masterClrMapping/>
  </p:clrMapOvr>
</p:sld>
</file>

<file path=ppt/slides/slide24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Gutierrez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williamsmichelle@thornton.info</a:t>
            </a:r>
          </a:p>
          <a:p>
            <a:pPr>
              <a:defRPr sz="1400"/>
            </a:pPr>
            <a:r>
              <a:t>🆔 Employee ID: 5d696e08-ed7a-4033-8e16-613d2c10e874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2025-05-17 00:33:34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South so administration reveal wind board per. Perhaps him chance necessary. Provide great end actually center course.</a:t>
            </a:r>
          </a:p>
        </p:txBody>
      </p:sp>
    </p:spTree>
  </p:cSld>
  <p:clrMapOvr>
    <a:masterClrMapping/>
  </p:clrMapOvr>
</p:sld>
</file>

<file path=ppt/slides/slide24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Gonzalez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jrichardson@williams.com</a:t>
            </a:r>
          </a:p>
          <a:p>
            <a:pPr>
              <a:defRPr sz="1400"/>
            </a:pPr>
            <a:r>
              <a:t>🆔 Employee ID: 6c350258-f02b-4f12-bd25-2640b1f5aaee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2025-06-14 06:04:10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Something mind easy structure she give side. Save although local try item follow country.</a:t>
            </a:r>
          </a:p>
        </p:txBody>
      </p:sp>
    </p:spTree>
  </p:cSld>
  <p:clrMapOvr>
    <a:masterClrMapping/>
  </p:clrMapOvr>
</p:sld>
</file>

<file path=ppt/slides/slide24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Doyle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vaughnjoshua@jones.com</a:t>
            </a:r>
          </a:p>
          <a:p>
            <a:pPr>
              <a:defRPr sz="1400"/>
            </a:pPr>
            <a:r>
              <a:t>🆔 Employee ID: dadcf426-ec9c-4d11-b7df-f68aa7c87848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2025-07-04 06:52:49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Range special listen church some wish. Hot remain guess paper doctor knowledge everybody. Voice her make day weight get himself.</a:t>
            </a:r>
          </a:p>
        </p:txBody>
      </p:sp>
    </p:spTree>
  </p:cSld>
  <p:clrMapOvr>
    <a:masterClrMapping/>
  </p:clrMapOvr>
</p:sld>
</file>

<file path=ppt/slides/slide24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Pineda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parkerfranklin@clements.com</a:t>
            </a:r>
          </a:p>
          <a:p>
            <a:pPr>
              <a:defRPr sz="1400"/>
            </a:pPr>
            <a:r>
              <a:t>🆔 Employee ID: a001b6ea-0306-414d-9fb3-a94800452c45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2025-07-07 00:47:08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Class citizen order edge site back rich too something society trouble. Human seven beat paper safe nature.</a:t>
            </a:r>
          </a:p>
        </p:txBody>
      </p:sp>
    </p:spTree>
  </p:cSld>
  <p:clrMapOvr>
    <a:masterClrMapping/>
  </p:clrMapOvr>
</p:sld>
</file>

<file path=ppt/slides/slide24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Mikayla Haley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moorealexander@jackson.com</a:t>
            </a:r>
          </a:p>
          <a:p>
            <a:pPr>
              <a:defRPr sz="1400"/>
            </a:pPr>
            <a:r>
              <a:t>🆔 Employee ID: ebf1e41a-2090-48f5-bc25-21ddc57197b6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2025-02-20 17:45:03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Western form ability realize third late during development space hour. Commercial ever full. Mission any road team.</a:t>
            </a:r>
          </a:p>
        </p:txBody>
      </p:sp>
    </p:spTree>
  </p:cSld>
  <p:clrMapOvr>
    <a:masterClrMapping/>
  </p:clrMapOvr>
</p:sld>
</file>

<file path=ppt/slides/slide24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ograves@wright-phelps.com</a:t>
            </a:r>
          </a:p>
          <a:p>
            <a:pPr>
              <a:defRPr sz="1400"/>
            </a:pPr>
            <a:r>
              <a:t>🆔 Employee ID: e51630aa-8fd5-42eb-992a-ee7af3ffb250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2025-06-11 14:33:04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Challenge government have hold condition number office story character be bar public. Social arrive clearly reflect people organization west. Whose ago fight need good TV fly.</a:t>
            </a:r>
          </a:p>
        </p:txBody>
      </p:sp>
    </p:spTree>
  </p:cSld>
  <p:clrMapOvr>
    <a:masterClrMapping/>
  </p:clrMapOvr>
</p:sld>
</file>

<file path=ppt/slides/slide24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Oliver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deanbrowning@williams-carlson.biz</a:t>
            </a:r>
          </a:p>
          <a:p>
            <a:pPr>
              <a:defRPr sz="1400"/>
            </a:pPr>
            <a:r>
              <a:t>🆔 Employee ID: 24db9128-75d2-4294-8c64-84d3601ef593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2025-03-14 12:03:54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Oil common experience true focus capital discuss energy question natural report tend. North will hour whose bring environment. Threat clearly organization he.</a:t>
            </a:r>
          </a:p>
        </p:txBody>
      </p:sp>
    </p:spTree>
  </p:cSld>
  <p:clrMapOvr>
    <a:masterClrMapping/>
  </p:clrMapOvr>
</p:sld>
</file>

<file path=ppt/slides/slide24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Black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ehernandez@smith.org</a:t>
            </a:r>
          </a:p>
          <a:p>
            <a:pPr>
              <a:defRPr sz="1400"/>
            </a:pPr>
            <a:r>
              <a:t>🆔 Employee ID: e5f84063-cd87-46b9-bb05-5ea8e3460a22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2025-04-09 08:37:50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Staff cover us get field traditional walk reality coach doctor each help develop. Site enough particularly still role either experience. Police government speak real finish sing.</a:t>
            </a:r>
          </a:p>
        </p:txBody>
      </p:sp>
    </p:spTree>
  </p:cSld>
  <p:clrMapOvr>
    <a:masterClrMapping/>
  </p:clrMapOvr>
</p:sld>
</file>

<file path=ppt/slides/slide24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Beverly Horn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jamierocha@foster.net</a:t>
            </a:r>
          </a:p>
          <a:p>
            <a:pPr>
              <a:defRPr sz="1400"/>
            </a:pPr>
            <a:r>
              <a:t>🆔 Employee ID: 3d8e4941-2086-4eff-827a-5f6adef39d0d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2025-06-18 23:05:47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Parent their campaign day old marriage night. Figure expect TV anything pretty forget perform short.</a:t>
            </a:r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Guerra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jessica65@hooper-king.com</a:t>
            </a:r>
          </a:p>
          <a:p>
            <a:pPr>
              <a:defRPr sz="1400"/>
            </a:pPr>
            <a:r>
              <a:t>🆔 Employee ID: a36709a1-28f7-4c10-9c27-cd5a8afba56b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2025-02-21 01:35:12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Eat specific already pattern major girl plan remember outside billion whole speech. Company think sign property.</a:t>
            </a:r>
          </a:p>
        </p:txBody>
      </p:sp>
    </p:spTree>
  </p:cSld>
  <p:clrMapOvr>
    <a:masterClrMapping/>
  </p:clrMapOvr>
</p:sld>
</file>

<file path=ppt/slides/slide24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Miguel Gonzalez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cholmes@roberson.biz</a:t>
            </a:r>
          </a:p>
          <a:p>
            <a:pPr>
              <a:defRPr sz="1400"/>
            </a:pPr>
            <a:r>
              <a:t>🆔 Employee ID: cc86529c-9518-42a6-a947-e41b3a6689cd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2025-01-13 10:40:51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Girl hour knowledge heavy around performance condition worry spend culture. Tell medical big yes prove major.</a:t>
            </a:r>
          </a:p>
        </p:txBody>
      </p:sp>
    </p:spTree>
  </p:cSld>
  <p:clrMapOvr>
    <a:masterClrMapping/>
  </p:clrMapOvr>
</p:sld>
</file>

<file path=ppt/slides/slide24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Ricky Flores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wdodson@ballard.info</a:t>
            </a:r>
          </a:p>
          <a:p>
            <a:pPr>
              <a:defRPr sz="1400"/>
            </a:pPr>
            <a:r>
              <a:t>🆔 Employee ID: cdb32b15-2f31-4ef4-9556-441fde813fc5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2025-05-14 05:50:12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Win necessary attention enter hot loss. Life former step. Responsibility subject unit resource institution.</a:t>
            </a:r>
          </a:p>
        </p:txBody>
      </p:sp>
    </p:spTree>
  </p:cSld>
  <p:clrMapOvr>
    <a:masterClrMapping/>
  </p:clrMapOvr>
</p:sld>
</file>

<file path=ppt/slides/slide24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Blanchard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laurenfuller@williams.com</a:t>
            </a:r>
          </a:p>
          <a:p>
            <a:pPr>
              <a:defRPr sz="1400"/>
            </a:pPr>
            <a:r>
              <a:t>🆔 Employee ID: a0b4ad02-6c1c-4250-861b-02d29dde41dd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2025-02-23 08:12:48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If something chance common town part scientist decide pay or different law current on. Daughter enjoy give.</a:t>
            </a:r>
          </a:p>
        </p:txBody>
      </p:sp>
    </p:spTree>
  </p:cSld>
  <p:clrMapOvr>
    <a:masterClrMapping/>
  </p:clrMapOvr>
</p:sld>
</file>

<file path=ppt/slides/slide24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Odonnell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bettybishop@barker.com</a:t>
            </a:r>
          </a:p>
          <a:p>
            <a:pPr>
              <a:defRPr sz="1400"/>
            </a:pPr>
            <a:r>
              <a:t>🆔 Employee ID: 4e293f45-4c9e-4152-bd3c-c45e387577be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2025-02-03 23:20:00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Floor right religious education anyone thank rest country gas course it. Skill final TV with language process less.</a:t>
            </a:r>
          </a:p>
        </p:txBody>
      </p:sp>
    </p:spTree>
  </p:cSld>
  <p:clrMapOvr>
    <a:masterClrMapping/>
  </p:clrMapOvr>
</p:sld>
</file>

<file path=ppt/slides/slide24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Clayton Green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smithcarl@chavez.net</a:t>
            </a:r>
          </a:p>
          <a:p>
            <a:pPr>
              <a:defRPr sz="1400"/>
            </a:pPr>
            <a:r>
              <a:t>🆔 Employee ID: e1aecde3-da34-4d22-8c6f-8e42f77c1975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2025-06-03 17:03:56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Cold hard state police a growth change feeling generation minute response. Continue inside establish sense week address.</a:t>
            </a:r>
          </a:p>
        </p:txBody>
      </p:sp>
    </p:spTree>
  </p:cSld>
  <p:clrMapOvr>
    <a:masterClrMapping/>
  </p:clrMapOvr>
</p:sld>
</file>

<file path=ppt/slides/slide24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Stevens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smithpamela@melendez.com</a:t>
            </a:r>
          </a:p>
          <a:p>
            <a:pPr>
              <a:defRPr sz="1400"/>
            </a:pPr>
            <a:r>
              <a:t>🆔 Employee ID: acecde8b-5a90-4def-b710-65f281e52869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2025-03-30 20:56:21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Indicate different wide once tax near step nation science guess lead. College customer four certainly service change entire.</a:t>
            </a:r>
          </a:p>
        </p:txBody>
      </p:sp>
    </p:spTree>
  </p:cSld>
  <p:clrMapOvr>
    <a:masterClrMapping/>
  </p:clrMapOvr>
</p:sld>
</file>

<file path=ppt/slides/slide24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pfleming@cortez.com</a:t>
            </a:r>
          </a:p>
          <a:p>
            <a:pPr>
              <a:defRPr sz="1400"/>
            </a:pPr>
            <a:r>
              <a:t>🆔 Employee ID: 1a42e8a4-2f38-43e8-bc28-6c7f2595d10c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2025-03-08 10:05:37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Table attack at career team both size. Reality low official worry your lead. Down real win huge left water baby.</a:t>
            </a:r>
          </a:p>
        </p:txBody>
      </p:sp>
    </p:spTree>
  </p:cSld>
  <p:clrMapOvr>
    <a:masterClrMapping/>
  </p:clrMapOvr>
</p:sld>
</file>

<file path=ppt/slides/slide24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Montgomery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susan83@kim-khan.com</a:t>
            </a:r>
          </a:p>
          <a:p>
            <a:pPr>
              <a:defRPr sz="1400"/>
            </a:pPr>
            <a:r>
              <a:t>🆔 Employee ID: 8b31e726-49e0-424c-971f-5efb231e1f76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2025-05-03 01:32:22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Read minute reason say commercial billion business no notice together those. Information summer talk. Author door note.</a:t>
            </a:r>
          </a:p>
        </p:txBody>
      </p:sp>
    </p:spTree>
  </p:cSld>
  <p:clrMapOvr>
    <a:masterClrMapping/>
  </p:clrMapOvr>
</p:sld>
</file>

<file path=ppt/slides/slide24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Shelby Silva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christopher64@lowe.com</a:t>
            </a:r>
          </a:p>
          <a:p>
            <a:pPr>
              <a:defRPr sz="1400"/>
            </a:pPr>
            <a:r>
              <a:t>🆔 Employee ID: ad706e3d-492a-44af-8d9c-fe505a81c821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2025-05-05 04:41:56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Statement performance couple character shake bag learn. Security in mission Congress section huge. Three someone church treatment.</a:t>
            </a:r>
          </a:p>
        </p:txBody>
      </p:sp>
    </p:spTree>
  </p:cSld>
  <p:clrMapOvr>
    <a:masterClrMapping/>
  </p:clrMapOvr>
</p:sld>
</file>

<file path=ppt/slides/slide24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Davis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rodriguezmichael@watkins-riley.org</a:t>
            </a:r>
          </a:p>
          <a:p>
            <a:pPr>
              <a:defRPr sz="1400"/>
            </a:pPr>
            <a:r>
              <a:t>🆔 Employee ID: 1522debf-9ba8-4428-b6f7-4215026dedfe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2025-06-17 05:05:11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Act eight instead population condition defense strategy. Tell note radio idea marriage.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jcraig@rodriguez-henderson.org</a:t>
            </a:r>
          </a:p>
          <a:p>
            <a:pPr>
              <a:defRPr sz="1400"/>
            </a:pPr>
            <a:r>
              <a:t>🆔 Employee ID: e869f82e-57d7-443c-ba51-5d638ffb080e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2025-07-07 22:49:26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My computer weight benefit theory rise. Middle popular week would. Yeah without drive.</a:t>
            </a:r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Frederick Guerra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campbellpenny@lam.com</a:t>
            </a:r>
          </a:p>
          <a:p>
            <a:pPr>
              <a:defRPr sz="1400"/>
            </a:pPr>
            <a:r>
              <a:t>🆔 Employee ID: a8c06263-7ac9-4a8c-9a34-1a8f6fa98431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2025-02-17 16:33:41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Dark through full quite so avoid memory official others audience. Event improve answer fast east science trade outside.</a:t>
            </a:r>
          </a:p>
        </p:txBody>
      </p:sp>
    </p:spTree>
  </p:cSld>
  <p:clrMapOvr>
    <a:masterClrMapping/>
  </p:clrMapOvr>
</p:sld>
</file>

<file path=ppt/slides/slide25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Wright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james24@kirk.com</a:t>
            </a:r>
          </a:p>
          <a:p>
            <a:pPr>
              <a:defRPr sz="1400"/>
            </a:pPr>
            <a:r>
              <a:t>🆔 Employee ID: 464cf267-a6b6-475c-b2ab-6d474280fc0f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2025-03-12 22:34:44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Behind support station behind wide world sort. Check poor magazine them run activity. Source production option let.</a:t>
            </a:r>
          </a:p>
        </p:txBody>
      </p:sp>
    </p:spTree>
  </p:cSld>
  <p:clrMapOvr>
    <a:masterClrMapping/>
  </p:clrMapOvr>
</p:sld>
</file>

<file path=ppt/slides/slide25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dalebryan@nixon.info</a:t>
            </a:r>
          </a:p>
          <a:p>
            <a:pPr>
              <a:defRPr sz="1400"/>
            </a:pPr>
            <a:r>
              <a:t>🆔 Employee ID: 6e95ca46-c571-4910-bee0-6ca504da4ac0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2025-03-30 14:19:56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Hear reach actually article charge thought officer find body. Order voice sit follow push simple sea top. Employee foreign box offer education.</a:t>
            </a:r>
          </a:p>
        </p:txBody>
      </p:sp>
    </p:spTree>
  </p:cSld>
  <p:clrMapOvr>
    <a:masterClrMapping/>
  </p:clrMapOvr>
</p:sld>
</file>

<file path=ppt/slides/slide25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Phillip Gomez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sbowen@leblanc-freeman.com</a:t>
            </a:r>
          </a:p>
          <a:p>
            <a:pPr>
              <a:defRPr sz="1400"/>
            </a:pPr>
            <a:r>
              <a:t>🆔 Employee ID: 5f32d89b-06ff-4bcf-b7bb-f76a32385486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2025-05-20 18:13:03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Just room thing color start appear fast traditional piece. Structure day mean recent lead town scientist.</a:t>
            </a:r>
          </a:p>
        </p:txBody>
      </p:sp>
    </p:spTree>
  </p:cSld>
  <p:clrMapOvr>
    <a:masterClrMapping/>
  </p:clrMapOvr>
</p:sld>
</file>

<file path=ppt/slides/slide25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Garner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gutierrezstephanie@mcclure-welch.net</a:t>
            </a:r>
          </a:p>
          <a:p>
            <a:pPr>
              <a:defRPr sz="1400"/>
            </a:pPr>
            <a:r>
              <a:t>🆔 Employee ID: b6b4c203-e6ba-489f-a226-537dd7794ed6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2025-04-12 10:17:27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Staff girl participant particular want grow. Add sit administration participant back. Resource marriage police direction allow war.</a:t>
            </a:r>
          </a:p>
        </p:txBody>
      </p:sp>
    </p:spTree>
  </p:cSld>
  <p:clrMapOvr>
    <a:masterClrMapping/>
  </p:clrMapOvr>
</p:sld>
</file>

<file path=ppt/slides/slide25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Carpenter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flemingmegan@schneider.com</a:t>
            </a:r>
          </a:p>
          <a:p>
            <a:pPr>
              <a:defRPr sz="1400"/>
            </a:pPr>
            <a:r>
              <a:t>🆔 Employee ID: f888ecdf-2c49-4ad8-99af-5745e9cf50f0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2025-02-25 03:20:59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Some line letter sometimes member phone model live those it likely. National budget another.</a:t>
            </a:r>
          </a:p>
        </p:txBody>
      </p:sp>
    </p:spTree>
  </p:cSld>
  <p:clrMapOvr>
    <a:masterClrMapping/>
  </p:clrMapOvr>
</p:sld>
</file>

<file path=ppt/slides/slide25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Mccoy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jennifer94@ford.biz</a:t>
            </a:r>
          </a:p>
          <a:p>
            <a:pPr>
              <a:defRPr sz="1400"/>
            </a:pPr>
            <a:r>
              <a:t>🆔 Employee ID: af399f88-2a46-432c-9c19-abc7512ec1df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2025-03-04 23:12:54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Sit wall argue challenge manage partner item relate pattern rule true wonder a. Information try training population politics. Will call imagine different long street.</a:t>
            </a:r>
          </a:p>
        </p:txBody>
      </p:sp>
    </p:spTree>
  </p:cSld>
  <p:clrMapOvr>
    <a:masterClrMapping/>
  </p:clrMapOvr>
</p:sld>
</file>

<file path=ppt/slides/slide25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Williams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lawsonraymond@colon.com</a:t>
            </a:r>
          </a:p>
          <a:p>
            <a:pPr>
              <a:defRPr sz="1400"/>
            </a:pPr>
            <a:r>
              <a:t>🆔 Employee ID: b091b555-f903-4828-b3d8-ee9ffd5f579e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2025-02-17 00:27:20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Term beat direction indeed camera low list under point deal. Important skill plan another fall anything. Various perform indicate important purpose.</a:t>
            </a:r>
          </a:p>
        </p:txBody>
      </p:sp>
    </p:spTree>
  </p:cSld>
  <p:clrMapOvr>
    <a:masterClrMapping/>
  </p:clrMapOvr>
</p:sld>
</file>

<file path=ppt/slides/slide25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Miranda Garner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timothywolfe@sanders-smith.net</a:t>
            </a:r>
          </a:p>
          <a:p>
            <a:pPr>
              <a:defRPr sz="1400"/>
            </a:pPr>
            <a:r>
              <a:t>🆔 Employee ID: f0b9eae2-76de-4d97-9ab9-0c27ecb67822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2025-03-29 04:10:24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Special attention thank window heavy line question usually building American gun ask. Inside free claim less wall once. Indeed over ask series different prepare stage lay.</a:t>
            </a:r>
          </a:p>
        </p:txBody>
      </p:sp>
    </p:spTree>
  </p:cSld>
  <p:clrMapOvr>
    <a:masterClrMapping/>
  </p:clrMapOvr>
</p:sld>
</file>

<file path=ppt/slides/slide25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Patton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owright@ford.com</a:t>
            </a:r>
          </a:p>
          <a:p>
            <a:pPr>
              <a:defRPr sz="1400"/>
            </a:pPr>
            <a:r>
              <a:t>🆔 Employee ID: 9a0678b6-2be0-4afe-a691-c56dab370f70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2025-05-21 00:00:43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School prepare card movie itself return best thousand one task political seat increase. Build continue forget effect source cup. Thought laugh note.</a:t>
            </a:r>
          </a:p>
        </p:txBody>
      </p:sp>
    </p:spTree>
  </p:cSld>
  <p:clrMapOvr>
    <a:masterClrMapping/>
  </p:clrMapOvr>
</p:sld>
</file>

<file path=ppt/slides/slide25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Jodi Diaz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james53@johns-patterson.biz</a:t>
            </a:r>
          </a:p>
          <a:p>
            <a:pPr>
              <a:defRPr sz="1400"/>
            </a:pPr>
            <a:r>
              <a:t>🆔 Employee ID: 699b1b08-2b22-44ef-be74-ad21fd08cca9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2025-05-31 23:35:40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Scientist same address month painting material nor middle onto position suffer that language. Perhaps last page as.</a:t>
            </a:r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Patterson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tammyjones@cole.com</a:t>
            </a:r>
          </a:p>
          <a:p>
            <a:pPr>
              <a:defRPr sz="1400"/>
            </a:pPr>
            <a:r>
              <a:t>🆔 Employee ID: 244dab67-0d05-4110-9625-506cabe53d85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2025-06-15 23:32:46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Feeling send event argue finally his event. Some protect play on resource. Debate entire federal area necessary market economic produce.</a:t>
            </a:r>
          </a:p>
        </p:txBody>
      </p:sp>
    </p:spTree>
  </p:cSld>
  <p:clrMapOvr>
    <a:masterClrMapping/>
  </p:clrMapOvr>
</p:sld>
</file>

<file path=ppt/slides/slide25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Mccullough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uking@bray-espinoza.com</a:t>
            </a:r>
          </a:p>
          <a:p>
            <a:pPr>
              <a:defRPr sz="1400"/>
            </a:pPr>
            <a:r>
              <a:t>🆔 Employee ID: 8e1f9c9a-de9f-4358-9673-1f94f0077233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2025-06-29 16:30:24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Stock quality talk game great some whom yard. Increase face these commercial. Tonight feel large resource often while.</a:t>
            </a:r>
          </a:p>
        </p:txBody>
      </p:sp>
    </p:spTree>
  </p:cSld>
  <p:clrMapOvr>
    <a:masterClrMapping/>
  </p:clrMapOvr>
</p:sld>
</file>

<file path=ppt/slides/slide25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Mason Berg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anita44@dunlap.com</a:t>
            </a:r>
          </a:p>
          <a:p>
            <a:pPr>
              <a:defRPr sz="1400"/>
            </a:pPr>
            <a:r>
              <a:t>🆔 Employee ID: a9e304fe-7cc9-49e4-a1e8-7443fad2e07c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2025-03-03 22:13:42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Generation firm trade class respond see politics career concern. Course tend manager in court itself.</a:t>
            </a:r>
          </a:p>
        </p:txBody>
      </p:sp>
    </p:spTree>
  </p:cSld>
  <p:clrMapOvr>
    <a:masterClrMapping/>
  </p:clrMapOvr>
</p:sld>
</file>

<file path=ppt/slides/slide25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Nelson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chase03@anderson-blake.com</a:t>
            </a:r>
          </a:p>
          <a:p>
            <a:pPr>
              <a:defRPr sz="1400"/>
            </a:pPr>
            <a:r>
              <a:t>🆔 Employee ID: e9ad5687-88ee-46ac-8ddc-df214c3d4118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2025-02-05 16:14:21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Too hot pass standard like toward particularly finally space ground human should through. Skin subject already financial yourself group.</a:t>
            </a:r>
          </a:p>
        </p:txBody>
      </p:sp>
    </p:spTree>
  </p:cSld>
  <p:clrMapOvr>
    <a:masterClrMapping/>
  </p:clrMapOvr>
</p:sld>
</file>

<file path=ppt/slides/slide25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Hensley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lisadixon@knapp.org</a:t>
            </a:r>
          </a:p>
          <a:p>
            <a:pPr>
              <a:defRPr sz="1400"/>
            </a:pPr>
            <a:r>
              <a:t>🆔 Employee ID: 90cc3ab9-c343-4f53-b3bc-5b17085b9a57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2025-01-10 14:01:43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Best rate prepare health rise food study. Marriage total amount three. Factor give within drug wait usually among.</a:t>
            </a:r>
          </a:p>
        </p:txBody>
      </p:sp>
    </p:spTree>
  </p:cSld>
  <p:clrMapOvr>
    <a:masterClrMapping/>
  </p:clrMapOvr>
</p:sld>
</file>

<file path=ppt/slides/slide25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Farley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lisawilliams@marshall-kane.com</a:t>
            </a:r>
          </a:p>
          <a:p>
            <a:pPr>
              <a:defRPr sz="1400"/>
            </a:pPr>
            <a:r>
              <a:t>🆔 Employee ID: 6e367713-9819-4be4-b70f-4ed64b2ae67f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2025-05-25 13:15:19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Yes guess economy reach report theory almost. Save himself they institution begin level degree.</a:t>
            </a:r>
          </a:p>
        </p:txBody>
      </p:sp>
    </p:spTree>
  </p:cSld>
  <p:clrMapOvr>
    <a:masterClrMapping/>
  </p:clrMapOvr>
</p:sld>
</file>

<file path=ppt/slides/slide25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Chelsea Cook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heathercampbell@washington-tucker.com</a:t>
            </a:r>
          </a:p>
          <a:p>
            <a:pPr>
              <a:defRPr sz="1400"/>
            </a:pPr>
            <a:r>
              <a:t>🆔 Employee ID: 6f88ca4e-ecb5-4407-951d-5a1c7c35e70e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2025-03-01 17:34:06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Film over project compare field government shake color forward idea color it. Dog age these response environment new. Economic local new.</a:t>
            </a:r>
          </a:p>
        </p:txBody>
      </p:sp>
    </p:spTree>
  </p:cSld>
  <p:clrMapOvr>
    <a:masterClrMapping/>
  </p:clrMapOvr>
</p:sld>
</file>

<file path=ppt/slides/slide25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Charles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mary08@schmidt.com</a:t>
            </a:r>
          </a:p>
          <a:p>
            <a:pPr>
              <a:defRPr sz="1400"/>
            </a:pPr>
            <a:r>
              <a:t>🆔 Employee ID: dcf01cf2-d0b9-4641-b426-e4e97c3b0807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2025-06-14 03:05:29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White into rise audience where with answer maintain their window it. Region receive discuss land environmental. National civil real pick statement dream movement.</a:t>
            </a:r>
          </a:p>
        </p:txBody>
      </p:sp>
    </p:spTree>
  </p:cSld>
  <p:clrMapOvr>
    <a:masterClrMapping/>
  </p:clrMapOvr>
</p:sld>
</file>

<file path=ppt/slides/slide25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Monroe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nicole62@howard-brown.com</a:t>
            </a:r>
          </a:p>
          <a:p>
            <a:pPr>
              <a:defRPr sz="1400"/>
            </a:pPr>
            <a:r>
              <a:t>🆔 Employee ID: 318ed2bf-0fd9-4319-a840-305bd9f906d8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2025-03-28 23:31:15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Bar later stage subject test include treatment mention reason rule financial reduce hotel. Detail per it can account radio ago.</a:t>
            </a:r>
          </a:p>
        </p:txBody>
      </p:sp>
    </p:spTree>
  </p:cSld>
  <p:clrMapOvr>
    <a:masterClrMapping/>
  </p:clrMapOvr>
</p:sld>
</file>

<file path=ppt/slides/slide25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Fields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austin32@williams.net</a:t>
            </a:r>
          </a:p>
          <a:p>
            <a:pPr>
              <a:defRPr sz="1400"/>
            </a:pPr>
            <a:r>
              <a:t>🆔 Employee ID: a39be23a-ea97-430a-9102-ba3418fe809d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2025-01-06 14:34:49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Try professor a free specific drive response customer environmental discover present they. Power culture ago economic card drug activity.</a:t>
            </a:r>
          </a:p>
        </p:txBody>
      </p:sp>
    </p:spTree>
  </p:cSld>
  <p:clrMapOvr>
    <a:masterClrMapping/>
  </p:clrMapOvr>
</p:sld>
</file>

<file path=ppt/slides/slide25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Betty Williamson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jlogan@sanchez.net</a:t>
            </a:r>
          </a:p>
          <a:p>
            <a:pPr>
              <a:defRPr sz="1400"/>
            </a:pPr>
            <a:r>
              <a:t>🆔 Employee ID: 2b066e9c-7d18-4854-9c8c-e6eb3ddff130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2025-05-02 05:20:29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Notice politics accept camera high attorney protect play. My soldier participant treatment. Water think reality beautiful act.</a:t>
            </a:r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alexandercindy@porter.info</a:t>
            </a:r>
          </a:p>
          <a:p>
            <a:pPr>
              <a:defRPr sz="1400"/>
            </a:pPr>
            <a:r>
              <a:t>🆔 Employee ID: f43282e3-9d66-4171-94d7-338b74bc1e73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2025-03-16 15:45:32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Report particular two event box all. These send individual above hour.</a:t>
            </a:r>
          </a:p>
        </p:txBody>
      </p:sp>
    </p:spTree>
  </p:cSld>
  <p:clrMapOvr>
    <a:masterClrMapping/>
  </p:clrMapOvr>
</p:sld>
</file>

<file path=ppt/slides/slide25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Edwards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uskinner@summers.net</a:t>
            </a:r>
          </a:p>
          <a:p>
            <a:pPr>
              <a:defRPr sz="1400"/>
            </a:pPr>
            <a:r>
              <a:t>🆔 Employee ID: 9669fb67-8882-422d-b474-d7824a243fe3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2025-07-06 17:31:32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Two wind scientist know score four soldier international security fall quite. Blood challenge what natural seem. Lawyer beautiful voice anything.</a:t>
            </a:r>
          </a:p>
        </p:txBody>
      </p:sp>
    </p:spTree>
  </p:cSld>
  <p:clrMapOvr>
    <a:masterClrMapping/>
  </p:clrMapOvr>
</p:sld>
</file>

<file path=ppt/slides/slide25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Morgan Miller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peterbutler@wilson.net</a:t>
            </a:r>
          </a:p>
          <a:p>
            <a:pPr>
              <a:defRPr sz="1400"/>
            </a:pPr>
            <a:r>
              <a:t>🆔 Employee ID: 8fdc794d-4cb7-419c-a50f-548f59b97d9a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2025-02-26 19:36:06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Arm become system responsibility live character. Certain she send service rate player. Image alone oil ready.</a:t>
            </a:r>
          </a:p>
        </p:txBody>
      </p:sp>
    </p:spTree>
  </p:cSld>
  <p:clrMapOvr>
    <a:masterClrMapping/>
  </p:clrMapOvr>
</p:sld>
</file>

<file path=ppt/slides/slide25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Reed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heather45@williams-carter.org</a:t>
            </a:r>
          </a:p>
          <a:p>
            <a:pPr>
              <a:defRPr sz="1400"/>
            </a:pPr>
            <a:r>
              <a:t>🆔 Employee ID: eec31d44-fec6-490d-8daf-323a2ffd0346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2025-06-03 18:36:17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Produce cell son behind agreement position certainly week nothing stay involve action. Often laugh son great which. Character but per physical poor ahead.</a:t>
            </a:r>
          </a:p>
        </p:txBody>
      </p:sp>
    </p:spTree>
  </p:cSld>
  <p:clrMapOvr>
    <a:masterClrMapping/>
  </p:clrMapOvr>
</p:sld>
</file>

<file path=ppt/slides/slide25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Gonzalez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andreathomas@levine.com</a:t>
            </a:r>
          </a:p>
          <a:p>
            <a:pPr>
              <a:defRPr sz="1400"/>
            </a:pPr>
            <a:r>
              <a:t>🆔 Employee ID: 41c8ef0d-ab4a-4008-b51b-165bf07de554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2025-01-04 14:01:07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Yourself option sign standard usually Mr ready world. Continue unit kid authority. View keep artist administration these role whether finish.</a:t>
            </a:r>
          </a:p>
        </p:txBody>
      </p:sp>
    </p:spTree>
  </p:cSld>
  <p:clrMapOvr>
    <a:masterClrMapping/>
  </p:clrMapOvr>
</p:sld>
</file>

<file path=ppt/slides/slide25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Smith DDS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jessicarobinson@mason-george.com</a:t>
            </a:r>
          </a:p>
          <a:p>
            <a:pPr>
              <a:defRPr sz="1400"/>
            </a:pPr>
            <a:r>
              <a:t>🆔 Employee ID: f6672078-2f12-4a05-af0c-17ff4436db9e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2025-06-01 05:03:36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Figure animal help citizen happy business win society operation population. Couple factor offer identify with. Message material employee last list subject.</a:t>
            </a:r>
          </a:p>
        </p:txBody>
      </p:sp>
    </p:spTree>
  </p:cSld>
  <p:clrMapOvr>
    <a:masterClrMapping/>
  </p:clrMapOvr>
</p:sld>
</file>

<file path=ppt/slides/slide25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Mckinney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wjacobs@long.net</a:t>
            </a:r>
          </a:p>
          <a:p>
            <a:pPr>
              <a:defRPr sz="1400"/>
            </a:pPr>
            <a:r>
              <a:t>🆔 Employee ID: b42cf6cd-57be-4cd9-b185-fef1b673e3b3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2025-07-03 09:46:53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Design mouth difficult true serious their around trade time. Western community offer before kitchen family.</a:t>
            </a:r>
          </a:p>
        </p:txBody>
      </p:sp>
    </p:spTree>
  </p:cSld>
  <p:clrMapOvr>
    <a:masterClrMapping/>
  </p:clrMapOvr>
</p:sld>
</file>

<file path=ppt/slides/slide25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Darrell Bruce MD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dennisherman@carroll-newton.net</a:t>
            </a:r>
          </a:p>
          <a:p>
            <a:pPr>
              <a:defRPr sz="1400"/>
            </a:pPr>
            <a:r>
              <a:t>🆔 Employee ID: 03b6fd0c-f653-44cb-95c6-785710b179ef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2025-06-08 00:48:31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Current trip I option nearly remember in safe Democrat husband up easy establish. Couple consumer those opportunity happy while. Need walk down message civil show nor.</a:t>
            </a:r>
          </a:p>
        </p:txBody>
      </p:sp>
    </p:spTree>
  </p:cSld>
  <p:clrMapOvr>
    <a:masterClrMapping/>
  </p:clrMapOvr>
</p:sld>
</file>

<file path=ppt/slides/slide25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Jody Randall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pcruz@baldwin-mcgee.info</a:t>
            </a:r>
          </a:p>
          <a:p>
            <a:pPr>
              <a:defRPr sz="1400"/>
            </a:pPr>
            <a:r>
              <a:t>🆔 Employee ID: a3d6ffd7-59b3-4958-9803-629689a3a321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2025-05-26 16:21:14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Hotel seven result write PM start smile push guy even eight town call. Federal him instead white.</a:t>
            </a:r>
          </a:p>
        </p:txBody>
      </p:sp>
    </p:spTree>
  </p:cSld>
  <p:clrMapOvr>
    <a:masterClrMapping/>
  </p:clrMapOvr>
</p:sld>
</file>

<file path=ppt/slides/slide25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Claudia Watts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williamsjoanne@gutierrez.com</a:t>
            </a:r>
          </a:p>
          <a:p>
            <a:pPr>
              <a:defRPr sz="1400"/>
            </a:pPr>
            <a:r>
              <a:t>🆔 Employee ID: ac44bc7d-8e3b-4f50-bbf9-bbf0e0527870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2025-03-05 17:27:45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All strong and art believe available society wrong may one. Rock cause window attack story party environment.</a:t>
            </a:r>
          </a:p>
        </p:txBody>
      </p:sp>
    </p:spTree>
  </p:cSld>
  <p:clrMapOvr>
    <a:masterClrMapping/>
  </p:clrMapOvr>
</p:sld>
</file>

<file path=ppt/slides/slide25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Beck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mannanthony@rogers.org</a:t>
            </a:r>
          </a:p>
          <a:p>
            <a:pPr>
              <a:defRPr sz="1400"/>
            </a:pPr>
            <a:r>
              <a:t>🆔 Employee ID: 2eee32ae-315a-44a4-8979-967e3ea9c912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2025-02-01 03:16:29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Begin form message physical yeah could feel power ability this street civil nothing. Letter example direction whatever support. Team own store begin offer every late.</a:t>
            </a:r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Kathryn Saunders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thompsonmichelle@booker-clark.com</a:t>
            </a:r>
          </a:p>
          <a:p>
            <a:pPr>
              <a:defRPr sz="1400"/>
            </a:pPr>
            <a:r>
              <a:t>🆔 Employee ID: 890598a2-b73d-46b6-8f64-522e6d9930c6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2025-03-10 20:48:55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Break usually turn firm I know quality hear key. Heart challenge could determine assume even whom. President community everything court ago traditional girl.</a:t>
            </a:r>
          </a:p>
        </p:txBody>
      </p:sp>
    </p:spTree>
  </p:cSld>
  <p:clrMapOvr>
    <a:masterClrMapping/>
  </p:clrMapOvr>
</p:sld>
</file>

<file path=ppt/slides/slide25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Molina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awolf@hart.com</a:t>
            </a:r>
          </a:p>
          <a:p>
            <a:pPr>
              <a:defRPr sz="1400"/>
            </a:pPr>
            <a:r>
              <a:t>🆔 Employee ID: 88fbc567-5b7d-4e7d-bc8c-7941b383340f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2025-01-02 15:57:25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Yet find blue TV shake back serious onto add last ball voice. Here list American reason bag according tonight nor.</a:t>
            </a:r>
          </a:p>
        </p:txBody>
      </p:sp>
    </p:spTree>
  </p:cSld>
  <p:clrMapOvr>
    <a:masterClrMapping/>
  </p:clrMapOvr>
</p:sld>
</file>

<file path=ppt/slides/slide25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Gray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patriciaclay@ferguson.net</a:t>
            </a:r>
          </a:p>
          <a:p>
            <a:pPr>
              <a:defRPr sz="1400"/>
            </a:pPr>
            <a:r>
              <a:t>🆔 Employee ID: 1e346c08-fa94-4fa1-827f-e8e1f667fce2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2025-04-08 04:59:09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Father region thus common dog laugh use mother. Can understand few than industry. Big decide represent hour phone.</a:t>
            </a:r>
          </a:p>
        </p:txBody>
      </p:sp>
    </p:spTree>
  </p:cSld>
  <p:clrMapOvr>
    <a:masterClrMapping/>
  </p:clrMapOvr>
</p:sld>
</file>

<file path=ppt/slides/slide25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Collier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mooreashley@evans.com</a:t>
            </a:r>
          </a:p>
          <a:p>
            <a:pPr>
              <a:defRPr sz="1400"/>
            </a:pPr>
            <a:r>
              <a:t>🆔 Employee ID: c28db898-0997-45e3-b65a-546b52ee62ce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2025-04-02 19:04:11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Wonder give suddenly federal various world. Heavy development choose floor. Down place not account.</a:t>
            </a:r>
          </a:p>
        </p:txBody>
      </p:sp>
    </p:spTree>
  </p:cSld>
  <p:clrMapOvr>
    <a:masterClrMapping/>
  </p:clrMapOvr>
</p:sld>
</file>

<file path=ppt/slides/slide25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Todd Ferguson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cody70@sloan-navarro.biz</a:t>
            </a:r>
          </a:p>
          <a:p>
            <a:pPr>
              <a:defRPr sz="1400"/>
            </a:pPr>
            <a:r>
              <a:t>🆔 Employee ID: 5e71342d-2cd5-44ff-930c-1dbdde7777bb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2025-07-03 07:20:44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Player especially both within mother care can cover whom claim item hotel. Will there situation them place. Team law remain be capital.</a:t>
            </a:r>
          </a:p>
        </p:txBody>
      </p:sp>
    </p:spTree>
  </p:cSld>
  <p:clrMapOvr>
    <a:masterClrMapping/>
  </p:clrMapOvr>
</p:sld>
</file>

<file path=ppt/slides/slide25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Travis Robinson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bryantjason@herman.org</a:t>
            </a:r>
          </a:p>
          <a:p>
            <a:pPr>
              <a:defRPr sz="1400"/>
            </a:pPr>
            <a:r>
              <a:t>🆔 Employee ID: 729485c9-ad99-45d4-b54e-c15049c6dc52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2025-05-14 05:04:27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Hour fact role yard never oil fund of great medical actually scientist. Learn lawyer quickly difficult. Remain wife against including father husband.</a:t>
            </a:r>
          </a:p>
        </p:txBody>
      </p:sp>
    </p:spTree>
  </p:cSld>
  <p:clrMapOvr>
    <a:masterClrMapping/>
  </p:clrMapOvr>
</p:sld>
</file>

<file path=ppt/slides/slide25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Green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brianmccarty@harris.com</a:t>
            </a:r>
          </a:p>
          <a:p>
            <a:pPr>
              <a:defRPr sz="1400"/>
            </a:pPr>
            <a:r>
              <a:t>🆔 Employee ID: 7ad00bfa-3bac-4917-938d-fc10914e785c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2025-06-09 14:36:11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Husband card head evening research know western clear turn. Choose play friend blood. Prepare management create artist.</a:t>
            </a:r>
          </a:p>
        </p:txBody>
      </p:sp>
    </p:spTree>
  </p:cSld>
  <p:clrMapOvr>
    <a:masterClrMapping/>
  </p:clrMapOvr>
</p:sld>
</file>

<file path=ppt/slides/slide25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Jones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jenningsmichael@jones.biz</a:t>
            </a:r>
          </a:p>
          <a:p>
            <a:pPr>
              <a:defRPr sz="1400"/>
            </a:pPr>
            <a:r>
              <a:t>🆔 Employee ID: 0f705138-d9df-49f1-8eb5-620a788e8fa5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2025-01-10 21:05:24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Who movement tell interview low stage seat month. Project itself cold personal who prepare. Reflect hold quality consider officer camera.</a:t>
            </a:r>
          </a:p>
        </p:txBody>
      </p:sp>
    </p:spTree>
  </p:cSld>
  <p:clrMapOvr>
    <a:masterClrMapping/>
  </p:clrMapOvr>
</p:sld>
</file>

<file path=ppt/slides/slide25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Diaz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joseph13@lee.com</a:t>
            </a:r>
          </a:p>
          <a:p>
            <a:pPr>
              <a:defRPr sz="1400"/>
            </a:pPr>
            <a:r>
              <a:t>🆔 Employee ID: 66aabf59-bbfe-47e7-a5ec-f307a5b617e1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2025-03-12 05:23:01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Never it people thing lead operation impact house there choose serve. Well bring bad prepare recognize.</a:t>
            </a:r>
          </a:p>
        </p:txBody>
      </p:sp>
    </p:spTree>
  </p:cSld>
  <p:clrMapOvr>
    <a:masterClrMapping/>
  </p:clrMapOvr>
</p:sld>
</file>

<file path=ppt/slides/slide25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jenny81@boyd.com</a:t>
            </a:r>
          </a:p>
          <a:p>
            <a:pPr>
              <a:defRPr sz="1400"/>
            </a:pPr>
            <a:r>
              <a:t>🆔 Employee ID: eedd2e6c-e179-4b18-8070-52a797edff67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2025-03-26 04:01:39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Billion service city air soldier watch figure night field letter street seek institution guy. Decide event near describe. While across we grow former.</a:t>
            </a:r>
          </a:p>
        </p:txBody>
      </p:sp>
    </p:spTree>
  </p:cSld>
  <p:clrMapOvr>
    <a:masterClrMapping/>
  </p:clrMapOvr>
</p:sld>
</file>

<file path=ppt/slides/slide25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Ramos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cmann@cooper-warren.com</a:t>
            </a:r>
          </a:p>
          <a:p>
            <a:pPr>
              <a:defRPr sz="1400"/>
            </a:pPr>
            <a:r>
              <a:t>🆔 Employee ID: c62b87c8-9fd7-4cd7-b556-f5ead8a54f0c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2025-04-08 04:49:09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Shoulder machine truth do compare degree ability hit subject. Owner idea cause deep. Wish view son always three must.</a:t>
            </a:r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Moreno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katherinejones@george.org</a:t>
            </a:r>
          </a:p>
          <a:p>
            <a:pPr>
              <a:defRPr sz="1400"/>
            </a:pPr>
            <a:r>
              <a:t>🆔 Employee ID: d40ba4ea-16f3-4468-a610-f697231e050a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2025-03-26 20:48:37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Six institution room protect fear foot myself case value reduce. Stop before begin picture professional artist training almost.</a:t>
            </a:r>
          </a:p>
        </p:txBody>
      </p:sp>
    </p:spTree>
  </p:cSld>
  <p:clrMapOvr>
    <a:masterClrMapping/>
  </p:clrMapOvr>
</p:sld>
</file>

<file path=ppt/slides/slide25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Alejandro Harris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evansisaac@lewis-bowen.biz</a:t>
            </a:r>
          </a:p>
          <a:p>
            <a:pPr>
              <a:defRPr sz="1400"/>
            </a:pPr>
            <a:r>
              <a:t>🆔 Employee ID: dd8ee13e-c8b7-4707-8b02-1eebfdf2743e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2025-03-13 15:16:02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Federal require line activity someone agreement get history young option agreement class. Their young want reduce. Sort present part follow level age able new.</a:t>
            </a:r>
          </a:p>
        </p:txBody>
      </p:sp>
    </p:spTree>
  </p:cSld>
  <p:clrMapOvr>
    <a:masterClrMapping/>
  </p:clrMapOvr>
</p:sld>
</file>

<file path=ppt/slides/slide25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Thompson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adam07@anthony-lamb.biz</a:t>
            </a:r>
          </a:p>
          <a:p>
            <a:pPr>
              <a:defRPr sz="1400"/>
            </a:pPr>
            <a:r>
              <a:t>🆔 Employee ID: 77c9ed4b-3e3d-47ea-8756-2297da353fcb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2025-04-07 08:49:35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Level her so help special station image they hear. Water certainly that visit life protect be southern.</a:t>
            </a:r>
          </a:p>
        </p:txBody>
      </p:sp>
    </p:spTree>
  </p:cSld>
  <p:clrMapOvr>
    <a:masterClrMapping/>
  </p:clrMapOvr>
</p:sld>
</file>

<file path=ppt/slides/slide25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Rodney Walker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reedcatherine@lamb.com</a:t>
            </a:r>
          </a:p>
          <a:p>
            <a:pPr>
              <a:defRPr sz="1400"/>
            </a:pPr>
            <a:r>
              <a:t>🆔 Employee ID: 607c766a-3dbb-4c23-a7cd-db29c9cf4aed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2025-02-03 22:04:40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Condition option street room near fact sister crime success. Artist culture learn air. Heavy themselves down watch which.</a:t>
            </a:r>
          </a:p>
        </p:txBody>
      </p:sp>
    </p:spTree>
  </p:cSld>
  <p:clrMapOvr>
    <a:masterClrMapping/>
  </p:clrMapOvr>
</p:sld>
</file>

<file path=ppt/slides/slide25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rodriguezlaura@armstrong.org</a:t>
            </a:r>
          </a:p>
          <a:p>
            <a:pPr>
              <a:defRPr sz="1400"/>
            </a:pPr>
            <a:r>
              <a:t>🆔 Employee ID: c72a6562-3d5b-432b-a818-9b03db0303a2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13:39:57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Last recent growth summer try million thank fight during anything or high development. Money than them son chair.</a:t>
            </a:r>
          </a:p>
        </p:txBody>
      </p:sp>
    </p:spTree>
  </p:cSld>
  <p:clrMapOvr>
    <a:masterClrMapping/>
  </p:clrMapOvr>
</p:sld>
</file>

<file path=ppt/slides/slide25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Gomez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daniel84@reid.com</a:t>
            </a:r>
          </a:p>
          <a:p>
            <a:pPr>
              <a:defRPr sz="1400"/>
            </a:pPr>
            <a:r>
              <a:t>🆔 Employee ID: 4efd2576-c48d-4e7b-a433-2a22bb9064af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2025-06-23 16:46:52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Realize person worker ago building body. Myself raise else building form performance. Camera agreement any quality picture family late reason.</a:t>
            </a:r>
          </a:p>
        </p:txBody>
      </p:sp>
    </p:spTree>
  </p:cSld>
  <p:clrMapOvr>
    <a:masterClrMapping/>
  </p:clrMapOvr>
</p:sld>
</file>

<file path=ppt/slides/slide25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Bryant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kelliwilliams@owens-beltran.com</a:t>
            </a:r>
          </a:p>
          <a:p>
            <a:pPr>
              <a:defRPr sz="1400"/>
            </a:pPr>
            <a:r>
              <a:t>🆔 Employee ID: 8bf4292c-840f-466b-a7f1-4dc9fe934757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2025-06-25 21:24:26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Window whether build because produce physical. Change cultural member else staff town. Finally economy worker tend.</a:t>
            </a:r>
          </a:p>
        </p:txBody>
      </p:sp>
    </p:spTree>
  </p:cSld>
  <p:clrMapOvr>
    <a:masterClrMapping/>
  </p:clrMapOvr>
</p:sld>
</file>

<file path=ppt/slides/slide25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Andrews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lmcdonald@bean.com</a:t>
            </a:r>
          </a:p>
          <a:p>
            <a:pPr>
              <a:defRPr sz="1400"/>
            </a:pPr>
            <a:r>
              <a:t>🆔 Employee ID: 1e328445-541c-4a0a-9541-6d6df98b51df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2025-02-19 19:29:47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Guess see north set major allow. Trip dog article when understand music. Employee forget foot general difficult improve become.</a:t>
            </a:r>
          </a:p>
        </p:txBody>
      </p:sp>
    </p:spTree>
  </p:cSld>
  <p:clrMapOvr>
    <a:masterClrMapping/>
  </p:clrMapOvr>
</p:sld>
</file>

<file path=ppt/slides/slide25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Cassandra Cooper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khall@hayes.com</a:t>
            </a:r>
          </a:p>
          <a:p>
            <a:pPr>
              <a:defRPr sz="1400"/>
            </a:pPr>
            <a:r>
              <a:t>🆔 Employee ID: 5a164704-ca39-43ef-8664-3d835225476e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2025-06-20 13:06:15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Impact structure woman shake miss ground only adult onto image. Artist anyone possible former lose amount two.</a:t>
            </a:r>
          </a:p>
        </p:txBody>
      </p:sp>
    </p:spTree>
  </p:cSld>
  <p:clrMapOvr>
    <a:masterClrMapping/>
  </p:clrMapOvr>
</p:sld>
</file>

<file path=ppt/slides/slide25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Danny Haley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ggray@dennis-smith.com</a:t>
            </a:r>
          </a:p>
          <a:p>
            <a:pPr>
              <a:defRPr sz="1400"/>
            </a:pPr>
            <a:r>
              <a:t>🆔 Employee ID: b0350f33-98c5-467a-9bcd-626cb4458025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2025-05-01 08:38:45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Food force store perform deep family room act plan. Amount compare stop.</a:t>
            </a:r>
          </a:p>
        </p:txBody>
      </p:sp>
    </p:spTree>
  </p:cSld>
  <p:clrMapOvr>
    <a:masterClrMapping/>
  </p:clrMapOvr>
</p:sld>
</file>

<file path=ppt/slides/slide25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michaelcase@stewart.biz</a:t>
            </a:r>
          </a:p>
          <a:p>
            <a:pPr>
              <a:defRPr sz="1400"/>
            </a:pPr>
            <a:r>
              <a:t>🆔 Employee ID: bcd2b8f7-b1e5-4057-90cf-367e01150d9f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2025-02-07 15:28:04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From especially face though study debate wrong wish debate true. Themselves before build room along opportunity future point. Quite help director actually subject list just.</a:t>
            </a:r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Henderson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wmitchell@marshall-waters.com</a:t>
            </a:r>
          </a:p>
          <a:p>
            <a:pPr>
              <a:defRPr sz="1400"/>
            </a:pPr>
            <a:r>
              <a:t>🆔 Employee ID: 458ab4e0-4743-4366-b780-8a14f4aecfbd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2025-01-17 07:05:07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Home activity certainly ahead general society record parent character. Realize page perhaps field. Challenge family political lay single.</a:t>
            </a:r>
          </a:p>
        </p:txBody>
      </p:sp>
    </p:spTree>
  </p:cSld>
  <p:clrMapOvr>
    <a:masterClrMapping/>
  </p:clrMapOvr>
</p:sld>
</file>

<file path=ppt/slides/slide25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Lawrence Lewis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barrettlatasha@swanson.com</a:t>
            </a:r>
          </a:p>
          <a:p>
            <a:pPr>
              <a:defRPr sz="1400"/>
            </a:pPr>
            <a:r>
              <a:t>🆔 Employee ID: 2cbe7aa9-6bcf-4649-a5bc-2b41ab076fca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2025-04-03 12:02:12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Show address affect trade usually sea father reach general. Hundred rise hotel street decision fight street state.</a:t>
            </a:r>
          </a:p>
        </p:txBody>
      </p:sp>
    </p:spTree>
  </p:cSld>
  <p:clrMapOvr>
    <a:masterClrMapping/>
  </p:clrMapOvr>
</p:sld>
</file>

<file path=ppt/slides/slide25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White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james16@carey-wells.com</a:t>
            </a:r>
          </a:p>
          <a:p>
            <a:pPr>
              <a:defRPr sz="1400"/>
            </a:pPr>
            <a:r>
              <a:t>🆔 Employee ID: 777e6f5f-d3f2-4934-840e-8c5fd7e7fe88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2025-01-17 05:46:30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Give region authority beautiful office most page soldier. Picture vote beyond ahead house score level.</a:t>
            </a:r>
          </a:p>
        </p:txBody>
      </p:sp>
    </p:spTree>
  </p:cSld>
  <p:clrMapOvr>
    <a:masterClrMapping/>
  </p:clrMapOvr>
</p:sld>
</file>

<file path=ppt/slides/slide25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Grimes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amy13@soto.com</a:t>
            </a:r>
          </a:p>
          <a:p>
            <a:pPr>
              <a:defRPr sz="1400"/>
            </a:pPr>
            <a:r>
              <a:t>🆔 Employee ID: b49cb4ae-2047-4b21-a592-53833ee1faa3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2025-06-03 06:46:40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Huge drug third call check especially process few. Value speech prove above trial.</a:t>
            </a:r>
          </a:p>
        </p:txBody>
      </p:sp>
    </p:spTree>
  </p:cSld>
  <p:clrMapOvr>
    <a:masterClrMapping/>
  </p:clrMapOvr>
</p:sld>
</file>

<file path=ppt/slides/slide25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Conley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fitzgeralderic@bradley-bruce.com</a:t>
            </a:r>
          </a:p>
          <a:p>
            <a:pPr>
              <a:defRPr sz="1400"/>
            </a:pPr>
            <a:r>
              <a:t>🆔 Employee ID: 93a1769d-cc5a-4909-b7ff-8876bb9e7db5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2025-06-15 00:12:09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By understand issue short conference contain race special democratic cost class to light. Certainly age specific military available. Today with many degree network bad.</a:t>
            </a:r>
          </a:p>
        </p:txBody>
      </p:sp>
    </p:spTree>
  </p:cSld>
  <p:clrMapOvr>
    <a:masterClrMapping/>
  </p:clrMapOvr>
</p:sld>
</file>

<file path=ppt/slides/slide25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Henry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rpitts@walker-barber.com</a:t>
            </a:r>
          </a:p>
          <a:p>
            <a:pPr>
              <a:defRPr sz="1400"/>
            </a:pPr>
            <a:r>
              <a:t>🆔 Employee ID: 5cca125f-54b7-41ea-8080-557d5aa93fb9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2025-07-06 09:11:19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Personal capital writer record artist recent. Once get take so.</a:t>
            </a:r>
          </a:p>
        </p:txBody>
      </p:sp>
    </p:spTree>
  </p:cSld>
  <p:clrMapOvr>
    <a:masterClrMapping/>
  </p:clrMapOvr>
</p:sld>
</file>

<file path=ppt/slides/slide25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Johnson DDS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phillipshannah@davis-harris.com</a:t>
            </a:r>
          </a:p>
          <a:p>
            <a:pPr>
              <a:defRPr sz="1400"/>
            </a:pPr>
            <a:r>
              <a:t>🆔 Employee ID: 9f90145e-b098-4e65-9f59-faf88d0cef0e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2025-01-02 04:25:05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Song bill answer positive fill newspaper choose his anyone teach account camera. Also carry admit tend often pick we speak.</a:t>
            </a:r>
          </a:p>
        </p:txBody>
      </p:sp>
    </p:spTree>
  </p:cSld>
  <p:clrMapOvr>
    <a:masterClrMapping/>
  </p:clrMapOvr>
</p:sld>
</file>

<file path=ppt/slides/slide25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Grant Hicks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wellsbradley@montoya.com</a:t>
            </a:r>
          </a:p>
          <a:p>
            <a:pPr>
              <a:defRPr sz="1400"/>
            </a:pPr>
            <a:r>
              <a:t>🆔 Employee ID: e94c0c87-4026-4912-bc66-7dc2ab2ad40b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2025-02-25 21:41:05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Drug staff color light yeah far sort home course inside fund. Story style approach matter establish. Find recently relationship push cultural especially.</a:t>
            </a:r>
          </a:p>
        </p:txBody>
      </p:sp>
    </p:spTree>
  </p:cSld>
  <p:clrMapOvr>
    <a:masterClrMapping/>
  </p:clrMapOvr>
</p:sld>
</file>

<file path=ppt/slides/slide25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Hogan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michael93@reid.com</a:t>
            </a:r>
          </a:p>
          <a:p>
            <a:pPr>
              <a:defRPr sz="1400"/>
            </a:pPr>
            <a:r>
              <a:t>🆔 Employee ID: 84d8c515-8ff1-494c-bfbf-48401c3208ea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2025-01-02 07:58:30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Nature rate simply pattern old beyond establish watch it couple somebody seem nice. Detail modern energy administration choice body budget.</a:t>
            </a:r>
          </a:p>
        </p:txBody>
      </p:sp>
    </p:spTree>
  </p:cSld>
  <p:clrMapOvr>
    <a:masterClrMapping/>
  </p:clrMapOvr>
</p:sld>
</file>

<file path=ppt/slides/slide25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Travis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salaskenneth@gomez.com</a:t>
            </a:r>
          </a:p>
          <a:p>
            <a:pPr>
              <a:defRPr sz="1400"/>
            </a:pPr>
            <a:r>
              <a:t>🆔 Employee ID: a9118f90-a9a7-4721-b2f8-329ede691902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2025-06-29 10:35:31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Try page since significant owner push Democrat daughter feeling. Senior no me meeting. Skill society seek.</a:t>
            </a:r>
          </a:p>
        </p:txBody>
      </p:sp>
    </p:spTree>
  </p:cSld>
  <p:clrMapOvr>
    <a:masterClrMapping/>
  </p:clrMapOvr>
</p:sld>
</file>

<file path=ppt/slides/slide25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Leblanc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connorrichardson@decker.com</a:t>
            </a:r>
          </a:p>
          <a:p>
            <a:pPr>
              <a:defRPr sz="1400"/>
            </a:pPr>
            <a:r>
              <a:t>🆔 Employee ID: 1032ff87-48cb-4ddf-a2fc-896a15d81ebd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2025-04-19 13:38:10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Create face accept fire institution indicate hotel book mind country. Agent matter across. Force few card animal country like general.</a:t>
            </a:r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Jacobs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veronicadawson@bass-ramirez.com</a:t>
            </a:r>
          </a:p>
          <a:p>
            <a:pPr>
              <a:defRPr sz="1400"/>
            </a:pPr>
            <a:r>
              <a:t>🆔 Employee ID: cf4d4394-73d3-4f51-9392-4221f9735291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2025-06-12 12:13:59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Word prepare truth guy would later. Tough good better wide until green color enough. Glass card article various country this.</a:t>
            </a:r>
          </a:p>
        </p:txBody>
      </p:sp>
    </p:spTree>
  </p:cSld>
  <p:clrMapOvr>
    <a:masterClrMapping/>
  </p:clrMapOvr>
</p:sld>
</file>

<file path=ppt/slides/slide25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Fernando Fuentes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xmccoy@harrell.com</a:t>
            </a:r>
          </a:p>
          <a:p>
            <a:pPr>
              <a:defRPr sz="1400"/>
            </a:pPr>
            <a:r>
              <a:t>🆔 Employee ID: 75e5ff22-537e-4079-bafd-e0b794d933fd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2025-04-09 16:37:31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Manage save heart action ask country prevent leader. Model live edge whose color full over. Unit rest imagine others position individual.</a:t>
            </a:r>
          </a:p>
        </p:txBody>
      </p:sp>
    </p:spTree>
  </p:cSld>
  <p:clrMapOvr>
    <a:masterClrMapping/>
  </p:clrMapOvr>
</p:sld>
</file>

<file path=ppt/slides/slide25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Troy Banks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larsonjeffrey@ramirez-ferguson.com</a:t>
            </a:r>
          </a:p>
          <a:p>
            <a:pPr>
              <a:defRPr sz="1400"/>
            </a:pPr>
            <a:r>
              <a:t>🆔 Employee ID: 35d2b43b-798c-477b-9c5c-8eba99f1a170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2025-01-04 22:02:58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Job energy girl thousand for long. Statement since section attorney style enjoy. She rest painting rich.</a:t>
            </a:r>
          </a:p>
        </p:txBody>
      </p:sp>
    </p:spTree>
  </p:cSld>
  <p:clrMapOvr>
    <a:masterClrMapping/>
  </p:clrMapOvr>
</p:sld>
</file>

<file path=ppt/slides/slide25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Julie Bryant DVM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epatel@andrews.com</a:t>
            </a:r>
          </a:p>
          <a:p>
            <a:pPr>
              <a:defRPr sz="1400"/>
            </a:pPr>
            <a:r>
              <a:t>🆔 Employee ID: e05bbf36-7828-4f2d-b7a9-6db613959cd5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2025-05-14 02:01:37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Job change program avoid finish member article notice. Knowledge yourself leg. Artist consumer here finish billion.</a:t>
            </a:r>
          </a:p>
        </p:txBody>
      </p:sp>
    </p:spTree>
  </p:cSld>
  <p:clrMapOvr>
    <a:masterClrMapping/>
  </p:clrMapOvr>
</p:sld>
</file>

<file path=ppt/slides/slide25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Larsen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davilacassandra@huber.com</a:t>
            </a:r>
          </a:p>
          <a:p>
            <a:pPr>
              <a:defRPr sz="1400"/>
            </a:pPr>
            <a:r>
              <a:t>🆔 Employee ID: a231ea0e-4e9f-4ab9-a99b-1cb893e2cfbb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2025-04-15 10:04:51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Play base these approach take own admit account. Thank simply heart cause certain capital. Control share clear every.</a:t>
            </a:r>
          </a:p>
        </p:txBody>
      </p:sp>
    </p:spTree>
  </p:cSld>
  <p:clrMapOvr>
    <a:masterClrMapping/>
  </p:clrMapOvr>
</p:sld>
</file>

<file path=ppt/slides/slide25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Pugh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ystanley@brown.com</a:t>
            </a:r>
          </a:p>
          <a:p>
            <a:pPr>
              <a:defRPr sz="1400"/>
            </a:pPr>
            <a:r>
              <a:t>🆔 Employee ID: 93151325-4026-4af8-bfd9-9883db5a6248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2025-06-22 15:53:16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Later time part finally all part majority west what moment oil prevent. Agent cold they at community data. Within war purpose develop statement rule another recently.</a:t>
            </a:r>
          </a:p>
        </p:txBody>
      </p:sp>
    </p:spTree>
  </p:cSld>
  <p:clrMapOvr>
    <a:masterClrMapping/>
  </p:clrMapOvr>
</p:sld>
</file>

<file path=ppt/slides/slide25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Ford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sylvia70@garcia.com</a:t>
            </a:r>
          </a:p>
          <a:p>
            <a:pPr>
              <a:defRPr sz="1400"/>
            </a:pPr>
            <a:r>
              <a:t>🆔 Employee ID: de9ad9d5-4da4-40c9-a403-d35062e1c806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2025-06-16 22:43:53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Fight item term you matter spend send make central perhaps opportunity whether. Finish right city court sell.</a:t>
            </a:r>
          </a:p>
        </p:txBody>
      </p:sp>
    </p:spTree>
  </p:cSld>
  <p:clrMapOvr>
    <a:masterClrMapping/>
  </p:clrMapOvr>
</p:sld>
</file>

<file path=ppt/slides/slide25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Berger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bwalker@ross.com</a:t>
            </a:r>
          </a:p>
          <a:p>
            <a:pPr>
              <a:defRPr sz="1400"/>
            </a:pPr>
            <a:r>
              <a:t>🆔 Employee ID: bde16bd9-0d67-42cd-a343-cab1197a5ccf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2025-03-08 14:06:08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People beat house beyond last this agent southern now who her. Many toward person live else party without.</a:t>
            </a:r>
          </a:p>
        </p:txBody>
      </p:sp>
    </p:spTree>
  </p:cSld>
  <p:clrMapOvr>
    <a:masterClrMapping/>
  </p:clrMapOvr>
</p:sld>
</file>

<file path=ppt/slides/slide25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Jones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pamela13@lee-hernandez.com</a:t>
            </a:r>
          </a:p>
          <a:p>
            <a:pPr>
              <a:defRPr sz="1400"/>
            </a:pPr>
            <a:r>
              <a:t>🆔 Employee ID: c7d60adc-e26a-49ec-8ac8-a6bb1f24f1e7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2025-01-07 15:12:44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Ahead such travel yard class rock as whose large art politics head reality only. End run back fast accept federal. World four place number federal drug consider.</a:t>
            </a:r>
          </a:p>
        </p:txBody>
      </p:sp>
    </p:spTree>
  </p:cSld>
  <p:clrMapOvr>
    <a:masterClrMapping/>
  </p:clrMapOvr>
</p:sld>
</file>

<file path=ppt/slides/slide25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Jeremy Fernandez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swansonjimmy@scott.info</a:t>
            </a:r>
          </a:p>
          <a:p>
            <a:pPr>
              <a:defRPr sz="1400"/>
            </a:pPr>
            <a:r>
              <a:t>🆔 Employee ID: ee78af37-c7cd-45de-afea-ee295138af7d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2025-03-06 21:50:25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Little degree discover for tonight long science crime red magazine. Occur mouth audience your yourself.</a:t>
            </a:r>
          </a:p>
        </p:txBody>
      </p:sp>
    </p:spTree>
  </p:cSld>
  <p:clrMapOvr>
    <a:masterClrMapping/>
  </p:clrMapOvr>
</p:sld>
</file>

<file path=ppt/slides/slide25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Strickland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grace60@webb.org</a:t>
            </a:r>
          </a:p>
          <a:p>
            <a:pPr>
              <a:defRPr sz="1400"/>
            </a:pPr>
            <a:r>
              <a:t>🆔 Employee ID: 4fb8f15a-ee4c-4163-8857-a29fd3002dea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2025-03-30 23:49:04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Language water role where wide race total sport garden power onto. Stuff economic man free hit certain letter. Rest near represent I.</a:t>
            </a:r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Oliver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gonzalezallen@bradshaw.info</a:t>
            </a:r>
          </a:p>
          <a:p>
            <a:pPr>
              <a:defRPr sz="1400"/>
            </a:pPr>
            <a:r>
              <a:t>🆔 Employee ID: ad151fea-c122-47ab-9ce6-167ecab52093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2025-07-01 01:09:36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Current statement week cost themselves tree training name. Town night analysis discover report series better. Bar one arrive community base blood himself.</a:t>
            </a:r>
          </a:p>
        </p:txBody>
      </p:sp>
    </p:spTree>
  </p:cSld>
  <p:clrMapOvr>
    <a:masterClrMapping/>
  </p:clrMapOvr>
</p:sld>
</file>

<file path=ppt/slides/slide25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msharp@brown.com</a:t>
            </a:r>
          </a:p>
          <a:p>
            <a:pPr>
              <a:defRPr sz="1400"/>
            </a:pPr>
            <a:r>
              <a:t>🆔 Employee ID: 8292638c-c28f-4bd7-85ca-ca4f1d9ccd50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2025-04-28 16:01:30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Also idea administration up key wide. Bad number first art man man. Action soon same key security.</a:t>
            </a:r>
          </a:p>
        </p:txBody>
      </p:sp>
    </p:spTree>
  </p:cSld>
  <p:clrMapOvr>
    <a:masterClrMapping/>
  </p:clrMapOvr>
</p:sld>
</file>

<file path=ppt/slides/slide25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jon86@brown.com</a:t>
            </a:r>
          </a:p>
          <a:p>
            <a:pPr>
              <a:defRPr sz="1400"/>
            </a:pPr>
            <a:r>
              <a:t>🆔 Employee ID: d118a630-fed4-443e-a409-71f5ac89fbe6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2025-01-26 00:03:24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Better control agency enough add foot what bad throw perhaps card. Close property plan condition million my far middle.</a:t>
            </a:r>
          </a:p>
        </p:txBody>
      </p:sp>
    </p:spTree>
  </p:cSld>
  <p:clrMapOvr>
    <a:masterClrMapping/>
  </p:clrMapOvr>
</p:sld>
</file>

<file path=ppt/slides/slide25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Wu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holmesdeborah@stevens-krueger.info</a:t>
            </a:r>
          </a:p>
          <a:p>
            <a:pPr>
              <a:defRPr sz="1400"/>
            </a:pPr>
            <a:r>
              <a:t>🆔 Employee ID: 729f22fd-8643-49f7-a1f0-ab5729d8e0f0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2025-06-09 02:46:34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For gas wall card spring member laugh world officer family. Election research road plan. Matter somebody year contain seven.</a:t>
            </a:r>
          </a:p>
        </p:txBody>
      </p:sp>
    </p:spTree>
  </p:cSld>
  <p:clrMapOvr>
    <a:masterClrMapping/>
  </p:clrMapOvr>
</p:sld>
</file>

<file path=ppt/slides/slide25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Pena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taylor88@beasley.com</a:t>
            </a:r>
          </a:p>
          <a:p>
            <a:pPr>
              <a:defRPr sz="1400"/>
            </a:pPr>
            <a:r>
              <a:t>🆔 Employee ID: d9715fc4-91a4-4988-9448-132a3bd75dd0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2025-02-10 15:43:49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Smile future indeed evidence lead meet dinner address most however. Test live onto. Rest now team so street even perform practice.</a:t>
            </a:r>
          </a:p>
        </p:txBody>
      </p:sp>
    </p:spTree>
  </p:cSld>
  <p:clrMapOvr>
    <a:masterClrMapping/>
  </p:clrMapOvr>
</p:sld>
</file>

<file path=ppt/slides/slide25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Romero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xmyers@black.com</a:t>
            </a:r>
          </a:p>
          <a:p>
            <a:pPr>
              <a:defRPr sz="1400"/>
            </a:pPr>
            <a:r>
              <a:t>🆔 Employee ID: 367d140d-160a-44e1-8e74-a7954ded6ce3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2025-03-11 18:07:55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Language toward authority no item watch model door subject peace white it old. Describe maintain for word on administration. Final project business others indicate.</a:t>
            </a:r>
          </a:p>
        </p:txBody>
      </p:sp>
    </p:spTree>
  </p:cSld>
  <p:clrMapOvr>
    <a:masterClrMapping/>
  </p:clrMapOvr>
</p:sld>
</file>

<file path=ppt/slides/slide25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Margaret Holmes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hdean@smith.net</a:t>
            </a:r>
          </a:p>
          <a:p>
            <a:pPr>
              <a:defRPr sz="1400"/>
            </a:pPr>
            <a:r>
              <a:t>🆔 Employee ID: 83cf049d-90b3-41c8-a89b-1e8f3ccaafe1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2025-03-26 13:26:44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Population window throw attack woman while loss his special participant arrive give. Lead coach will television discover remember wife.</a:t>
            </a:r>
          </a:p>
        </p:txBody>
      </p:sp>
    </p:spTree>
  </p:cSld>
  <p:clrMapOvr>
    <a:masterClrMapping/>
  </p:clrMapOvr>
</p:sld>
</file>

<file path=ppt/slides/slide25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Wolf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jose98@williams.biz</a:t>
            </a:r>
          </a:p>
          <a:p>
            <a:pPr>
              <a:defRPr sz="1400"/>
            </a:pPr>
            <a:r>
              <a:t>🆔 Employee ID: d5522bab-79d6-4d7d-b848-500d1be425a8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2025-01-31 16:20:28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President yeah name girl else get role. Year opportunity run treat necessary. True big fast specific.</a:t>
            </a:r>
          </a:p>
        </p:txBody>
      </p:sp>
    </p:spTree>
  </p:cSld>
  <p:clrMapOvr>
    <a:masterClrMapping/>
  </p:clrMapOvr>
</p:sld>
</file>

<file path=ppt/slides/slide25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Farley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mistywalker@mason.com</a:t>
            </a:r>
          </a:p>
          <a:p>
            <a:pPr>
              <a:defRPr sz="1400"/>
            </a:pPr>
            <a:r>
              <a:t>🆔 Employee ID: 7a7e247f-13f0-44bd-ab77-03cf6b7b9cbb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2025-04-13 07:28:38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Unit fear environmental exist face growth rule sound look improve action inside hotel. Store new day window. Old family throw college four bed tree upon.</a:t>
            </a:r>
          </a:p>
        </p:txBody>
      </p:sp>
    </p:spTree>
  </p:cSld>
  <p:clrMapOvr>
    <a:masterClrMapping/>
  </p:clrMapOvr>
</p:sld>
</file>

<file path=ppt/slides/slide25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 Garrett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kelleymolly@mccoy.info</a:t>
            </a:r>
          </a:p>
          <a:p>
            <a:pPr>
              <a:defRPr sz="1400"/>
            </a:pPr>
            <a:r>
              <a:t>🆔 Employee ID: 35ff9099-6d74-45e7-b802-177883454b02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2025-02-05 07:54:48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List modern like or well adult voice. By employee again expert here whether matter indeed. War body skill hope lead radio way.</a:t>
            </a:r>
          </a:p>
        </p:txBody>
      </p:sp>
    </p:spTree>
  </p:cSld>
  <p:clrMapOvr>
    <a:masterClrMapping/>
  </p:clrMapOvr>
</p:sld>
</file>

<file path=ppt/slides/slide25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Margaret Flores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alicia42@christian.biz</a:t>
            </a:r>
          </a:p>
          <a:p>
            <a:pPr>
              <a:defRPr sz="1400"/>
            </a:pPr>
            <a:r>
              <a:t>🆔 Employee ID: 62b3bef2-1474-4941-a0b0-0d746453a066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2025-03-21 08:29:24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Itself hit continue culture approach investment court bit. Author country computer billion head they. Bill opportunity indicate this close thing court.</a:t>
            </a:r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Knight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charlesclarke@walker.com</a:t>
            </a:r>
          </a:p>
          <a:p>
            <a:pPr>
              <a:defRPr sz="1400"/>
            </a:pPr>
            <a:r>
              <a:t>🆔 Employee ID: 96b5a147-8964-45d2-994b-0cab6b7e6150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2025-07-07 09:17:51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Enough ball upon ok recent evidence section international report any. Society station herself admit public those either. Certain out color day from.</a:t>
            </a:r>
          </a:p>
        </p:txBody>
      </p:sp>
    </p:spTree>
  </p:cSld>
  <p:clrMapOvr>
    <a:masterClrMapping/>
  </p:clrMapOvr>
</p:sld>
</file>

<file path=ppt/slides/slide25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Gonzalez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stephaniepeterson@hoffman.net</a:t>
            </a:r>
          </a:p>
          <a:p>
            <a:pPr>
              <a:defRPr sz="1400"/>
            </a:pPr>
            <a:r>
              <a:t>🆔 Employee ID: 89347550-d8c8-47ff-82ed-85ab0337e322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2025-06-13 08:14:45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Before walk western risk most management mean dark. Too stand his mention ball.</a:t>
            </a:r>
          </a:p>
        </p:txBody>
      </p:sp>
    </p:spTree>
  </p:cSld>
  <p:clrMapOvr>
    <a:masterClrMapping/>
  </p:clrMapOvr>
</p:sld>
</file>

<file path=ppt/slides/slide25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Ryan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kathleenbennett@kent.com</a:t>
            </a:r>
          </a:p>
          <a:p>
            <a:pPr>
              <a:defRPr sz="1400"/>
            </a:pPr>
            <a:r>
              <a:t>🆔 Employee ID: 93be0982-f531-41d7-bdb4-a33482bbb66a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2025-03-20 17:18:27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Traditional system activity now commercial sister soldier represent create like. Country prove much. Onto staff whom military admit seek.</a:t>
            </a:r>
          </a:p>
        </p:txBody>
      </p:sp>
    </p:spTree>
  </p:cSld>
  <p:clrMapOvr>
    <a:masterClrMapping/>
  </p:clrMapOvr>
</p:sld>
</file>

<file path=ppt/slides/slide25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Austin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coleashley@barnes.com</a:t>
            </a:r>
          </a:p>
          <a:p>
            <a:pPr>
              <a:defRPr sz="1400"/>
            </a:pPr>
            <a:r>
              <a:t>🆔 Employee ID: bdd79861-e982-4fa9-b469-4c3ec5e62c70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2025-03-30 18:46:37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Big media source certain course region. Blood air let hair. Thing brother treatment door number offer.</a:t>
            </a:r>
          </a:p>
        </p:txBody>
      </p:sp>
    </p:spTree>
  </p:cSld>
  <p:clrMapOvr>
    <a:masterClrMapping/>
  </p:clrMapOvr>
</p:sld>
</file>

<file path=ppt/slides/slide25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Solomon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cunninghamjoseph@foster.info</a:t>
            </a:r>
          </a:p>
          <a:p>
            <a:pPr>
              <a:defRPr sz="1400"/>
            </a:pPr>
            <a:r>
              <a:t>🆔 Employee ID: 359fff26-e10b-4335-ae39-558ca7d9ab3b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2025-06-25 20:05:06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However condition perform report development section. Rise develop maybe accept computer.</a:t>
            </a:r>
          </a:p>
        </p:txBody>
      </p:sp>
    </p:spTree>
  </p:cSld>
  <p:clrMapOvr>
    <a:masterClrMapping/>
  </p:clrMapOvr>
</p:sld>
</file>

<file path=ppt/slides/slide25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Roger Walker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dkelley@huber-adams.com</a:t>
            </a:r>
          </a:p>
          <a:p>
            <a:pPr>
              <a:defRPr sz="1400"/>
            </a:pPr>
            <a:r>
              <a:t>🆔 Employee ID: 747957c9-fe01-4a48-a9f4-a3e7af4b7484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2025-03-04 07:16:05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Give expect never on whether eat value worry certain sense somebody fly community. Light open media audience operation his.</a:t>
            </a:r>
          </a:p>
        </p:txBody>
      </p:sp>
    </p:spTree>
  </p:cSld>
  <p:clrMapOvr>
    <a:masterClrMapping/>
  </p:clrMapOvr>
</p:sld>
</file>

<file path=ppt/slides/slide25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Martinez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davidthompson@may.info</a:t>
            </a:r>
          </a:p>
          <a:p>
            <a:pPr>
              <a:defRPr sz="1400"/>
            </a:pPr>
            <a:r>
              <a:t>🆔 Employee ID: ae0f7c5a-5fed-40ad-802f-b0e41ee72520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2025-02-08 14:23:36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Vote receive majority left since size network statement difficult good different side staff. Free international act white political responsibility.</a:t>
            </a:r>
          </a:p>
        </p:txBody>
      </p:sp>
    </p:spTree>
  </p:cSld>
  <p:clrMapOvr>
    <a:masterClrMapping/>
  </p:clrMapOvr>
</p:sld>
</file>

<file path=ppt/slides/slide25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Parker Evans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whiterhonda@morgan-bishop.net</a:t>
            </a:r>
          </a:p>
          <a:p>
            <a:pPr>
              <a:defRPr sz="1400"/>
            </a:pPr>
            <a:r>
              <a:t>🆔 Employee ID: 69e4e328-49c2-48e0-8205-569e2a0f4963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2025-06-08 06:27:38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Group computer debate center since source pattern. Pm chair property decide research people treat ever. Past together determine area nice section process carry.</a:t>
            </a:r>
          </a:p>
        </p:txBody>
      </p:sp>
    </p:spTree>
  </p:cSld>
  <p:clrMapOvr>
    <a:masterClrMapping/>
  </p:clrMapOvr>
</p:sld>
</file>

<file path=ppt/slides/slide25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Taylor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wardzachary@porter-watson.com</a:t>
            </a:r>
          </a:p>
          <a:p>
            <a:pPr>
              <a:defRPr sz="1400"/>
            </a:pPr>
            <a:r>
              <a:t>🆔 Employee ID: 8907a3e1-f8b6-4799-bd7c-ca4895ec8bce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2025-04-04 18:10:30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Someone create yard goal offer hair seat together water official ability suffer tell right. Low movie out group home common method manager.</a:t>
            </a:r>
          </a:p>
        </p:txBody>
      </p:sp>
    </p:spTree>
  </p:cSld>
  <p:clrMapOvr>
    <a:masterClrMapping/>
  </p:clrMapOvr>
</p:sld>
</file>

<file path=ppt/slides/slide25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Bright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gomezabigail@ponce-brooks.info</a:t>
            </a:r>
          </a:p>
          <a:p>
            <a:pPr>
              <a:defRPr sz="1400"/>
            </a:pPr>
            <a:r>
              <a:t>🆔 Employee ID: 55abf27c-920e-49d1-9111-ce64fd0b59e7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2025-01-13 19:53:06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Popular job upon treat unit simple hand interview current perhaps. Point home court summer always recent. Because game face human score rock high.</a:t>
            </a:r>
          </a:p>
        </p:txBody>
      </p:sp>
    </p:spTree>
  </p:cSld>
  <p:clrMapOvr>
    <a:masterClrMapping/>
  </p:clrMapOvr>
</p:sld>
</file>

<file path=ppt/slides/slide25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Terry Cortez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daniellewise@white.net</a:t>
            </a:r>
          </a:p>
          <a:p>
            <a:pPr>
              <a:defRPr sz="1400"/>
            </a:pPr>
            <a:r>
              <a:t>🆔 Employee ID: 06d9eec1-2c89-4910-90ac-4caed97b613a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2025-06-02 10:15:00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Thousand major discover however dog body owner. Develop end group during street. Police although score end.</a:t>
            </a:r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Bowers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awilson@malone-robinson.org</a:t>
            </a:r>
          </a:p>
          <a:p>
            <a:pPr>
              <a:defRPr sz="1400"/>
            </a:pPr>
            <a:r>
              <a:t>🆔 Employee ID: e914d751-c9f0-4c66-8658-3fecda066d0d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2025-02-26 09:24:36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Us relate foreign clearly talk identify place. Class each or difficult follow wonder. Fly where law relate drug player.</a:t>
            </a:r>
          </a:p>
        </p:txBody>
      </p:sp>
    </p:spTree>
  </p:cSld>
  <p:clrMapOvr>
    <a:masterClrMapping/>
  </p:clrMapOvr>
</p:sld>
</file>

<file path=ppt/slides/slide25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Knight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annettedavis@lee.com</a:t>
            </a:r>
          </a:p>
          <a:p>
            <a:pPr>
              <a:defRPr sz="1400"/>
            </a:pPr>
            <a:r>
              <a:t>🆔 Employee ID: c8d399e3-c276-406a-a741-d967099a59e6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2025-04-01 21:43:32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Card result leave easy watch water do mind bank history. Design around reality head set tax measure can.</a:t>
            </a:r>
          </a:p>
        </p:txBody>
      </p:sp>
    </p:spTree>
  </p:cSld>
  <p:clrMapOvr>
    <a:masterClrMapping/>
  </p:clrMapOvr>
</p:sld>
</file>

<file path=ppt/slides/slide25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 Cabrera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allisonlaura@williams.com</a:t>
            </a:r>
          </a:p>
          <a:p>
            <a:pPr>
              <a:defRPr sz="1400"/>
            </a:pPr>
            <a:r>
              <a:t>🆔 Employee ID: 392159bf-6beb-4e2a-8afd-8b04a0bc57d0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2025-03-25 12:08:38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Series painting whole off even charge training not art. Industry bar section hour international.</a:t>
            </a:r>
          </a:p>
        </p:txBody>
      </p:sp>
    </p:spTree>
  </p:cSld>
  <p:clrMapOvr>
    <a:masterClrMapping/>
  </p:clrMapOvr>
</p:sld>
</file>

<file path=ppt/slides/slide25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Blanchard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abright@cobb.com</a:t>
            </a:r>
          </a:p>
          <a:p>
            <a:pPr>
              <a:defRPr sz="1400"/>
            </a:pPr>
            <a:r>
              <a:t>🆔 Employee ID: 613161b9-62d8-47a2-9268-fe10c2961434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2025-05-10 13:34:38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Can drive their result himself good believe seem. Design different grow education mention thousand. Food attack admit owner wind political play.</a:t>
            </a:r>
          </a:p>
        </p:txBody>
      </p:sp>
    </p:spTree>
  </p:cSld>
  <p:clrMapOvr>
    <a:masterClrMapping/>
  </p:clrMapOvr>
</p:sld>
</file>

<file path=ppt/slides/slide25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Alisha Golden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bnorton@owens-miller.com</a:t>
            </a:r>
          </a:p>
          <a:p>
            <a:pPr>
              <a:defRPr sz="1400"/>
            </a:pPr>
            <a:r>
              <a:t>🆔 Employee ID: bb1739c9-8cc7-488f-9929-16497bfa9213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2025-03-23 16:20:23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Beyond travel career just country recently who. Through audience right. Space appear run officer play financial.</a:t>
            </a:r>
          </a:p>
        </p:txBody>
      </p:sp>
    </p:spTree>
  </p:cSld>
  <p:clrMapOvr>
    <a:masterClrMapping/>
  </p:clrMapOvr>
</p:sld>
</file>

<file path=ppt/slides/slide25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Anderson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grayscott@scott-davis.com</a:t>
            </a:r>
          </a:p>
          <a:p>
            <a:pPr>
              <a:defRPr sz="1400"/>
            </a:pPr>
            <a:r>
              <a:t>🆔 Employee ID: ab8a9781-8c68-43bb-b284-542ccdcdb60f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2025-06-07 05:45:48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Husband civil or of measure police country only. Operation natural marriage always east. Point control its possible produce.</a:t>
            </a:r>
          </a:p>
        </p:txBody>
      </p:sp>
    </p:spTree>
  </p:cSld>
  <p:clrMapOvr>
    <a:masterClrMapping/>
  </p:clrMapOvr>
</p:sld>
</file>

<file path=ppt/slides/slide25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Jennings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troycunningham@hudson.com</a:t>
            </a:r>
          </a:p>
          <a:p>
            <a:pPr>
              <a:defRPr sz="1400"/>
            </a:pPr>
            <a:r>
              <a:t>🆔 Employee ID: 045cdaf8-8e7f-48e4-ad75-b8ed19cce462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2025-04-29 16:28:05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Reveal style consumer hundred to entire impact party carry. Audience tend strategy share.</a:t>
            </a:r>
          </a:p>
        </p:txBody>
      </p:sp>
    </p:spTree>
  </p:cSld>
  <p:clrMapOvr>
    <a:masterClrMapping/>
  </p:clrMapOvr>
</p:sld>
</file>

<file path=ppt/slides/slide25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Cassandra Ortiz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brooksdavid@esparza.org</a:t>
            </a:r>
          </a:p>
          <a:p>
            <a:pPr>
              <a:defRPr sz="1400"/>
            </a:pPr>
            <a:r>
              <a:t>🆔 Employee ID: 0fefbe8c-114f-404c-af04-04fdfce7a94a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2025-03-22 19:18:38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Plant sort color remember white green bit economy source carry officer spend. Decide admit next necessary. Sit close line produce per money when state.</a:t>
            </a:r>
          </a:p>
        </p:txBody>
      </p:sp>
    </p:spTree>
  </p:cSld>
  <p:clrMapOvr>
    <a:masterClrMapping/>
  </p:clrMapOvr>
</p:sld>
</file>

<file path=ppt/slides/slide25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Gomez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morganvirginia@nunez.com</a:t>
            </a:r>
          </a:p>
          <a:p>
            <a:pPr>
              <a:defRPr sz="1400"/>
            </a:pPr>
            <a:r>
              <a:t>🆔 Employee ID: c8008d0b-48f3-4f60-ab8f-19b4c47c9375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2025-06-06 08:35:22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Including far senior everyone control society truth affect degree military. Action audience stay gas.</a:t>
            </a:r>
          </a:p>
        </p:txBody>
      </p:sp>
    </p:spTree>
  </p:cSld>
  <p:clrMapOvr>
    <a:masterClrMapping/>
  </p:clrMapOvr>
</p:sld>
</file>

<file path=ppt/slides/slide25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Landry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emiller@alvarez-dougherty.info</a:t>
            </a:r>
          </a:p>
          <a:p>
            <a:pPr>
              <a:defRPr sz="1400"/>
            </a:pPr>
            <a:r>
              <a:t>🆔 Employee ID: 93fcc7de-5302-4edf-8d07-334232496b1e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2025-06-08 14:16:10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Affect try various hundred interview cut if position poor statement face officer very. Increase city do word wonder mean power budget.</a:t>
            </a:r>
          </a:p>
        </p:txBody>
      </p:sp>
    </p:spTree>
  </p:cSld>
  <p:clrMapOvr>
    <a:masterClrMapping/>
  </p:clrMapOvr>
</p:sld>
</file>

<file path=ppt/slides/slide25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Destiny Gillespie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ellenbarker@pitts-lopez.net</a:t>
            </a:r>
          </a:p>
          <a:p>
            <a:pPr>
              <a:defRPr sz="1400"/>
            </a:pPr>
            <a:r>
              <a:t>🆔 Employee ID: 43ad01fc-5d5e-48ad-acf4-7fc81beea738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2025-04-09 01:40:26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Film others food raise action another. Increase high government mother.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Horton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yphillips@acevedo-miller.com</a:t>
            </a:r>
          </a:p>
          <a:p>
            <a:pPr>
              <a:defRPr sz="1400"/>
            </a:pPr>
            <a:r>
              <a:t>🆔 Employee ID: 64338a9a-7802-4c8d-bb8f-2d41f6ae4fff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2025-04-18 18:14:03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Life western PM theory occur card exactly world program from. Total term human drop sound son.</a:t>
            </a:r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Jaime Ashley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priley@dawson.net</a:t>
            </a:r>
          </a:p>
          <a:p>
            <a:pPr>
              <a:defRPr sz="1400"/>
            </a:pPr>
            <a:r>
              <a:t>🆔 Employee ID: 3b50a250-cb66-49a2-b62a-7a1547577835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2025-03-28 16:30:54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Increase step mention on receive field student could father gun sometimes keep although. Beat ago produce adult although. Police eight manager ready day.</a:t>
            </a:r>
          </a:p>
        </p:txBody>
      </p:sp>
    </p:spTree>
  </p:cSld>
  <p:clrMapOvr>
    <a:masterClrMapping/>
  </p:clrMapOvr>
</p:sld>
</file>

<file path=ppt/slides/slide26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Ruben Hendricks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michael16@martin.info</a:t>
            </a:r>
          </a:p>
          <a:p>
            <a:pPr>
              <a:defRPr sz="1400"/>
            </a:pPr>
            <a:r>
              <a:t>🆔 Employee ID: feff2a59-c623-48ba-9061-79baa3890261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2025-07-06 15:40:54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Become prevent human better ago community night the street teach just. Rule interest southern even.</a:t>
            </a:r>
          </a:p>
        </p:txBody>
      </p:sp>
    </p:spTree>
  </p:cSld>
  <p:clrMapOvr>
    <a:masterClrMapping/>
  </p:clrMapOvr>
</p:sld>
</file>

<file path=ppt/slides/slide26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Dixon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banderson@douglas.com</a:t>
            </a:r>
          </a:p>
          <a:p>
            <a:pPr>
              <a:defRPr sz="1400"/>
            </a:pPr>
            <a:r>
              <a:t>🆔 Employee ID: 0d44fbc0-3951-4aea-b9b2-7a0dbeb1752f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2025-05-07 04:35:52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Fish could always consider interview drop people vote human ability factor able expect. Forward such body great amount hope machine. Financial science live late forget.</a:t>
            </a:r>
          </a:p>
        </p:txBody>
      </p:sp>
    </p:spTree>
  </p:cSld>
  <p:clrMapOvr>
    <a:masterClrMapping/>
  </p:clrMapOvr>
</p:sld>
</file>

<file path=ppt/slides/slide26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Baldwin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wrightbarry@burke.info</a:t>
            </a:r>
          </a:p>
          <a:p>
            <a:pPr>
              <a:defRPr sz="1400"/>
            </a:pPr>
            <a:r>
              <a:t>🆔 Employee ID: 9e9a7cad-72c2-4ff6-b63c-555c39e31ae2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2025-02-16 01:45:04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Six plan few buy where officer front leg us attack but. Walk enough mind walk computer control all occur. Out glass process fire college.</a:t>
            </a:r>
          </a:p>
        </p:txBody>
      </p:sp>
    </p:spTree>
  </p:cSld>
  <p:clrMapOvr>
    <a:masterClrMapping/>
  </p:clrMapOvr>
</p:sld>
</file>

<file path=ppt/slides/slide26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Wilcox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ryan93@simpson-shepherd.info</a:t>
            </a:r>
          </a:p>
          <a:p>
            <a:pPr>
              <a:defRPr sz="1400"/>
            </a:pPr>
            <a:r>
              <a:t>🆔 Employee ID: 78029f83-2cd1-4d39-8e12-0c8131fb0b2a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13:15:33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Cost treatment level guess name meeting page push recent adult my certain send. Almost future throw fight.</a:t>
            </a:r>
          </a:p>
        </p:txBody>
      </p:sp>
    </p:spTree>
  </p:cSld>
  <p:clrMapOvr>
    <a:masterClrMapping/>
  </p:clrMapOvr>
</p:sld>
</file>

<file path=ppt/slides/slide26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Williams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david20@ferguson-baker.com</a:t>
            </a:r>
          </a:p>
          <a:p>
            <a:pPr>
              <a:defRPr sz="1400"/>
            </a:pPr>
            <a:r>
              <a:t>🆔 Employee ID: 0852691b-e210-45d2-a657-4dc1173d0ff6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2025-04-06 05:42:45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Read time former purpose perform kitchen take value morning impact. Member fast deep second show.</a:t>
            </a:r>
          </a:p>
        </p:txBody>
      </p:sp>
    </p:spTree>
  </p:cSld>
  <p:clrMapOvr>
    <a:masterClrMapping/>
  </p:clrMapOvr>
</p:sld>
</file>

<file path=ppt/slides/slide26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Tammy Miller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laura67@yates.org</a:t>
            </a:r>
          </a:p>
          <a:p>
            <a:pPr>
              <a:defRPr sz="1400"/>
            </a:pPr>
            <a:r>
              <a:t>🆔 Employee ID: d3df1ef4-73ca-4f14-b0e5-3b01d2ccea62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2025-02-15 04:19:34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Plan yet nature game people then ready little environmental go federal she far. Yet despite six general. Past class movie career also collection marriage something.</a:t>
            </a:r>
          </a:p>
        </p:txBody>
      </p:sp>
    </p:spTree>
  </p:cSld>
  <p:clrMapOvr>
    <a:masterClrMapping/>
  </p:clrMapOvr>
</p:sld>
</file>

<file path=ppt/slides/slide26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Wallace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kentfoley@foster-thompson.com</a:t>
            </a:r>
          </a:p>
          <a:p>
            <a:pPr>
              <a:defRPr sz="1400"/>
            </a:pPr>
            <a:r>
              <a:t>🆔 Employee ID: 4bcc6b31-9d96-4ff5-9fcf-f2545a462771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2025-02-16 19:32:54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Light everybody political middle owner theory area night will could authority. Family lot role very throw.</a:t>
            </a:r>
          </a:p>
        </p:txBody>
      </p:sp>
    </p:spTree>
  </p:cSld>
  <p:clrMapOvr>
    <a:masterClrMapping/>
  </p:clrMapOvr>
</p:sld>
</file>

<file path=ppt/slides/slide26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Santos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across@bauer.com</a:t>
            </a:r>
          </a:p>
          <a:p>
            <a:pPr>
              <a:defRPr sz="1400"/>
            </a:pPr>
            <a:r>
              <a:t>🆔 Employee ID: f60015f7-3096-4cab-86d9-15f1600f098c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2025-02-03 16:23:14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Audience because necessary Congress go camera stock on positive significant price push. Media cause heavy. Several born later head spend gas hope.</a:t>
            </a:r>
          </a:p>
        </p:txBody>
      </p:sp>
    </p:spTree>
  </p:cSld>
  <p:clrMapOvr>
    <a:masterClrMapping/>
  </p:clrMapOvr>
</p:sld>
</file>

<file path=ppt/slides/slide26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Gonzalez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lancediaz@blackwell-nixon.com</a:t>
            </a:r>
          </a:p>
          <a:p>
            <a:pPr>
              <a:defRPr sz="1400"/>
            </a:pPr>
            <a:r>
              <a:t>🆔 Employee ID: e283c404-52c5-43c5-91bd-43df5812c76d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2025-04-02 20:25:38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Factor pull nature itself they story. Computer establish so whether ball.</a:t>
            </a:r>
          </a:p>
        </p:txBody>
      </p:sp>
    </p:spTree>
  </p:cSld>
  <p:clrMapOvr>
    <a:masterClrMapping/>
  </p:clrMapOvr>
</p:sld>
</file>

<file path=ppt/slides/slide26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Vanessa Knight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pnichols@suarez-smith.biz</a:t>
            </a:r>
          </a:p>
          <a:p>
            <a:pPr>
              <a:defRPr sz="1400"/>
            </a:pPr>
            <a:r>
              <a:t>🆔 Employee ID: f31d3836-fe81-4815-9fb9-d95492855b4a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2025-04-12 14:29:18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Mouth head western give trade them either cover measure always. Hotel son lose particularly. Know contain without class measure avoid shoulder.</a:t>
            </a:r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Huff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hhatfield@mueller-flores.com</a:t>
            </a:r>
          </a:p>
          <a:p>
            <a:pPr>
              <a:defRPr sz="1400"/>
            </a:pPr>
            <a:r>
              <a:t>🆔 Employee ID: 67fbfc22-d5f2-424c-9c12-adda11dad867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2025-05-31 18:50:55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Make his remain allow foot finally produce nature little. Bed task tough education international get within. Half painting budget after chance evening.</a:t>
            </a:r>
          </a:p>
        </p:txBody>
      </p:sp>
    </p:spTree>
  </p:cSld>
  <p:clrMapOvr>
    <a:masterClrMapping/>
  </p:clrMapOvr>
</p:sld>
</file>

<file path=ppt/slides/slide26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White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jessica69@nguyen.info</a:t>
            </a:r>
          </a:p>
          <a:p>
            <a:pPr>
              <a:defRPr sz="1400"/>
            </a:pPr>
            <a:r>
              <a:t>🆔 Employee ID: 98e8c0c2-5867-46f3-8aaa-99e3494a7c86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2025-01-31 00:43:36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Agent free a because travel suddenly experience. Treatment standard body candidate.</a:t>
            </a:r>
          </a:p>
        </p:txBody>
      </p:sp>
    </p:spTree>
  </p:cSld>
  <p:clrMapOvr>
    <a:masterClrMapping/>
  </p:clrMapOvr>
</p:sld>
</file>

<file path=ppt/slides/slide26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Joel Adams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hannah25@martin.org</a:t>
            </a:r>
          </a:p>
          <a:p>
            <a:pPr>
              <a:defRPr sz="1400"/>
            </a:pPr>
            <a:r>
              <a:t>🆔 Employee ID: 8cf45658-ee42-4733-a749-020c0ab0c303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2025-02-27 00:52:43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Leg popular sing more worry manager help scene care down. Not police west report generation right since worry.</a:t>
            </a:r>
          </a:p>
        </p:txBody>
      </p:sp>
    </p:spTree>
  </p:cSld>
  <p:clrMapOvr>
    <a:masterClrMapping/>
  </p:clrMapOvr>
</p:sld>
</file>

<file path=ppt/slides/slide26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Diaz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diana47@mckenzie-black.net</a:t>
            </a:r>
          </a:p>
          <a:p>
            <a:pPr>
              <a:defRPr sz="1400"/>
            </a:pPr>
            <a:r>
              <a:t>🆔 Employee ID: d9d4e903-5490-43b6-ab9e-f318be4d2800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2025-04-15 19:02:07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Floor tree international until include choose energy manage work political term. Her throw television spring sit soon woman. Never magazine or claim she herself address.</a:t>
            </a:r>
          </a:p>
        </p:txBody>
      </p:sp>
    </p:spTree>
  </p:cSld>
  <p:clrMapOvr>
    <a:masterClrMapping/>
  </p:clrMapOvr>
</p:sld>
</file>

<file path=ppt/slides/slide26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Claire Flores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ntapia@jordan.com</a:t>
            </a:r>
          </a:p>
          <a:p>
            <a:pPr>
              <a:defRPr sz="1400"/>
            </a:pPr>
            <a:r>
              <a:t>🆔 Employee ID: 9ccd6403-e8f0-4a4e-81d0-46255a42e8e4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2025-05-01 04:51:41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Step could which front business rest tell include then. Main night Republican PM chair region film.</a:t>
            </a:r>
          </a:p>
        </p:txBody>
      </p:sp>
    </p:spTree>
  </p:cSld>
  <p:clrMapOvr>
    <a:masterClrMapping/>
  </p:clrMapOvr>
</p:sld>
</file>

<file path=ppt/slides/slide26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Hernandez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valentineamanda@gill.biz</a:t>
            </a:r>
          </a:p>
          <a:p>
            <a:pPr>
              <a:defRPr sz="1400"/>
            </a:pPr>
            <a:r>
              <a:t>🆔 Employee ID: b089bdba-4e18-4d74-95e3-93166b26ab51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2025-04-22 13:34:20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Water manage citizen marriage media soldier own hot amount event common possible upon. Sing new suddenly people. Blood possible product over food thank.</a:t>
            </a:r>
          </a:p>
        </p:txBody>
      </p:sp>
    </p:spTree>
  </p:cSld>
  <p:clrMapOvr>
    <a:masterClrMapping/>
  </p:clrMapOvr>
</p:sld>
</file>

<file path=ppt/slides/slide26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Martin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qsimpson@mccann.net</a:t>
            </a:r>
          </a:p>
          <a:p>
            <a:pPr>
              <a:defRPr sz="1400"/>
            </a:pPr>
            <a:r>
              <a:t>🆔 Employee ID: 07a18aaf-a90f-4e88-9be4-b911e33e0a16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2025-01-08 12:47:12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Wear along rule wife break once although another toward father write. Health go fight another begin vote art. My him garden ten understand until.</a:t>
            </a:r>
          </a:p>
        </p:txBody>
      </p:sp>
    </p:spTree>
  </p:cSld>
  <p:clrMapOvr>
    <a:masterClrMapping/>
  </p:clrMapOvr>
</p:sld>
</file>

<file path=ppt/slides/slide26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Bridget Hurst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rodriguezlaurie@kirk.com</a:t>
            </a:r>
          </a:p>
          <a:p>
            <a:pPr>
              <a:defRPr sz="1400"/>
            </a:pPr>
            <a:r>
              <a:t>🆔 Employee ID: 8edb38d4-9ca5-491c-8ade-52bb20b329b8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2025-01-03 01:31:43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Dark movement base center every by child report. End significant prove power fill possible fine.</a:t>
            </a:r>
          </a:p>
        </p:txBody>
      </p:sp>
    </p:spTree>
  </p:cSld>
  <p:clrMapOvr>
    <a:masterClrMapping/>
  </p:clrMapOvr>
</p:sld>
</file>

<file path=ppt/slides/slide26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Lee Snyder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jessica43@conner-mayo.com</a:t>
            </a:r>
          </a:p>
          <a:p>
            <a:pPr>
              <a:defRPr sz="1400"/>
            </a:pPr>
            <a:r>
              <a:t>🆔 Employee ID: 48a3c393-5eeb-464b-abf6-7fcdf16f2031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2025-05-29 13:50:49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Blood quality place black life teach case simply still heart. Easy hot between involve.</a:t>
            </a:r>
          </a:p>
        </p:txBody>
      </p:sp>
    </p:spTree>
  </p:cSld>
  <p:clrMapOvr>
    <a:masterClrMapping/>
  </p:clrMapOvr>
</p:sld>
</file>

<file path=ppt/slides/slide26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 Gillespie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jboyd@taylor.com</a:t>
            </a:r>
          </a:p>
          <a:p>
            <a:pPr>
              <a:defRPr sz="1400"/>
            </a:pPr>
            <a:r>
              <a:t>🆔 Employee ID: 8eb0cd5a-577a-4feb-903b-308c6fa028a9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2025-03-03 08:34:24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Third section quality hour environmental page food. Hour well practice situation hold.</a:t>
            </a:r>
          </a:p>
        </p:txBody>
      </p:sp>
    </p:spTree>
  </p:cSld>
  <p:clrMapOvr>
    <a:masterClrMapping/>
  </p:clrMapOvr>
</p:sld>
</file>

<file path=ppt/slides/slide26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Edwards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staciegonzalez@norman-clark.info</a:t>
            </a:r>
          </a:p>
          <a:p>
            <a:pPr>
              <a:defRPr sz="1400"/>
            </a:pPr>
            <a:r>
              <a:t>🆔 Employee ID: bb4c4555-2ee0-429f-98ec-99e9149516bc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2025-05-27 02:06:57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Just believe particular walk themselves former both them movie responsibility threat sister story. Teacher family agree direction commercial.</a:t>
            </a:r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Davis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amanda79@cox.com</a:t>
            </a:r>
          </a:p>
          <a:p>
            <a:pPr>
              <a:defRPr sz="1400"/>
            </a:pPr>
            <a:r>
              <a:t>🆔 Employee ID: 9f83f0a0-ac60-4c37-a0a3-b06351bff047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2025-03-13 19:30:37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Apply them leader where view recent standard child how write interest least central. Free yeah day.</a:t>
            </a:r>
          </a:p>
        </p:txBody>
      </p:sp>
    </p:spTree>
  </p:cSld>
  <p:clrMapOvr>
    <a:masterClrMapping/>
  </p:clrMapOvr>
</p:sld>
</file>

<file path=ppt/slides/slide26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Dorothy Aguilar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jgraham@woods.org</a:t>
            </a:r>
          </a:p>
          <a:p>
            <a:pPr>
              <a:defRPr sz="1400"/>
            </a:pPr>
            <a:r>
              <a:t>🆔 Employee ID: 2f691f70-8ffc-449c-b99e-bf2d9cdf8541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2025-04-05 00:24:10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Strategy stage whose between run budget. Body memory lawyer success.</a:t>
            </a:r>
          </a:p>
        </p:txBody>
      </p:sp>
    </p:spTree>
  </p:cSld>
  <p:clrMapOvr>
    <a:masterClrMapping/>
  </p:clrMapOvr>
</p:sld>
</file>

<file path=ppt/slides/slide26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imcclure@arnold.net</a:t>
            </a:r>
          </a:p>
          <a:p>
            <a:pPr>
              <a:defRPr sz="1400"/>
            </a:pPr>
            <a:r>
              <a:t>🆔 Employee ID: ca5a801a-12df-455c-b042-720a9edf9066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2025-06-09 22:57:35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Your field trouble assume receive society bar far join. Cultural possible economic best work ago.</a:t>
            </a:r>
          </a:p>
        </p:txBody>
      </p:sp>
    </p:spTree>
  </p:cSld>
  <p:clrMapOvr>
    <a:masterClrMapping/>
  </p:clrMapOvr>
</p:sld>
</file>

<file path=ppt/slides/slide26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Clarke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katelyn97@cervantes-green.org</a:t>
            </a:r>
          </a:p>
          <a:p>
            <a:pPr>
              <a:defRPr sz="1400"/>
            </a:pPr>
            <a:r>
              <a:t>🆔 Employee ID: 54bd3224-18a0-4540-aa1a-78504012dcd6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2025-06-25 14:00:33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Admit lawyer feeling stay man technology scientist security. Or put out short will.</a:t>
            </a:r>
          </a:p>
        </p:txBody>
      </p:sp>
    </p:spTree>
  </p:cSld>
  <p:clrMapOvr>
    <a:masterClrMapping/>
  </p:clrMapOvr>
</p:sld>
</file>

<file path=ppt/slides/slide26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Anderson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joseph97@smith-harris.org</a:t>
            </a:r>
          </a:p>
          <a:p>
            <a:pPr>
              <a:defRPr sz="1400"/>
            </a:pPr>
            <a:r>
              <a:t>🆔 Employee ID: be49eeca-58cc-4dcc-99ed-c32952905ab0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2025-04-30 05:06:58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Shake stage increase team positive base class maybe trouble avoid plan available. President under property cost fast with yes message. War end fine approach hair.</a:t>
            </a:r>
          </a:p>
        </p:txBody>
      </p:sp>
    </p:spTree>
  </p:cSld>
  <p:clrMapOvr>
    <a:masterClrMapping/>
  </p:clrMapOvr>
</p:sld>
</file>

<file path=ppt/slides/slide26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Brett Aguirre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jennifer17@english.com</a:t>
            </a:r>
          </a:p>
          <a:p>
            <a:pPr>
              <a:defRPr sz="1400"/>
            </a:pPr>
            <a:r>
              <a:t>🆔 Employee ID: 32559f9d-9df8-4313-9335-94ee03f5fa82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2025-06-28 18:21:45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Seven scene cost cover thing role. Boy still conference low short.</a:t>
            </a:r>
          </a:p>
        </p:txBody>
      </p:sp>
    </p:spTree>
  </p:cSld>
  <p:clrMapOvr>
    <a:masterClrMapping/>
  </p:clrMapOvr>
</p:sld>
</file>

<file path=ppt/slides/slide26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Dickson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cunninghamjustin@mejia.com</a:t>
            </a:r>
          </a:p>
          <a:p>
            <a:pPr>
              <a:defRPr sz="1400"/>
            </a:pPr>
            <a:r>
              <a:t>🆔 Employee ID: 33824ed5-372d-4582-93f8-00f153d06040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2025-06-16 19:33:43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Single moment debate remain direction have during sport assume respond dark. Participant how so truth effort individual tax determine. Design impact prepare notice coach data player.</a:t>
            </a:r>
          </a:p>
        </p:txBody>
      </p:sp>
    </p:spTree>
  </p:cSld>
  <p:clrMapOvr>
    <a:masterClrMapping/>
  </p:clrMapOvr>
</p:sld>
</file>

<file path=ppt/slides/slide26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Tabitha Stewart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kmiller@johnston.com</a:t>
            </a:r>
          </a:p>
          <a:p>
            <a:pPr>
              <a:defRPr sz="1400"/>
            </a:pPr>
            <a:r>
              <a:t>🆔 Employee ID: b1928e1f-d132-4222-80c7-46d779782260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2025-04-26 23:02:06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Identify after matter main than partner speak deep world crime will perhaps. Daughter name food east might enter.</a:t>
            </a:r>
          </a:p>
        </p:txBody>
      </p:sp>
    </p:spTree>
  </p:cSld>
  <p:clrMapOvr>
    <a:masterClrMapping/>
  </p:clrMapOvr>
</p:sld>
</file>

<file path=ppt/slides/slide26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David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davidwallace@neal.com</a:t>
            </a:r>
          </a:p>
          <a:p>
            <a:pPr>
              <a:defRPr sz="1400"/>
            </a:pPr>
            <a:r>
              <a:t>🆔 Employee ID: 02a29f17-5744-4391-ac1c-a51a4842a134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2025-05-13 21:34:21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Save tree control may brother after remember dark financial hold serious. Take huge when. Through or to nice.</a:t>
            </a:r>
          </a:p>
        </p:txBody>
      </p:sp>
    </p:spTree>
  </p:cSld>
  <p:clrMapOvr>
    <a:masterClrMapping/>
  </p:clrMapOvr>
</p:sld>
</file>

<file path=ppt/slides/slide26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Davis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armstrongcharles@king.com</a:t>
            </a:r>
          </a:p>
          <a:p>
            <a:pPr>
              <a:defRPr sz="1400"/>
            </a:pPr>
            <a:r>
              <a:t>🆔 Employee ID: 0a218534-2a22-4e0c-8fa3-b66798120f5e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2025-02-28 03:17:13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Service better local population nature score real beat somebody president. Particular amount prevent field alone power. Hear when likely rule business want food.</a:t>
            </a:r>
          </a:p>
        </p:txBody>
      </p:sp>
    </p:spTree>
  </p:cSld>
  <p:clrMapOvr>
    <a:masterClrMapping/>
  </p:clrMapOvr>
</p:sld>
</file>

<file path=ppt/slides/slide26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Cook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munderwood@sawyer.info</a:t>
            </a:r>
          </a:p>
          <a:p>
            <a:pPr>
              <a:defRPr sz="1400"/>
            </a:pPr>
            <a:r>
              <a:t>🆔 Employee ID: b2385a87-a75a-46b2-9ae4-fa173eaa646a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2025-03-04 06:04:21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General after character suffer north themselves building notice deep plan on visit could. Charge figure others view chance future story.</a:t>
            </a:r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Nash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peter19@williams.com</a:t>
            </a:r>
          </a:p>
          <a:p>
            <a:pPr>
              <a:defRPr sz="1400"/>
            </a:pPr>
            <a:r>
              <a:t>🆔 Employee ID: 17775773-2fbc-4884-81fb-6ad80151cca6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2025-01-11 16:39:37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Themselves pass institution window green explain reason throughout force rise mission enough. Eye finish simply kind gun.</a:t>
            </a:r>
          </a:p>
        </p:txBody>
      </p:sp>
    </p:spTree>
  </p:cSld>
  <p:clrMapOvr>
    <a:masterClrMapping/>
  </p:clrMapOvr>
</p:sld>
</file>

<file path=ppt/slides/slide26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Grant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jose35@riley.com</a:t>
            </a:r>
          </a:p>
          <a:p>
            <a:pPr>
              <a:defRPr sz="1400"/>
            </a:pPr>
            <a:r>
              <a:t>🆔 Employee ID: 6725a6de-1f2a-4356-b007-6e30059c4109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2025-02-28 22:08:51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Week member break person green itself food young officer entire live street street tax. Well meet class population.</a:t>
            </a:r>
          </a:p>
        </p:txBody>
      </p:sp>
    </p:spTree>
  </p:cSld>
  <p:clrMapOvr>
    <a:masterClrMapping/>
  </p:clrMapOvr>
</p:sld>
</file>

<file path=ppt/slides/slide26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Stanley DVM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martinamy@jackson.info</a:t>
            </a:r>
          </a:p>
          <a:p>
            <a:pPr>
              <a:defRPr sz="1400"/>
            </a:pPr>
            <a:r>
              <a:t>🆔 Employee ID: 0287e47a-5963-41f3-8c7a-240a163075aa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2025-02-20 14:16:22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Same decade quickly bank whole boy each whether difference. They only theory project establish grow against.</a:t>
            </a:r>
          </a:p>
        </p:txBody>
      </p:sp>
    </p:spTree>
  </p:cSld>
  <p:clrMapOvr>
    <a:masterClrMapping/>
  </p:clrMapOvr>
</p:sld>
</file>

<file path=ppt/slides/slide26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Mcdaniel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jessicamurray@carroll-le.com</a:t>
            </a:r>
          </a:p>
          <a:p>
            <a:pPr>
              <a:defRPr sz="1400"/>
            </a:pPr>
            <a:r>
              <a:t>🆔 Employee ID: 62ab0ab3-8bb6-4250-87f6-de37a73cb3c9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2025-03-06 01:20:27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Simple TV system within American cost new air no home floor. To edge type language race so actually only.</a:t>
            </a:r>
          </a:p>
        </p:txBody>
      </p:sp>
    </p:spTree>
  </p:cSld>
  <p:clrMapOvr>
    <a:masterClrMapping/>
  </p:clrMapOvr>
</p:sld>
</file>

<file path=ppt/slides/slide26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Mcguire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coxteresa@hendricks.biz</a:t>
            </a:r>
          </a:p>
          <a:p>
            <a:pPr>
              <a:defRPr sz="1400"/>
            </a:pPr>
            <a:r>
              <a:t>🆔 Employee ID: bbfdb9cc-c144-4129-a934-30c333c9e77f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2025-06-04 06:49:06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Worker change interesting can somebody conference live about. Form candidate above challenge Congress. Room again use his themselves top past ok.</a:t>
            </a:r>
          </a:p>
        </p:txBody>
      </p:sp>
    </p:spTree>
  </p:cSld>
  <p:clrMapOvr>
    <a:masterClrMapping/>
  </p:clrMapOvr>
</p:sld>
</file>

<file path=ppt/slides/slide26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Waters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donaldbrandt@smith-hunt.net</a:t>
            </a:r>
          </a:p>
          <a:p>
            <a:pPr>
              <a:defRPr sz="1400"/>
            </a:pPr>
            <a:r>
              <a:t>🆔 Employee ID: 7501626f-b807-4dc1-bb01-467e9cb3dfe0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2025-06-18 17:30:06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Once fall live something push indeed. Suffer green science right southern.</a:t>
            </a:r>
          </a:p>
        </p:txBody>
      </p:sp>
    </p:spTree>
  </p:cSld>
  <p:clrMapOvr>
    <a:masterClrMapping/>
  </p:clrMapOvr>
</p:sld>
</file>

<file path=ppt/slides/slide26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Manning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hammondjoshua@gray.biz</a:t>
            </a:r>
          </a:p>
          <a:p>
            <a:pPr>
              <a:defRPr sz="1400"/>
            </a:pPr>
            <a:r>
              <a:t>🆔 Employee ID: b8af15cb-6892-4240-9d64-70d27d0a911c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2025-01-26 11:25:21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 issue particularly peace exist probably. Others force case dog him country camera might. Buy protect perhaps as travel book cultural.</a:t>
            </a:r>
          </a:p>
        </p:txBody>
      </p:sp>
    </p:spTree>
  </p:cSld>
  <p:clrMapOvr>
    <a:masterClrMapping/>
  </p:clrMapOvr>
</p:sld>
</file>

<file path=ppt/slides/slide26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Clements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craigcollins@mcdonald.net</a:t>
            </a:r>
          </a:p>
          <a:p>
            <a:pPr>
              <a:defRPr sz="1400"/>
            </a:pPr>
            <a:r>
              <a:t>🆔 Employee ID: 4a7c7e2d-2d39-4f6b-be41-61308abf9934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2025-05-16 04:17:50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Figure game history fish father concern occur husband bed apply body parent. Too subject call base remain.</a:t>
            </a:r>
          </a:p>
        </p:txBody>
      </p:sp>
    </p:spTree>
  </p:cSld>
  <p:clrMapOvr>
    <a:masterClrMapping/>
  </p:clrMapOvr>
</p:sld>
</file>

<file path=ppt/slides/slide26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Lee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amandarose@mills.com</a:t>
            </a:r>
          </a:p>
          <a:p>
            <a:pPr>
              <a:defRPr sz="1400"/>
            </a:pPr>
            <a:r>
              <a:t>🆔 Employee ID: b07938f9-a460-4783-8fb5-3d9968372fdc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2025-06-08 09:27:24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Artist station international place big back west talk meeting. Up vote easy feeling under recent.</a:t>
            </a:r>
          </a:p>
        </p:txBody>
      </p:sp>
    </p:spTree>
  </p:cSld>
  <p:clrMapOvr>
    <a:masterClrMapping/>
  </p:clrMapOvr>
</p:sld>
</file>

<file path=ppt/slides/slide26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Taylor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brios@carpenter.net</a:t>
            </a:r>
          </a:p>
          <a:p>
            <a:pPr>
              <a:defRPr sz="1400"/>
            </a:pPr>
            <a:r>
              <a:t>🆔 Employee ID: bcfb77ce-2bc8-4066-ba57-2a9455ae1758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2025-02-10 06:29:45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Guy area growth the activity deep main. Reason plan during away. Life threat focus speech.</a:t>
            </a:r>
          </a:p>
        </p:txBody>
      </p:sp>
    </p:spTree>
  </p:cSld>
  <p:clrMapOvr>
    <a:masterClrMapping/>
  </p:clrMapOvr>
</p:sld>
</file>

<file path=ppt/slides/slide26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Tanner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ojones@patterson-porter.com</a:t>
            </a:r>
          </a:p>
          <a:p>
            <a:pPr>
              <a:defRPr sz="1400"/>
            </a:pPr>
            <a:r>
              <a:t>🆔 Employee ID: 6b4ec45c-c582-417e-9c20-2302cc2ed211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2025-07-05 02:09:26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Man expert conference budget place wear. Group whole mention better such artist.</a:t>
            </a:r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Barrera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christopherosborne@murphy.biz</a:t>
            </a:r>
          </a:p>
          <a:p>
            <a:pPr>
              <a:defRPr sz="1400"/>
            </a:pPr>
            <a:r>
              <a:t>🆔 Employee ID: 5fbb8cac-9767-4d4e-a024-05011255e1a9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2025-06-19 01:43:22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Police president wall friend city expert skill law business. Book edge kind join apply human carry medical. Voice coach must plan way approach interest especially.</a:t>
            </a:r>
          </a:p>
        </p:txBody>
      </p:sp>
    </p:spTree>
  </p:cSld>
  <p:clrMapOvr>
    <a:masterClrMapping/>
  </p:clrMapOvr>
</p:sld>
</file>

<file path=ppt/slides/slide26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Valdez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ohoward@jensen.com</a:t>
            </a:r>
          </a:p>
          <a:p>
            <a:pPr>
              <a:defRPr sz="1400"/>
            </a:pPr>
            <a:r>
              <a:t>🆔 Employee ID: dd8e074e-7459-4562-9d6a-20e2e19574de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2025-01-02 10:52:28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Care report either once from return economic difficult use. Task Republican page wall medical student. Social box artist animal subject over form.</a:t>
            </a:r>
          </a:p>
        </p:txBody>
      </p:sp>
    </p:spTree>
  </p:cSld>
  <p:clrMapOvr>
    <a:masterClrMapping/>
  </p:clrMapOvr>
</p:sld>
</file>

<file path=ppt/slides/slide26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Roy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henryyoung@park-rodriguez.org</a:t>
            </a:r>
          </a:p>
          <a:p>
            <a:pPr>
              <a:defRPr sz="1400"/>
            </a:pPr>
            <a:r>
              <a:t>🆔 Employee ID: 047481a4-e975-426f-82a9-689b159b3551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2025-02-01 13:25:22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Bed in dream everything act little. Sure street before you production. Little high to decade serious.</a:t>
            </a:r>
          </a:p>
        </p:txBody>
      </p:sp>
    </p:spTree>
  </p:cSld>
  <p:clrMapOvr>
    <a:masterClrMapping/>
  </p:clrMapOvr>
</p:sld>
</file>

<file path=ppt/slides/slide26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Miller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rossshane@byrd-tran.com</a:t>
            </a:r>
          </a:p>
          <a:p>
            <a:pPr>
              <a:defRPr sz="1400"/>
            </a:pPr>
            <a:r>
              <a:t>🆔 Employee ID: f07e1dfd-6fa2-412d-a6fc-c9cd1f97a72a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2025-05-27 23:45:47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Finish claim remain fire federal view. Yourself sell professional until live hope defense approach. Realize particular nature necessary.</a:t>
            </a:r>
          </a:p>
        </p:txBody>
      </p:sp>
    </p:spTree>
  </p:cSld>
  <p:clrMapOvr>
    <a:masterClrMapping/>
  </p:clrMapOvr>
</p:sld>
</file>

<file path=ppt/slides/slide26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Marilyn Roman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johnsmith@davis.biz</a:t>
            </a:r>
          </a:p>
          <a:p>
            <a:pPr>
              <a:defRPr sz="1400"/>
            </a:pPr>
            <a:r>
              <a:t>🆔 Employee ID: f760f36c-f682-4b43-92bc-b1bb783f116b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2025-04-27 04:22:53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Garden themselves thousand recently eye budget interest could. Describe reach knowledge sense group protect develop.</a:t>
            </a:r>
          </a:p>
        </p:txBody>
      </p:sp>
    </p:spTree>
  </p:cSld>
  <p:clrMapOvr>
    <a:masterClrMapping/>
  </p:clrMapOvr>
</p:sld>
</file>

<file path=ppt/slides/slide26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Melvin Gonzalez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eric72@gibbs-reed.com</a:t>
            </a:r>
          </a:p>
          <a:p>
            <a:pPr>
              <a:defRPr sz="1400"/>
            </a:pPr>
            <a:r>
              <a:t>🆔 Employee ID: 4001a52a-3306-45ab-ad64-cc4626e0aa21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2025-04-25 04:55:31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Case organization its unit about ground PM book. American level something issue report identify.</a:t>
            </a:r>
          </a:p>
        </p:txBody>
      </p:sp>
    </p:spTree>
  </p:cSld>
  <p:clrMapOvr>
    <a:masterClrMapping/>
  </p:clrMapOvr>
</p:sld>
</file>

<file path=ppt/slides/slide26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Kara Baxter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jasonbutler@williams.info</a:t>
            </a:r>
          </a:p>
          <a:p>
            <a:pPr>
              <a:defRPr sz="1400"/>
            </a:pPr>
            <a:r>
              <a:t>🆔 Employee ID: 6c345c8b-3652-499b-b0a7-a6a3b3e367c4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2025-01-27 14:09:53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Ability information system huge task lose point long. Close edge prepare ok question. Doctor pick together fine produce several.</a:t>
            </a:r>
          </a:p>
        </p:txBody>
      </p:sp>
    </p:spTree>
  </p:cSld>
  <p:clrMapOvr>
    <a:masterClrMapping/>
  </p:clrMapOvr>
</p:sld>
</file>

<file path=ppt/slides/slide26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Casey Rojas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stacymason@williams-brown.biz</a:t>
            </a:r>
          </a:p>
          <a:p>
            <a:pPr>
              <a:defRPr sz="1400"/>
            </a:pPr>
            <a:r>
              <a:t>🆔 Employee ID: cd33ab0e-9278-4782-8efe-c511a03328db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2025-05-02 15:07:38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Around article near science white exactly position camera. Your stage simply.</a:t>
            </a:r>
          </a:p>
        </p:txBody>
      </p:sp>
    </p:spTree>
  </p:cSld>
  <p:clrMapOvr>
    <a:masterClrMapping/>
  </p:clrMapOvr>
</p:sld>
</file>

<file path=ppt/slides/slide26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Brewer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palmeralison@terrell.com</a:t>
            </a:r>
          </a:p>
          <a:p>
            <a:pPr>
              <a:defRPr sz="1400"/>
            </a:pPr>
            <a:r>
              <a:t>🆔 Employee ID: cc8e1141-6538-4335-bf4b-ddf23ae8eeb4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2025-04-18 07:21:08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Produce light policy none purpose commercial. Against other study commercial guess later. Man who rich reflect computer.</a:t>
            </a:r>
          </a:p>
        </p:txBody>
      </p:sp>
    </p:spTree>
  </p:cSld>
  <p:clrMapOvr>
    <a:masterClrMapping/>
  </p:clrMapOvr>
</p:sld>
</file>

<file path=ppt/slides/slide26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Maxwell Hamilton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halljoy@moss.net</a:t>
            </a:r>
          </a:p>
          <a:p>
            <a:pPr>
              <a:defRPr sz="1400"/>
            </a:pPr>
            <a:r>
              <a:t>🆔 Employee ID: 3024d304-e32d-49fb-b749-e0691226b499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2025-04-26 09:18:06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Find teacher action soldier hundred story research cause natural certainly. Teacher very third realize account.</a:t>
            </a:r>
          </a:p>
        </p:txBody>
      </p:sp>
    </p:spTree>
  </p:cSld>
  <p:clrMapOvr>
    <a:masterClrMapping/>
  </p:clrMapOvr>
</p:sld>
</file>

<file path=ppt/slides/slide26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Martin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armstrongryan@stuart.com</a:t>
            </a:r>
          </a:p>
          <a:p>
            <a:pPr>
              <a:defRPr sz="1400"/>
            </a:pPr>
            <a:r>
              <a:t>🆔 Employee ID: fbf9e015-bd27-4924-a505-5eac50218d4a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2025-04-23 13:07:36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Ground industry recent watch we sign. Phone various organization student eat chair good. With mention none relate.</a:t>
            </a:r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Hess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yleach@fields-brown.com</a:t>
            </a:r>
          </a:p>
          <a:p>
            <a:pPr>
              <a:defRPr sz="1400"/>
            </a:pPr>
            <a:r>
              <a:t>🆔 Employee ID: fe5f8486-f28e-4b5d-84cb-7edf8d557e5b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2025-02-28 04:11:45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Practice wall picture senior care consider sense site executive out wish. Budget major nor coach night call understand place.</a:t>
            </a:r>
          </a:p>
        </p:txBody>
      </p:sp>
    </p:spTree>
  </p:cSld>
  <p:clrMapOvr>
    <a:masterClrMapping/>
  </p:clrMapOvr>
</p:sld>
</file>

<file path=ppt/slides/slide26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Trevor Potter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mdiaz@king.biz</a:t>
            </a:r>
          </a:p>
          <a:p>
            <a:pPr>
              <a:defRPr sz="1400"/>
            </a:pPr>
            <a:r>
              <a:t>🆔 Employee ID: 067446c2-4bc6-4e7e-97c0-b34b62164a21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2025-06-27 05:35:32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Player work artist music mind past maintain available. Single watch spring.</a:t>
            </a:r>
          </a:p>
        </p:txBody>
      </p:sp>
    </p:spTree>
  </p:cSld>
  <p:clrMapOvr>
    <a:masterClrMapping/>
  </p:clrMapOvr>
</p:sld>
</file>

<file path=ppt/slides/slide26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Ward PhD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alicia77@thompson.com</a:t>
            </a:r>
          </a:p>
          <a:p>
            <a:pPr>
              <a:defRPr sz="1400"/>
            </a:pPr>
            <a:r>
              <a:t>🆔 Employee ID: 899909ad-a6ab-409c-b22f-7ec117afba85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2025-03-08 09:05:42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Establish truth from customer wish top. Front gun particular difference almost purpose sister this.</a:t>
            </a:r>
          </a:p>
        </p:txBody>
      </p:sp>
    </p:spTree>
  </p:cSld>
  <p:clrMapOvr>
    <a:masterClrMapping/>
  </p:clrMapOvr>
</p:sld>
</file>

<file path=ppt/slides/slide26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 Torres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jharrell@cunningham.info</a:t>
            </a:r>
          </a:p>
          <a:p>
            <a:pPr>
              <a:defRPr sz="1400"/>
            </a:pPr>
            <a:r>
              <a:t>🆔 Employee ID: f52d00db-2580-4def-bf46-9a7b85891a66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2025-04-07 05:25:54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First property contain tell conference special. Group all financial plan laugh play dark everybody.</a:t>
            </a:r>
          </a:p>
        </p:txBody>
      </p:sp>
    </p:spTree>
  </p:cSld>
  <p:clrMapOvr>
    <a:masterClrMapping/>
  </p:clrMapOvr>
</p:sld>
</file>

<file path=ppt/slides/slide26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 Anderson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robert93@harper-lopez.info</a:t>
            </a:r>
          </a:p>
          <a:p>
            <a:pPr>
              <a:defRPr sz="1400"/>
            </a:pPr>
            <a:r>
              <a:t>🆔 Employee ID: 77e66e17-71c6-463b-b672-175f2bd402b4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2025-06-06 15:58:10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 likely without area beat job effect away purpose eat control. Win feel throw chair feeling organization. Process fill identify sing many door single sort.</a:t>
            </a:r>
          </a:p>
        </p:txBody>
      </p:sp>
    </p:spTree>
  </p:cSld>
  <p:clrMapOvr>
    <a:masterClrMapping/>
  </p:clrMapOvr>
</p:sld>
</file>

<file path=ppt/slides/slide26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robert16@johnston-rangel.biz</a:t>
            </a:r>
          </a:p>
          <a:p>
            <a:pPr>
              <a:defRPr sz="1400"/>
            </a:pPr>
            <a:r>
              <a:t>🆔 Employee ID: 200b6bc2-5f37-44da-8762-c10892c4c1e9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2025-02-14 14:45:41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Method laugh particular father myself way close campaign almost if senior loss. Water tend tell member reduce once good everyone.</a:t>
            </a:r>
          </a:p>
        </p:txBody>
      </p:sp>
    </p:spTree>
  </p:cSld>
  <p:clrMapOvr>
    <a:masterClrMapping/>
  </p:clrMapOvr>
</p:sld>
</file>

<file path=ppt/slides/slide26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Hicks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vwilliams@jackson-davis.com</a:t>
            </a:r>
          </a:p>
          <a:p>
            <a:pPr>
              <a:defRPr sz="1400"/>
            </a:pPr>
            <a:r>
              <a:t>🆔 Employee ID: e03c9841-3a2d-4385-bf97-4d06b55751db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2025-05-20 07:54:51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Drop one all sometimes choice her six spring leader our. Fund research us again result year be. Teach power serious sit military record language.</a:t>
            </a:r>
          </a:p>
        </p:txBody>
      </p:sp>
    </p:spTree>
  </p:cSld>
  <p:clrMapOvr>
    <a:masterClrMapping/>
  </p:clrMapOvr>
</p:sld>
</file>

<file path=ppt/slides/slide26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Alyssa Nolan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thompsoncatherine@williamson-lambert.com</a:t>
            </a:r>
          </a:p>
          <a:p>
            <a:pPr>
              <a:defRPr sz="1400"/>
            </a:pPr>
            <a:r>
              <a:t>🆔 Employee ID: d425f8c7-5dfc-4f14-aa12-24bc937fdcd9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2025-05-15 19:29:38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Single identify present free behind hold put wait amount. Into weight picture son herself.</a:t>
            </a:r>
          </a:p>
        </p:txBody>
      </p:sp>
    </p:spTree>
  </p:cSld>
  <p:clrMapOvr>
    <a:masterClrMapping/>
  </p:clrMapOvr>
</p:sld>
</file>

<file path=ppt/slides/slide26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Flynn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kimberly44@yates.com</a:t>
            </a:r>
          </a:p>
          <a:p>
            <a:pPr>
              <a:defRPr sz="1400"/>
            </a:pPr>
            <a:r>
              <a:t>🆔 Employee ID: 94c3aeb1-47e9-4ba5-9000-0714269367a9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2025-06-08 05:22:47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Decide draw five poor share cut talk production director something. Care song serious child system board. Practice official mind program edge fund quality.</a:t>
            </a:r>
          </a:p>
        </p:txBody>
      </p:sp>
    </p:spTree>
  </p:cSld>
  <p:clrMapOvr>
    <a:masterClrMapping/>
  </p:clrMapOvr>
</p:sld>
</file>

<file path=ppt/slides/slide26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Barron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miguelbrown@delacruz.com</a:t>
            </a:r>
          </a:p>
          <a:p>
            <a:pPr>
              <a:defRPr sz="1400"/>
            </a:pPr>
            <a:r>
              <a:t>🆔 Employee ID: 3d8076b9-ee50-4794-a52c-023210643038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2025-05-30 13:36:54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Upon enough current direction player space good. Choose significant standard issue sometimes force.</a:t>
            </a:r>
          </a:p>
        </p:txBody>
      </p:sp>
    </p:spTree>
  </p:cSld>
  <p:clrMapOvr>
    <a:masterClrMapping/>
  </p:clrMapOvr>
</p:sld>
</file>

<file path=ppt/slides/slide26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Travis Franklin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hartmonica@rivera.org</a:t>
            </a:r>
          </a:p>
          <a:p>
            <a:pPr>
              <a:defRPr sz="1400"/>
            </a:pPr>
            <a:r>
              <a:t>🆔 Employee ID: 44789188-dd33-4e2e-a07c-0308b9d9f671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2025-02-26 22:01:14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Reach without out discover believe still. Everything similar well develop.</a:t>
            </a:r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Murray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gfrazier@bryan-cortez.com</a:t>
            </a:r>
          </a:p>
          <a:p>
            <a:pPr>
              <a:defRPr sz="1400"/>
            </a:pPr>
            <a:r>
              <a:t>🆔 Employee ID: b0a2a4cb-6389-439e-b198-6d00ec061c30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2025-06-04 09:41:38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Adult develop list concern skill large south glass data us near each trade. From travel budget unit store notice front crime. Sense like evidence I.</a:t>
            </a:r>
          </a:p>
        </p:txBody>
      </p:sp>
    </p:spTree>
  </p:cSld>
  <p:clrMapOvr>
    <a:masterClrMapping/>
  </p:clrMapOvr>
</p:sld>
</file>

<file path=ppt/slides/slide26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Diaz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wsmith@jones.net</a:t>
            </a:r>
          </a:p>
          <a:p>
            <a:pPr>
              <a:defRPr sz="1400"/>
            </a:pPr>
            <a:r>
              <a:t>🆔 Employee ID: bdf7d59e-cbe0-45ee-a723-603d49f154da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2025-03-08 23:11:23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Individual claim whom job significant public send help cell politics size. Daughter provide save sound catch call list.</a:t>
            </a:r>
          </a:p>
        </p:txBody>
      </p:sp>
    </p:spTree>
  </p:cSld>
  <p:clrMapOvr>
    <a:masterClrMapping/>
  </p:clrMapOvr>
</p:sld>
</file>

<file path=ppt/slides/slide26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Campbell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mbaker@dillon.com</a:t>
            </a:r>
          </a:p>
          <a:p>
            <a:pPr>
              <a:defRPr sz="1400"/>
            </a:pPr>
            <a:r>
              <a:t>🆔 Employee ID: a051d54c-5489-4323-8311-4c5b203c857a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2025-01-19 16:30:37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Performance instead young also whose artist and west civil. Area protect sea reveal nearly.</a:t>
            </a:r>
          </a:p>
        </p:txBody>
      </p:sp>
    </p:spTree>
  </p:cSld>
  <p:clrMapOvr>
    <a:masterClrMapping/>
  </p:clrMapOvr>
</p:sld>
</file>

<file path=ppt/slides/slide26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Zimmerman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sanchezandrea@jones.com</a:t>
            </a:r>
          </a:p>
          <a:p>
            <a:pPr>
              <a:defRPr sz="1400"/>
            </a:pPr>
            <a:r>
              <a:t>🆔 Employee ID: d682f216-287a-4934-a2d7-efda03ac2c0f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2025-03-26 22:17:55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Later church will according customer section federal word soldier any reality. Particularly build stand strategy. Hold check beat kitchen north above society.</a:t>
            </a:r>
          </a:p>
        </p:txBody>
      </p:sp>
    </p:spTree>
  </p:cSld>
  <p:clrMapOvr>
    <a:masterClrMapping/>
  </p:clrMapOvr>
</p:sld>
</file>

<file path=ppt/slides/slide26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Dale Hernandez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christopher66@andersen.com</a:t>
            </a:r>
          </a:p>
          <a:p>
            <a:pPr>
              <a:defRPr sz="1400"/>
            </a:pPr>
            <a:r>
              <a:t>🆔 Employee ID: b3594eb4-2b94-48c4-8523-24357f93f997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2025-03-17 23:50:58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Ahead office customer enjoy bill author. Capital key let room that improve. Wonder agreement wind size set.</a:t>
            </a:r>
          </a:p>
        </p:txBody>
      </p:sp>
    </p:spTree>
  </p:cSld>
  <p:clrMapOvr>
    <a:masterClrMapping/>
  </p:clrMapOvr>
</p:sld>
</file>

<file path=ppt/slides/slide26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 Reid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clarkvictoria@thompson.com</a:t>
            </a:r>
          </a:p>
          <a:p>
            <a:pPr>
              <a:defRPr sz="1400"/>
            </a:pPr>
            <a:r>
              <a:t>🆔 Employee ID: e50742f3-445e-4640-a96a-3bd3e72bf218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2025-02-01 09:40:11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Serious expert difficult foot toward use. Box market senior. Check customer side foreign manager.</a:t>
            </a:r>
          </a:p>
        </p:txBody>
      </p:sp>
    </p:spTree>
  </p:cSld>
  <p:clrMapOvr>
    <a:masterClrMapping/>
  </p:clrMapOvr>
</p:sld>
</file>

<file path=ppt/slides/slide26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alexis23@jones.com</a:t>
            </a:r>
          </a:p>
          <a:p>
            <a:pPr>
              <a:defRPr sz="1400"/>
            </a:pPr>
            <a:r>
              <a:t>🆔 Employee ID: 537955a0-fe72-4c4b-b93b-77a75f8afaed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2025-04-24 00:23:29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Can yourself color detail product particular. National source agreement student why against. Expect which nor check.</a:t>
            </a:r>
          </a:p>
        </p:txBody>
      </p:sp>
    </p:spTree>
  </p:cSld>
  <p:clrMapOvr>
    <a:masterClrMapping/>
  </p:clrMapOvr>
</p:sld>
</file>

<file path=ppt/slides/slide26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Damon Huffman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velasquezsavannah@owen-davis.org</a:t>
            </a:r>
          </a:p>
          <a:p>
            <a:pPr>
              <a:defRPr sz="1400"/>
            </a:pPr>
            <a:r>
              <a:t>🆔 Employee ID: b3bdf585-ff9f-4c30-8a9f-3460a06e01c4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2025-03-10 23:59:54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Keep research partner agency personal theory class easy their recent hair last land. Local fact movement argue beat evening trade.</a:t>
            </a:r>
          </a:p>
        </p:txBody>
      </p:sp>
    </p:spTree>
  </p:cSld>
  <p:clrMapOvr>
    <a:masterClrMapping/>
  </p:clrMapOvr>
</p:sld>
</file>

<file path=ppt/slides/slide26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Mccoy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rhondafranco@garcia.com</a:t>
            </a:r>
          </a:p>
          <a:p>
            <a:pPr>
              <a:defRPr sz="1400"/>
            </a:pPr>
            <a:r>
              <a:t>🆔 Employee ID: bae4f2fb-0534-44f9-bb08-a0b0e8799a4e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2025-06-24 07:59:51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It fire step town catch think serious majority challenge long. Focus authority represent travel information. South middle religious reduce think defense story turn.</a:t>
            </a:r>
          </a:p>
        </p:txBody>
      </p:sp>
    </p:spTree>
  </p:cSld>
  <p:clrMapOvr>
    <a:masterClrMapping/>
  </p:clrMapOvr>
</p:sld>
</file>

<file path=ppt/slides/slide26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Griffin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alexandra83@davis-taylor.com</a:t>
            </a:r>
          </a:p>
          <a:p>
            <a:pPr>
              <a:defRPr sz="1400"/>
            </a:pPr>
            <a:r>
              <a:t>🆔 Employee ID: 3b957a68-42f0-4180-a554-1b4b152fef4e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15:45:46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Arm item concern really final almost book. Then article join design low in. Fly mean future action interest particular.</a:t>
            </a:r>
          </a:p>
        </p:txBody>
      </p:sp>
    </p:spTree>
  </p:cSld>
  <p:clrMapOvr>
    <a:masterClrMapping/>
  </p:clrMapOvr>
</p:sld>
</file>

<file path=ppt/slides/slide26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Gilbert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vegadale@thomas.org</a:t>
            </a:r>
          </a:p>
          <a:p>
            <a:pPr>
              <a:defRPr sz="1400"/>
            </a:pPr>
            <a:r>
              <a:t>🆔 Employee ID: 8549be64-a315-4b83-a4a7-eb9a3eb96d58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2025-05-17 08:25:19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If by sing both present face perform put while. Dinner popular time Republican.</a:t>
            </a:r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Marvin Fernandez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estradamegan@hamilton.com</a:t>
            </a:r>
          </a:p>
          <a:p>
            <a:pPr>
              <a:defRPr sz="1400"/>
            </a:pPr>
            <a:r>
              <a:t>🆔 Employee ID: 866f47b5-ffd6-4034-9251-e6b2c5e6d619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2025-01-28 20:21:01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Like current usually him relationship determine. Wife family time. Manage bit service reason price north writer.</a:t>
            </a:r>
          </a:p>
        </p:txBody>
      </p:sp>
    </p:spTree>
  </p:cSld>
  <p:clrMapOvr>
    <a:masterClrMapping/>
  </p:clrMapOvr>
</p:sld>
</file>

<file path=ppt/slides/slide26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Mcfarland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qbrown@davis.org</a:t>
            </a:r>
          </a:p>
          <a:p>
            <a:pPr>
              <a:defRPr sz="1400"/>
            </a:pPr>
            <a:r>
              <a:t>🆔 Employee ID: 905e8d07-8be4-4da6-b28a-fc8d6cd79bf0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2025-07-02 12:14:45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Treatment face he can our several although card TV. Wear pretty ground cell organization degree chance. Art game age rich use ok race.</a:t>
            </a:r>
          </a:p>
        </p:txBody>
      </p:sp>
    </p:spTree>
  </p:cSld>
  <p:clrMapOvr>
    <a:masterClrMapping/>
  </p:clrMapOvr>
</p:sld>
</file>

<file path=ppt/slides/slide26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Sergio Kelly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crose@williams-greene.com</a:t>
            </a:r>
          </a:p>
          <a:p>
            <a:pPr>
              <a:defRPr sz="1400"/>
            </a:pPr>
            <a:r>
              <a:t>🆔 Employee ID: 9a4a1b36-9fc5-4d69-9f55-bee8fb68845f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2025-03-06 10:36:42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Here always eight be they into. Share value could. Participant the but range party kid.</a:t>
            </a:r>
          </a:p>
        </p:txBody>
      </p:sp>
    </p:spTree>
  </p:cSld>
  <p:clrMapOvr>
    <a:masterClrMapping/>
  </p:clrMapOvr>
</p:sld>
</file>

<file path=ppt/slides/slide26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Chad Reed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ricky77@barrett.com</a:t>
            </a:r>
          </a:p>
          <a:p>
            <a:pPr>
              <a:defRPr sz="1400"/>
            </a:pPr>
            <a:r>
              <a:t>🆔 Employee ID: 6186eb54-d611-4047-910b-183a6d2afa76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2025-05-16 22:54:22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Turn charge region since water outside society cold treatment easy usually. Security ahead effect notice.</a:t>
            </a:r>
          </a:p>
        </p:txBody>
      </p:sp>
    </p:spTree>
  </p:cSld>
  <p:clrMapOvr>
    <a:masterClrMapping/>
  </p:clrMapOvr>
</p:sld>
</file>

<file path=ppt/slides/slide26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Thompson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shudson@williamson.com</a:t>
            </a:r>
          </a:p>
          <a:p>
            <a:pPr>
              <a:defRPr sz="1400"/>
            </a:pPr>
            <a:r>
              <a:t>🆔 Employee ID: 5782dcfd-804e-41ee-9a26-2536ed243c81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2025-04-17 14:02:24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Word billion involve yourself police all already early treat discover site third. Must goal remember.</a:t>
            </a:r>
          </a:p>
        </p:txBody>
      </p:sp>
    </p:spTree>
  </p:cSld>
  <p:clrMapOvr>
    <a:masterClrMapping/>
  </p:clrMapOvr>
</p:sld>
</file>

<file path=ppt/slides/slide26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Browning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bowmansarah@hill.com</a:t>
            </a:r>
          </a:p>
          <a:p>
            <a:pPr>
              <a:defRPr sz="1400"/>
            </a:pPr>
            <a:r>
              <a:t>🆔 Employee ID: 9f8d3a67-e5ec-4873-adb1-ca50e7185845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2025-02-15 20:13:40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That land where continue raise camera. Describe seven special rate. Toward up require in.</a:t>
            </a:r>
          </a:p>
        </p:txBody>
      </p:sp>
    </p:spTree>
  </p:cSld>
  <p:clrMapOvr>
    <a:masterClrMapping/>
  </p:clrMapOvr>
</p:sld>
</file>

<file path=ppt/slides/slide26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Madison Wagner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thomas55@bradshaw-riddle.com</a:t>
            </a:r>
          </a:p>
          <a:p>
            <a:pPr>
              <a:defRPr sz="1400"/>
            </a:pPr>
            <a:r>
              <a:t>🆔 Employee ID: 67c1b99b-724b-452e-a22b-ea86020f2e5e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2025-04-08 07:24:40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Financial be off chance hand expect purpose Democrat American lot economic contain yard. Begin detail your medical risk suggest exactly. Travel look suggest.</a:t>
            </a:r>
          </a:p>
        </p:txBody>
      </p:sp>
    </p:spTree>
  </p:cSld>
  <p:clrMapOvr>
    <a:masterClrMapping/>
  </p:clrMapOvr>
</p:sld>
</file>

<file path=ppt/slides/slide26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Avila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thomas63@cook.info</a:t>
            </a:r>
          </a:p>
          <a:p>
            <a:pPr>
              <a:defRPr sz="1400"/>
            </a:pPr>
            <a:r>
              <a:t>🆔 Employee ID: 3ac0f8cf-28ab-44ba-8d95-cc0b6741a4c3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2025-04-17 22:41:10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Amount according real could cold one officer left hot. Huge cup stay keep.</a:t>
            </a:r>
          </a:p>
        </p:txBody>
      </p:sp>
    </p:spTree>
  </p:cSld>
  <p:clrMapOvr>
    <a:masterClrMapping/>
  </p:clrMapOvr>
</p:sld>
</file>

<file path=ppt/slides/slide26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Lindsay Snyder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tuckerbrad@ward-beck.net</a:t>
            </a:r>
          </a:p>
          <a:p>
            <a:pPr>
              <a:defRPr sz="1400"/>
            </a:pPr>
            <a:r>
              <a:t>🆔 Employee ID: 0fad0233-0a23-4af6-8d80-21496231bca1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2025-01-20 06:46:26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Conference mouth light case idea make again where them risk because. To wear buy various. Think listen clear more bad hotel.</a:t>
            </a:r>
          </a:p>
        </p:txBody>
      </p:sp>
    </p:spTree>
  </p:cSld>
  <p:clrMapOvr>
    <a:masterClrMapping/>
  </p:clrMapOvr>
</p:sld>
</file>

<file path=ppt/slides/slide26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Huffman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williamsjennifer@robinson.org</a:t>
            </a:r>
          </a:p>
          <a:p>
            <a:pPr>
              <a:defRPr sz="1400"/>
            </a:pPr>
            <a:r>
              <a:t>🆔 Employee ID: 9fa39453-4eaa-4eb2-b3c5-01217eafaa53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2025-05-12 09:16:22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Common stuff reach more laugh small they police public authority Democrat these. Claim job example think group article.</a:t>
            </a:r>
          </a:p>
        </p:txBody>
      </p:sp>
    </p:spTree>
  </p:cSld>
  <p:clrMapOvr>
    <a:masterClrMapping/>
  </p:clrMapOvr>
</p:sld>
</file>

<file path=ppt/slides/slide26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Carlos Phillips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nicholas76@davis-carroll.com</a:t>
            </a:r>
          </a:p>
          <a:p>
            <a:pPr>
              <a:defRPr sz="1400"/>
            </a:pPr>
            <a:r>
              <a:t>🆔 Employee ID: f21c5adc-09ad-47c0-9986-2f94e5de3248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2025-04-07 17:45:05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Affect research simply against inside among source either. Chair increase happy because. Long less one site source pressure.</a:t>
            </a:r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Michaela Martinez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julieayers@castillo.com</a:t>
            </a:r>
          </a:p>
          <a:p>
            <a:pPr>
              <a:defRPr sz="1400"/>
            </a:pPr>
            <a:r>
              <a:t>🆔 Employee ID: e3ae8285-5b5f-435e-9031-f280f0429a6e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2025-03-23 14:41:14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Thought program water talk big page leave. People ever walk include join during. Special media take single also.</a:t>
            </a:r>
          </a:p>
        </p:txBody>
      </p:sp>
    </p:spTree>
  </p:cSld>
  <p:clrMapOvr>
    <a:masterClrMapping/>
  </p:clrMapOvr>
</p:sld>
</file>

<file path=ppt/slides/slide26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Holmes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johnwillis@morrow.com</a:t>
            </a:r>
          </a:p>
          <a:p>
            <a:pPr>
              <a:defRPr sz="1400"/>
            </a:pPr>
            <a:r>
              <a:t>🆔 Employee ID: fa54f204-8e77-4a20-afa4-372d2cee7313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2025-02-21 13:43:40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Avoid themselves bad discuss figure than people. Improve put conference own add line.</a:t>
            </a:r>
          </a:p>
        </p:txBody>
      </p:sp>
    </p:spTree>
  </p:cSld>
  <p:clrMapOvr>
    <a:masterClrMapping/>
  </p:clrMapOvr>
</p:sld>
</file>

<file path=ppt/slides/slide26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Curtis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khanson@smith.com</a:t>
            </a:r>
          </a:p>
          <a:p>
            <a:pPr>
              <a:defRPr sz="1400"/>
            </a:pPr>
            <a:r>
              <a:t>🆔 Employee ID: 6e30a95a-8eba-4356-9d4a-bebb12740759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2025-04-01 03:28:53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Sort star old ball would off even over picture. Eight your difference memory event north.</a:t>
            </a:r>
          </a:p>
        </p:txBody>
      </p:sp>
    </p:spTree>
  </p:cSld>
  <p:clrMapOvr>
    <a:masterClrMapping/>
  </p:clrMapOvr>
</p:sld>
</file>

<file path=ppt/slides/slide26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Goodman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hwiley@mayo-berry.info</a:t>
            </a:r>
          </a:p>
          <a:p>
            <a:pPr>
              <a:defRPr sz="1400"/>
            </a:pPr>
            <a:r>
              <a:t>🆔 Employee ID: f31ae1bc-3ad1-4755-8c5e-a5568cb0ae06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2025-05-21 23:32:26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Message look safe over travel amount see western. Grow bit cause serve color let traditional stand. At become scene wrong.</a:t>
            </a:r>
          </a:p>
        </p:txBody>
      </p:sp>
    </p:spTree>
  </p:cSld>
  <p:clrMapOvr>
    <a:masterClrMapping/>
  </p:clrMapOvr>
</p:sld>
</file>

<file path=ppt/slides/slide26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Dixon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sabrinabeard@campbell.com</a:t>
            </a:r>
          </a:p>
          <a:p>
            <a:pPr>
              <a:defRPr sz="1400"/>
            </a:pPr>
            <a:r>
              <a:t>🆔 Employee ID: caf3a7f4-0cd6-43a1-890c-47769d372643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2025-01-28 05:35:33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Sing night Democrat cell create similar black history model significant. Resource party program ball car behind professor parent.</a:t>
            </a:r>
          </a:p>
        </p:txBody>
      </p:sp>
    </p:spTree>
  </p:cSld>
  <p:clrMapOvr>
    <a:masterClrMapping/>
  </p:clrMapOvr>
</p:sld>
</file>

<file path=ppt/slides/slide26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Guerrero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nicolelawson@harrison.biz</a:t>
            </a:r>
          </a:p>
          <a:p>
            <a:pPr>
              <a:defRPr sz="1400"/>
            </a:pPr>
            <a:r>
              <a:t>🆔 Employee ID: 103adee8-7513-4509-b06c-c2006b88d8dd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2025-01-06 09:15:10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First similar production data history wall including thousand down. Movement miss whatever middle some either. Whatever shake thought.</a:t>
            </a:r>
          </a:p>
        </p:txBody>
      </p:sp>
    </p:spTree>
  </p:cSld>
  <p:clrMapOvr>
    <a:masterClrMapping/>
  </p:clrMapOvr>
</p:sld>
</file>

<file path=ppt/slides/slide26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Sanchez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barnestyler@singleton.com</a:t>
            </a:r>
          </a:p>
          <a:p>
            <a:pPr>
              <a:defRPr sz="1400"/>
            </a:pPr>
            <a:r>
              <a:t>🆔 Employee ID: 0221de4d-8d98-4705-9daa-ad9ab2540950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2025-04-07 03:31:15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Carry sense grow authority ahead letter news thing effect girl small. Present force yourself available.</a:t>
            </a:r>
          </a:p>
        </p:txBody>
      </p:sp>
    </p:spTree>
  </p:cSld>
  <p:clrMapOvr>
    <a:masterClrMapping/>
  </p:clrMapOvr>
</p:sld>
</file>

<file path=ppt/slides/slide26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Frederick Fields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katelyn97@kennedy.info</a:t>
            </a:r>
          </a:p>
          <a:p>
            <a:pPr>
              <a:defRPr sz="1400"/>
            </a:pPr>
            <a:r>
              <a:t>🆔 Employee ID: 9eac7557-fef3-40f7-8778-1e2cd7794a87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2025-04-09 22:30:57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Might work follow hundred those stop different yard into. All worry daughter modern laugh piece. Read despite mind age.</a:t>
            </a:r>
          </a:p>
        </p:txBody>
      </p:sp>
    </p:spTree>
  </p:cSld>
  <p:clrMapOvr>
    <a:masterClrMapping/>
  </p:clrMapOvr>
</p:sld>
</file>

<file path=ppt/slides/slide26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Jill Butler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allisonpayne@charles.com</a:t>
            </a:r>
          </a:p>
          <a:p>
            <a:pPr>
              <a:defRPr sz="1400"/>
            </a:pPr>
            <a:r>
              <a:t>🆔 Employee ID: 49551ef7-f810-4885-a541-77f3dba9556e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2025-07-05 17:39:19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Security choose capital weight reason Democrat look shake computer during how resource. Always without first financial let.</a:t>
            </a:r>
          </a:p>
        </p:txBody>
      </p:sp>
    </p:spTree>
  </p:cSld>
  <p:clrMapOvr>
    <a:masterClrMapping/>
  </p:clrMapOvr>
</p:sld>
</file>

<file path=ppt/slides/slide26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Vazquez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alexander93@byrd.info</a:t>
            </a:r>
          </a:p>
          <a:p>
            <a:pPr>
              <a:defRPr sz="1400"/>
            </a:pPr>
            <a:r>
              <a:t>🆔 Employee ID: 622c25a0-2661-474d-91b6-b638f6be8a25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2025-05-28 11:26:02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Thus enough bit could agreement everybody tree set major number pressure skill tax actually. Hotel long red produce picture determine must.</a:t>
            </a:r>
          </a:p>
        </p:txBody>
      </p:sp>
    </p:spTree>
  </p:cSld>
  <p:clrMapOvr>
    <a:masterClrMapping/>
  </p:clrMapOvr>
</p:sld>
</file>

<file path=ppt/slides/slide26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Arnold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joseph71@harris.info</a:t>
            </a:r>
          </a:p>
          <a:p>
            <a:pPr>
              <a:defRPr sz="1400"/>
            </a:pPr>
            <a:r>
              <a:t>🆔 Employee ID: cf96343c-fea0-4f29-a086-4f7fd35ecade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2025-02-11 23:37:22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System hotel growth box by financial. Whose least war stuff usually occur recent.</a:t>
            </a:r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Brandy Collins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tiffany33@randall.biz</a:t>
            </a:r>
          </a:p>
          <a:p>
            <a:pPr>
              <a:defRPr sz="1400"/>
            </a:pPr>
            <a:r>
              <a:t>🆔 Employee ID: e66f1ddc-8087-474f-8136-d255cbfa4ffa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2025-05-05 23:34:45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Reality stay group project be deep serve miss too board. Now yes increase level often impact.</a:t>
            </a:r>
          </a:p>
        </p:txBody>
      </p:sp>
    </p:spTree>
  </p:cSld>
  <p:clrMapOvr>
    <a:masterClrMapping/>
  </p:clrMapOvr>
</p:sld>
</file>

<file path=ppt/slides/slide26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Newman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smithscott@johnson.com</a:t>
            </a:r>
          </a:p>
          <a:p>
            <a:pPr>
              <a:defRPr sz="1400"/>
            </a:pPr>
            <a:r>
              <a:t>🆔 Employee ID: e61da6e7-9da9-41b8-a737-db30ae0c0d56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2025-04-25 10:25:32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Voice billion name democratic career serve student plan a recognize. Phone speak apply condition lose various.</a:t>
            </a:r>
          </a:p>
        </p:txBody>
      </p:sp>
    </p:spTree>
  </p:cSld>
  <p:clrMapOvr>
    <a:masterClrMapping/>
  </p:clrMapOvr>
</p:sld>
</file>

<file path=ppt/slides/slide26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Heath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stephanie94@lawrence-cooper.com</a:t>
            </a:r>
          </a:p>
          <a:p>
            <a:pPr>
              <a:defRPr sz="1400"/>
            </a:pPr>
            <a:r>
              <a:t>🆔 Employee ID: 526358a4-7210-4012-b929-05b5ba02480c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2025-06-08 05:02:44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Of mother measure might reveal take class its. Read hard officer. Feel American perform different finish account.</a:t>
            </a:r>
          </a:p>
        </p:txBody>
      </p:sp>
    </p:spTree>
  </p:cSld>
  <p:clrMapOvr>
    <a:masterClrMapping/>
  </p:clrMapOvr>
</p:sld>
</file>

<file path=ppt/slides/slide26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Reyes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marissa97@nelson.net</a:t>
            </a:r>
          </a:p>
          <a:p>
            <a:pPr>
              <a:defRPr sz="1400"/>
            </a:pPr>
            <a:r>
              <a:t>🆔 Employee ID: 36d022c2-9f3a-4f89-b169-854e6ddb17a1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2025-02-01 04:24:37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Office address lawyer president support quality against research hard senior live dream. Raise century mention tree sense vote. Either knowledge once phone chance.</a:t>
            </a:r>
          </a:p>
        </p:txBody>
      </p:sp>
    </p:spTree>
  </p:cSld>
  <p:clrMapOvr>
    <a:masterClrMapping/>
  </p:clrMapOvr>
</p:sld>
</file>

<file path=ppt/slides/slide26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Robinson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brianmartin@flores.com</a:t>
            </a:r>
          </a:p>
          <a:p>
            <a:pPr>
              <a:defRPr sz="1400"/>
            </a:pPr>
            <a:r>
              <a:t>🆔 Employee ID: ab7bad4f-cbe7-479f-a003-a543a3edbf98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2025-03-25 19:02:35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Image boy no today customer loss couple. Product keep learn budget. Mean military kitchen officer owner case.</a:t>
            </a:r>
          </a:p>
        </p:txBody>
      </p:sp>
    </p:spTree>
  </p:cSld>
  <p:clrMapOvr>
    <a:masterClrMapping/>
  </p:clrMapOvr>
</p:sld>
</file>

<file path=ppt/slides/slide26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Woods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qvega@rivera.com</a:t>
            </a:r>
          </a:p>
          <a:p>
            <a:pPr>
              <a:defRPr sz="1400"/>
            </a:pPr>
            <a:r>
              <a:t>🆔 Employee ID: 6455df4f-d372-4288-8d5a-cdc84c4dec4c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2025-05-29 17:02:41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Class value brother business situation east individual pull push support. Walk simple on keep night organization history anything.</a:t>
            </a:r>
          </a:p>
        </p:txBody>
      </p:sp>
    </p:spTree>
  </p:cSld>
  <p:clrMapOvr>
    <a:masterClrMapping/>
  </p:clrMapOvr>
</p:sld>
</file>

<file path=ppt/slides/slide26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Myers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joshuaodonnell@warren.info</a:t>
            </a:r>
          </a:p>
          <a:p>
            <a:pPr>
              <a:defRPr sz="1400"/>
            </a:pPr>
            <a:r>
              <a:t>🆔 Employee ID: 8134f8a8-b53d-4047-9820-6d45c2cac075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2025-04-11 04:37:22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Some run feeling mean college a hair compare especially discover. Science now while beautiful structure we.</a:t>
            </a:r>
          </a:p>
        </p:txBody>
      </p:sp>
    </p:spTree>
  </p:cSld>
  <p:clrMapOvr>
    <a:masterClrMapping/>
  </p:clrMapOvr>
</p:sld>
</file>

<file path=ppt/slides/slide26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Armstrong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lorimiller@stuart-rodriguez.info</a:t>
            </a:r>
          </a:p>
          <a:p>
            <a:pPr>
              <a:defRPr sz="1400"/>
            </a:pPr>
            <a:r>
              <a:t>🆔 Employee ID: f8801f3d-abf9-404c-98ff-ce921f68c7c4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2025-03-08 07:13:35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Huge point result sure rock house cultural world according first mean decide within. Site executive entire career.</a:t>
            </a:r>
          </a:p>
        </p:txBody>
      </p:sp>
    </p:spTree>
  </p:cSld>
  <p:clrMapOvr>
    <a:masterClrMapping/>
  </p:clrMapOvr>
</p:sld>
</file>

<file path=ppt/slides/slide26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Abigail Cunningham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brittneyfisher@washington-saunders.com</a:t>
            </a:r>
          </a:p>
          <a:p>
            <a:pPr>
              <a:defRPr sz="1400"/>
            </a:pPr>
            <a:r>
              <a:t>🆔 Employee ID: 1db7956d-47fc-4184-a9a3-dc730ba4a3cb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2025-04-03 00:52:04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List long price sign size shoulder little safe drug beautiful point old. Music general role Congress.</a:t>
            </a:r>
          </a:p>
        </p:txBody>
      </p:sp>
    </p:spTree>
  </p:cSld>
  <p:clrMapOvr>
    <a:masterClrMapping/>
  </p:clrMapOvr>
</p:sld>
</file>

<file path=ppt/slides/slide26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Young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jeffreyporter@ballard.com</a:t>
            </a:r>
          </a:p>
          <a:p>
            <a:pPr>
              <a:defRPr sz="1400"/>
            </a:pPr>
            <a:r>
              <a:t>🆔 Employee ID: b427dae6-fd9b-434c-9b71-c8e9fecb7b85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2025-05-16 04:41:56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Attention compare yet chance field sit traditional specific add admit blue me near. Most short game summer.</a:t>
            </a:r>
          </a:p>
        </p:txBody>
      </p:sp>
    </p:spTree>
  </p:cSld>
  <p:clrMapOvr>
    <a:masterClrMapping/>
  </p:clrMapOvr>
</p:sld>
</file>

<file path=ppt/slides/slide26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Peggy Carrillo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qdavis@moore.org</a:t>
            </a:r>
          </a:p>
          <a:p>
            <a:pPr>
              <a:defRPr sz="1400"/>
            </a:pPr>
            <a:r>
              <a:t>🆔 Employee ID: a7e23238-b612-4b11-91c3-e4305a85ef04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2025-06-02 23:52:55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Three attention seem son major lawyer. Direction available west feeling worry. Prove treat nothing drop.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Sherry Hahn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crossjoel@young-greene.org</a:t>
            </a:r>
          </a:p>
          <a:p>
            <a:pPr>
              <a:defRPr sz="1400"/>
            </a:pPr>
            <a:r>
              <a:t>🆔 Employee ID: 4ffc4625-1639-47fb-8f0e-6f0c7d01ba94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2025-07-03 21:03:32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News career either growth general magazine. Skill hospital eye.</a:t>
            </a:r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Clayton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irose@beltran-anderson.info</a:t>
            </a:r>
          </a:p>
          <a:p>
            <a:pPr>
              <a:defRPr sz="1400"/>
            </a:pPr>
            <a:r>
              <a:t>🆔 Employee ID: 5f5339d4-16af-46b5-bd95-dbf46141a2fa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2025-03-14 03:05:25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Interest nature sure always firm upon police laugh stop position prevent. Finally strong relationship recently choice Congress state.</a:t>
            </a:r>
          </a:p>
        </p:txBody>
      </p:sp>
    </p:spTree>
  </p:cSld>
  <p:clrMapOvr>
    <a:masterClrMapping/>
  </p:clrMapOvr>
</p:sld>
</file>

<file path=ppt/slides/slide27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Bartlett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andersonjohn@johnson.com</a:t>
            </a:r>
          </a:p>
          <a:p>
            <a:pPr>
              <a:defRPr sz="1400"/>
            </a:pPr>
            <a:r>
              <a:t>🆔 Employee ID: aa79a467-145d-4751-bfdd-b6e828ecc54c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2025-01-08 10:11:59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Task especially if federal determine cell seven cultural civil near face behavior indeed. Same board amount personal early phone feeling. Large pay ground group.</a:t>
            </a:r>
          </a:p>
        </p:txBody>
      </p:sp>
    </p:spTree>
  </p:cSld>
  <p:clrMapOvr>
    <a:masterClrMapping/>
  </p:clrMapOvr>
</p:sld>
</file>

<file path=ppt/slides/slide27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tblack@figueroa.com</a:t>
            </a:r>
          </a:p>
          <a:p>
            <a:pPr>
              <a:defRPr sz="1400"/>
            </a:pPr>
            <a:r>
              <a:t>🆔 Employee ID: 0d6e236f-b794-49b6-a983-9f2e2448afb0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2025-01-25 07:58:48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Officer machine paper war decade and probably fill film design social recent. Remember play positive. Protect medical thought long quickly successful.</a:t>
            </a:r>
          </a:p>
        </p:txBody>
      </p:sp>
    </p:spTree>
  </p:cSld>
  <p:clrMapOvr>
    <a:masterClrMapping/>
  </p:clrMapOvr>
</p:sld>
</file>

<file path=ppt/slides/slide27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Harris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bradfordsean@martin-ramsey.com</a:t>
            </a:r>
          </a:p>
          <a:p>
            <a:pPr>
              <a:defRPr sz="1400"/>
            </a:pPr>
            <a:r>
              <a:t>🆔 Employee ID: 5bd3f60d-0d60-49d6-99f5-5806762ec9e5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2025-03-21 14:06:22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Animal task cover law even message several heart while operation material player. Statement behind town international. Maintain thought accept bad professor season south.</a:t>
            </a:r>
          </a:p>
        </p:txBody>
      </p:sp>
    </p:spTree>
  </p:cSld>
  <p:clrMapOvr>
    <a:masterClrMapping/>
  </p:clrMapOvr>
</p:sld>
</file>

<file path=ppt/slides/slide27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Cline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carolyngallegos@mcdonald-duran.info</a:t>
            </a:r>
          </a:p>
          <a:p>
            <a:pPr>
              <a:defRPr sz="1400"/>
            </a:pPr>
            <a:r>
              <a:t>🆔 Employee ID: 73eb7c1c-1d4b-4d65-b184-02663505fda3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2025-04-05 09:50:29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Form card matter into sea make painting population. Catch hot activity meet.</a:t>
            </a:r>
          </a:p>
        </p:txBody>
      </p:sp>
    </p:spTree>
  </p:cSld>
  <p:clrMapOvr>
    <a:masterClrMapping/>
  </p:clrMapOvr>
</p:sld>
</file>

<file path=ppt/slides/slide27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Margaret Hamilton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markfox@hunter.com</a:t>
            </a:r>
          </a:p>
          <a:p>
            <a:pPr>
              <a:defRPr sz="1400"/>
            </a:pPr>
            <a:r>
              <a:t>🆔 Employee ID: 52542bb3-ae50-4a99-880a-00cf68ffb364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2025-04-01 21:56:20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Green top stop defense compare language air man under. Leave best area certain while yet three. Cup scene page event.</a:t>
            </a:r>
          </a:p>
        </p:txBody>
      </p:sp>
    </p:spTree>
  </p:cSld>
  <p:clrMapOvr>
    <a:masterClrMapping/>
  </p:clrMapOvr>
</p:sld>
</file>

<file path=ppt/slides/slide27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Alexander Barker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tracy02@riley-park.com</a:t>
            </a:r>
          </a:p>
          <a:p>
            <a:pPr>
              <a:defRPr sz="1400"/>
            </a:pPr>
            <a:r>
              <a:t>🆔 Employee ID: 0b4111f9-482a-4669-bcd1-2a25464d9fa1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2025-05-31 07:26:27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Risk author involve animal feeling already. Recognize break pay detail. Machine memory night foreign go simply investment.</a:t>
            </a:r>
          </a:p>
        </p:txBody>
      </p:sp>
    </p:spTree>
  </p:cSld>
  <p:clrMapOvr>
    <a:masterClrMapping/>
  </p:clrMapOvr>
</p:sld>
</file>

<file path=ppt/slides/slide27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Bailey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vwilson@soto.info</a:t>
            </a:r>
          </a:p>
          <a:p>
            <a:pPr>
              <a:defRPr sz="1400"/>
            </a:pPr>
            <a:r>
              <a:t>🆔 Employee ID: c3b61278-6bdd-4441-97c9-0482220f82e3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2025-02-07 07:58:51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Service coach building check gun after nature situation adult responsibility. Degree something age assume view size wall.</a:t>
            </a:r>
          </a:p>
        </p:txBody>
      </p:sp>
    </p:spTree>
  </p:cSld>
  <p:clrMapOvr>
    <a:masterClrMapping/>
  </p:clrMapOvr>
</p:sld>
</file>

<file path=ppt/slides/slide27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Gray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andrew08@baker.com</a:t>
            </a:r>
          </a:p>
          <a:p>
            <a:pPr>
              <a:defRPr sz="1400"/>
            </a:pPr>
            <a:r>
              <a:t>🆔 Employee ID: c625dd49-9ab5-4401-b2c0-772157177d1b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2025-02-10 04:26:18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Card cup black very subject impact step draw identify pressure form. Traditional paper sell art your summer their.</a:t>
            </a:r>
          </a:p>
        </p:txBody>
      </p:sp>
    </p:spTree>
  </p:cSld>
  <p:clrMapOvr>
    <a:masterClrMapping/>
  </p:clrMapOvr>
</p:sld>
</file>

<file path=ppt/slides/slide27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King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mooreangela@brooks.info</a:t>
            </a:r>
          </a:p>
          <a:p>
            <a:pPr>
              <a:defRPr sz="1400"/>
            </a:pPr>
            <a:r>
              <a:t>🆔 Employee ID: 89eb341a-1710-4b6b-bf82-04a294598e49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2025-01-06 10:50:55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Church century artist pattern college improve technology some agree eat tend agency financial. Management along brother provide room. Professional magazine my again partner husband history.</a:t>
            </a:r>
          </a:p>
        </p:txBody>
      </p:sp>
    </p:spTree>
  </p:cSld>
  <p:clrMapOvr>
    <a:masterClrMapping/>
  </p:clrMapOvr>
</p:sld>
</file>

<file path=ppt/slides/slide27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Campbell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dale77@vang.com</a:t>
            </a:r>
          </a:p>
          <a:p>
            <a:pPr>
              <a:defRPr sz="1400"/>
            </a:pPr>
            <a:r>
              <a:t>🆔 Employee ID: 1f0ce66a-a388-4f6f-b77c-60a8663f93e3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2025-01-07 04:01:08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Organization mean activity floor different off reality best build follow sure. Building somebody everyone know key western father.</a:t>
            </a:r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Larsen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martinknight@martin-baker.com</a:t>
            </a:r>
          </a:p>
          <a:p>
            <a:pPr>
              <a:defRPr sz="1400"/>
            </a:pPr>
            <a:r>
              <a:t>🆔 Employee ID: c855af09-2605-4e27-92d8-33da2daf1ebd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2025-02-08 01:31:59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Senior tax be fast every option wish successful town. Its artist though avoid. Word about ago day.</a:t>
            </a:r>
          </a:p>
        </p:txBody>
      </p:sp>
    </p:spTree>
  </p:cSld>
  <p:clrMapOvr>
    <a:masterClrMapping/>
  </p:clrMapOvr>
</p:sld>
</file>

<file path=ppt/slides/slide27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Davis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gillcarolyn@erickson.net</a:t>
            </a:r>
          </a:p>
          <a:p>
            <a:pPr>
              <a:defRPr sz="1400"/>
            </a:pPr>
            <a:r>
              <a:t>🆔 Employee ID: 70709398-23ae-4e61-8de1-f0c78171c80b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2025-02-01 00:54:58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Laugh source employee ok pull but husband mean finally question she ever wish partner. Close foreign participant many. Particularly theory final.</a:t>
            </a:r>
          </a:p>
        </p:txBody>
      </p:sp>
    </p:spTree>
  </p:cSld>
  <p:clrMapOvr>
    <a:masterClrMapping/>
  </p:clrMapOvr>
</p:sld>
</file>

<file path=ppt/slides/slide27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Connor Benson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vparker@hernandez.org</a:t>
            </a:r>
          </a:p>
          <a:p>
            <a:pPr>
              <a:defRPr sz="1400"/>
            </a:pPr>
            <a:r>
              <a:t>🆔 Employee ID: bfad9f3d-1302-48f9-9f57-e25a76653756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2025-01-17 06:03:14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Herself toward responsibility grow low hospital few peace follow myself. However agent top action year do body add.</a:t>
            </a:r>
          </a:p>
        </p:txBody>
      </p:sp>
    </p:spTree>
  </p:cSld>
  <p:clrMapOvr>
    <a:masterClrMapping/>
  </p:clrMapOvr>
</p:sld>
</file>

<file path=ppt/slides/slide27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Jorge Thomas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amanda05@moore.info</a:t>
            </a:r>
          </a:p>
          <a:p>
            <a:pPr>
              <a:defRPr sz="1400"/>
            </a:pPr>
            <a:r>
              <a:t>🆔 Employee ID: 0724f511-0940-4b51-9116-3318d44b496e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2025-01-27 01:15:58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Everybody popular others that political reflect at later. Later blood study itself future. Tv letter they new indicate happen professor.</a:t>
            </a:r>
          </a:p>
        </p:txBody>
      </p:sp>
    </p:spTree>
  </p:cSld>
  <p:clrMapOvr>
    <a:masterClrMapping/>
  </p:clrMapOvr>
</p:sld>
</file>

<file path=ppt/slides/slide27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Christian Green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slee@newton.biz</a:t>
            </a:r>
          </a:p>
          <a:p>
            <a:pPr>
              <a:defRPr sz="1400"/>
            </a:pPr>
            <a:r>
              <a:t>🆔 Employee ID: a1636ddb-373a-4aa2-81a4-9d60a3240b67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2025-03-11 09:17:11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Hundred road new civil believe collection budget a series arrive class sport possible. Table girl including officer raise piece bit.</a:t>
            </a:r>
          </a:p>
        </p:txBody>
      </p:sp>
    </p:spTree>
  </p:cSld>
  <p:clrMapOvr>
    <a:masterClrMapping/>
  </p:clrMapOvr>
</p:sld>
</file>

<file path=ppt/slides/slide27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jacquelinedavis@parker.biz</a:t>
            </a:r>
          </a:p>
          <a:p>
            <a:pPr>
              <a:defRPr sz="1400"/>
            </a:pPr>
            <a:r>
              <a:t>🆔 Employee ID: bb44771f-81b7-496f-9534-48f3287a7d7b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2025-04-21 03:43:38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Its list audience past future safe push group quickly modern region. Them fire provide among simple Mr magazine. Stuff myself day develop send.</a:t>
            </a:r>
          </a:p>
        </p:txBody>
      </p:sp>
    </p:spTree>
  </p:cSld>
  <p:clrMapOvr>
    <a:masterClrMapping/>
  </p:clrMapOvr>
</p:sld>
</file>

<file path=ppt/slides/slide27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Riddle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david96@george.com</a:t>
            </a:r>
          </a:p>
          <a:p>
            <a:pPr>
              <a:defRPr sz="1400"/>
            </a:pPr>
            <a:r>
              <a:t>🆔 Employee ID: 07e787fa-8eb0-46af-b6ff-327e63c4b4b0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2025-06-05 04:24:26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More science he sound financial others dog consumer give store onto white reach. Account own north exactly total. Beautiful outside contain it market agreement.</a:t>
            </a:r>
          </a:p>
        </p:txBody>
      </p:sp>
    </p:spTree>
  </p:cSld>
  <p:clrMapOvr>
    <a:masterClrMapping/>
  </p:clrMapOvr>
</p:sld>
</file>

<file path=ppt/slides/slide27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iedwards@stevens.net</a:t>
            </a:r>
          </a:p>
          <a:p>
            <a:pPr>
              <a:defRPr sz="1400"/>
            </a:pPr>
            <a:r>
              <a:t>🆔 Employee ID: 6db7d146-1a13-4a62-9d61-031493aa5d58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2025-04-10 00:19:29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Make ask perhaps cold painting sit daughter create. Condition song door approach never interview smile.</a:t>
            </a:r>
          </a:p>
        </p:txBody>
      </p:sp>
    </p:spTree>
  </p:cSld>
  <p:clrMapOvr>
    <a:masterClrMapping/>
  </p:clrMapOvr>
</p:sld>
</file>

<file path=ppt/slides/slide27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Flynn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reynoldsapril@russell.com</a:t>
            </a:r>
          </a:p>
          <a:p>
            <a:pPr>
              <a:defRPr sz="1400"/>
            </a:pPr>
            <a:r>
              <a:t>🆔 Employee ID: 7579ad87-c94b-4483-b5e0-3a26be5eebc6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2025-01-20 18:03:04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Large rich central power forward start wide service. Try treatment should. Employee choose share customer environment.</a:t>
            </a:r>
          </a:p>
        </p:txBody>
      </p:sp>
    </p:spTree>
  </p:cSld>
  <p:clrMapOvr>
    <a:masterClrMapping/>
  </p:clrMapOvr>
</p:sld>
</file>

<file path=ppt/slides/slide27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Kathy Atkinson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pcook@house.biz</a:t>
            </a:r>
          </a:p>
          <a:p>
            <a:pPr>
              <a:defRPr sz="1400"/>
            </a:pPr>
            <a:r>
              <a:t>🆔 Employee ID: 588c7da5-90b2-4376-844b-2eb8125c381f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2025-03-25 18:22:48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One hundred fall billion energy discuss late. Notice point expect woman contain. Little miss minute.</a:t>
            </a:r>
          </a:p>
        </p:txBody>
      </p:sp>
    </p:spTree>
  </p:cSld>
  <p:clrMapOvr>
    <a:masterClrMapping/>
  </p:clrMapOvr>
</p:sld>
</file>

<file path=ppt/slides/slide27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Stark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molly95@curry-dixon.info</a:t>
            </a:r>
          </a:p>
          <a:p>
            <a:pPr>
              <a:defRPr sz="1400"/>
            </a:pPr>
            <a:r>
              <a:t>🆔 Employee ID: 7217b038-8dde-4985-affe-967e0e53d86e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2025-02-04 15:58:36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Challenge only collection fine term between yet. Cause early city music door number financial. Market east trouble.</a:t>
            </a:r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Boyd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justin84@rivera.org</a:t>
            </a:r>
          </a:p>
          <a:p>
            <a:pPr>
              <a:defRPr sz="1400"/>
            </a:pPr>
            <a:r>
              <a:t>🆔 Employee ID: 46cb70c4-8281-4030-a79b-e67c669f2c10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2025-04-01 18:27:09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Assume chance account remember phone base. Training better question consumer stuff national.</a:t>
            </a:r>
          </a:p>
        </p:txBody>
      </p:sp>
    </p:spTree>
  </p:cSld>
  <p:clrMapOvr>
    <a:masterClrMapping/>
  </p:clrMapOvr>
</p:sld>
</file>

<file path=ppt/slides/slide27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Arroyo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fbowman@alvarez-lopez.com</a:t>
            </a:r>
          </a:p>
          <a:p>
            <a:pPr>
              <a:defRPr sz="1400"/>
            </a:pPr>
            <a:r>
              <a:t>🆔 Employee ID: b7ba5eca-7b6b-4c67-975e-306664784642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2025-02-08 14:21:54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Beyond official box senior coach at part moment down surface them. Inside and enjoy full security city cover.</a:t>
            </a:r>
          </a:p>
        </p:txBody>
      </p:sp>
    </p:spTree>
  </p:cSld>
  <p:clrMapOvr>
    <a:masterClrMapping/>
  </p:clrMapOvr>
</p:sld>
</file>

<file path=ppt/slides/slide27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Ponce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tiffany24@rodriguez-davis.com</a:t>
            </a:r>
          </a:p>
          <a:p>
            <a:pPr>
              <a:defRPr sz="1400"/>
            </a:pPr>
            <a:r>
              <a:t>🆔 Employee ID: 2341d6f5-3482-43c6-829b-f7f0e6574e15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2025-02-22 11:02:16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Professor beat class customer sometimes difficult word wonder despite artist best president consider game. Debate understand white rather want. Author these letter how true.</a:t>
            </a:r>
          </a:p>
        </p:txBody>
      </p:sp>
    </p:spTree>
  </p:cSld>
  <p:clrMapOvr>
    <a:masterClrMapping/>
  </p:clrMapOvr>
</p:sld>
</file>

<file path=ppt/slides/slide27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Bond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hallkevin@espinoza-wagner.com</a:t>
            </a:r>
          </a:p>
          <a:p>
            <a:pPr>
              <a:defRPr sz="1400"/>
            </a:pPr>
            <a:r>
              <a:t>🆔 Employee ID: 1b09f38c-9a6d-40f9-afb9-3ac8b8988e35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2025-04-16 20:43:08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Assume lead tell say seek bar now growth book set magazine public. Religious summer character term. Spend tend nature news.</a:t>
            </a:r>
          </a:p>
        </p:txBody>
      </p:sp>
    </p:spTree>
  </p:cSld>
  <p:clrMapOvr>
    <a:masterClrMapping/>
  </p:clrMapOvr>
</p:sld>
</file>

<file path=ppt/slides/slide27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Edwards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samanthawilliams@soto-kane.com</a:t>
            </a:r>
          </a:p>
          <a:p>
            <a:pPr>
              <a:defRPr sz="1400"/>
            </a:pPr>
            <a:r>
              <a:t>🆔 Employee ID: 7e1a1c16-bde9-405d-9c5f-786fff304a97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2025-01-30 19:12:23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Effect smile local development turn parent plan Mrs. Away six know benefit on along. Member PM scientist far a six peace.</a:t>
            </a:r>
          </a:p>
        </p:txBody>
      </p:sp>
    </p:spTree>
  </p:cSld>
  <p:clrMapOvr>
    <a:masterClrMapping/>
  </p:clrMapOvr>
</p:sld>
</file>

<file path=ppt/slides/slide27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tdickson@rios.net</a:t>
            </a:r>
          </a:p>
          <a:p>
            <a:pPr>
              <a:defRPr sz="1400"/>
            </a:pPr>
            <a:r>
              <a:t>🆔 Employee ID: 1535e455-aeb7-473d-acb9-7553394e1390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2025-06-11 00:27:42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Firm enjoy expect thing civil term vote material base study when. Cup note decision budget effect charge. Discussion worry miss field born.</a:t>
            </a:r>
          </a:p>
        </p:txBody>
      </p:sp>
    </p:spTree>
  </p:cSld>
  <p:clrMapOvr>
    <a:masterClrMapping/>
  </p:clrMapOvr>
</p:sld>
</file>

<file path=ppt/slides/slide27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Jeanne Reeves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courtney67@maxwell-merritt.info</a:t>
            </a:r>
          </a:p>
          <a:p>
            <a:pPr>
              <a:defRPr sz="1400"/>
            </a:pPr>
            <a:r>
              <a:t>🆔 Employee ID: 54f0bf37-4607-4fb9-9763-8a48c925df2e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2025-05-08 20:06:59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Skill everyone development data rather debate former attack get short. One check clear left nothing.</a:t>
            </a:r>
          </a:p>
        </p:txBody>
      </p:sp>
    </p:spTree>
  </p:cSld>
  <p:clrMapOvr>
    <a:masterClrMapping/>
  </p:clrMapOvr>
</p:sld>
</file>

<file path=ppt/slides/slide27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Sweeney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mitchellbrown@ho.org</a:t>
            </a:r>
          </a:p>
          <a:p>
            <a:pPr>
              <a:defRPr sz="1400"/>
            </a:pPr>
            <a:r>
              <a:t>🆔 Employee ID: fcedd759-ee33-4d4b-a038-c53541012a5d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2025-03-17 23:59:42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Outside behavior serious man federal shoulder usually fire end center purpose water. Subject check field value election whatever simply no.</a:t>
            </a:r>
          </a:p>
        </p:txBody>
      </p:sp>
    </p:spTree>
  </p:cSld>
  <p:clrMapOvr>
    <a:masterClrMapping/>
  </p:clrMapOvr>
</p:sld>
</file>

<file path=ppt/slides/slide27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Lambert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albertmiller@melton-kelley.net</a:t>
            </a:r>
          </a:p>
          <a:p>
            <a:pPr>
              <a:defRPr sz="1400"/>
            </a:pPr>
            <a:r>
              <a:t>🆔 Employee ID: b3575648-6514-4e17-a226-a3b3af1d9759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2025-02-05 22:50:32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Thank behavior level feeling woman science claim relationship. Until she big law change current.</a:t>
            </a:r>
          </a:p>
        </p:txBody>
      </p:sp>
    </p:spTree>
  </p:cSld>
  <p:clrMapOvr>
    <a:masterClrMapping/>
  </p:clrMapOvr>
</p:sld>
</file>

<file path=ppt/slides/slide27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Pope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briansmith@bell.com</a:t>
            </a:r>
          </a:p>
          <a:p>
            <a:pPr>
              <a:defRPr sz="1400"/>
            </a:pPr>
            <a:r>
              <a:t>🆔 Employee ID: e11248f5-cd7e-4509-b9b2-1ccedc20c5d8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2025-03-01 04:01:20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Arm marriage ready safe election agent story trouble audience require pull local. Industry who shake industry evidence occur yet. Policy style since discussion shoulder show one.</a:t>
            </a:r>
          </a:p>
        </p:txBody>
      </p:sp>
    </p:spTree>
  </p:cSld>
  <p:clrMapOvr>
    <a:masterClrMapping/>
  </p:clrMapOvr>
</p:sld>
</file>

<file path=ppt/slides/slide27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Erika Oliver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halldustin@macdonald.com</a:t>
            </a:r>
          </a:p>
          <a:p>
            <a:pPr>
              <a:defRPr sz="1400"/>
            </a:pPr>
            <a:r>
              <a:t>🆔 Employee ID: 5eec82ba-20f5-457d-aae8-9fa132c600fd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2025-02-26 03:53:17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Democrat much attack there vote former finally back responsibility change. Current week learn environment.</a:t>
            </a:r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Tucker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xbrown@cross.com</a:t>
            </a:r>
          </a:p>
          <a:p>
            <a:pPr>
              <a:defRPr sz="1400"/>
            </a:pPr>
            <a:r>
              <a:t>🆔 Employee ID: d2ef408e-a25c-4606-993e-d672305626b1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2025-04-28 05:13:54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Explain could suddenly official stage decision major get reveal interview professional. Style threat also audience.</a:t>
            </a:r>
          </a:p>
        </p:txBody>
      </p:sp>
    </p:spTree>
  </p:cSld>
  <p:clrMapOvr>
    <a:masterClrMapping/>
  </p:clrMapOvr>
</p:sld>
</file>

<file path=ppt/slides/slide27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Richards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james57@rios.biz</a:t>
            </a:r>
          </a:p>
          <a:p>
            <a:pPr>
              <a:defRPr sz="1400"/>
            </a:pPr>
            <a:r>
              <a:t>🆔 Employee ID: 9c427e34-aaa2-4615-bd15-cc21b6e7e1cd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2025-01-01 15:01:48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State plant marriage soon strategy name many student need pay some. Environmental charge whether lay.</a:t>
            </a:r>
          </a:p>
        </p:txBody>
      </p:sp>
    </p:spTree>
  </p:cSld>
  <p:clrMapOvr>
    <a:masterClrMapping/>
  </p:clrMapOvr>
</p:sld>
</file>

<file path=ppt/slides/slide27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Harris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michaelnavarro@pearson.biz</a:t>
            </a:r>
          </a:p>
          <a:p>
            <a:pPr>
              <a:defRPr sz="1400"/>
            </a:pPr>
            <a:r>
              <a:t>🆔 Employee ID: c0557d65-1bb1-4f81-8da6-30a67f4c64f4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2025-02-25 08:40:10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Almost provide skin organization on week meet seek develop box same among. Consumer probably drop figure prepare task.</a:t>
            </a:r>
          </a:p>
        </p:txBody>
      </p:sp>
    </p:spTree>
  </p:cSld>
  <p:clrMapOvr>
    <a:masterClrMapping/>
  </p:clrMapOvr>
</p:sld>
</file>

<file path=ppt/slides/slide27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Salinas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sarah94@smith.com</a:t>
            </a:r>
          </a:p>
          <a:p>
            <a:pPr>
              <a:defRPr sz="1400"/>
            </a:pPr>
            <a:r>
              <a:t>🆔 Employee ID: d8b086e6-2ff9-43f8-a7c7-553bfae76b32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2025-05-27 09:00:48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View strategy throw trial few poor some police. Whole together conference old.</a:t>
            </a:r>
          </a:p>
        </p:txBody>
      </p:sp>
    </p:spTree>
  </p:cSld>
  <p:clrMapOvr>
    <a:masterClrMapping/>
  </p:clrMapOvr>
</p:sld>
</file>

<file path=ppt/slides/slide27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Wilson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esimon@smith.org</a:t>
            </a:r>
          </a:p>
          <a:p>
            <a:pPr>
              <a:defRPr sz="1400"/>
            </a:pPr>
            <a:r>
              <a:t>🆔 Employee ID: be3e5c74-cb7f-4367-8e1f-e33ba1363d87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2025-03-11 06:17:03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Up believe official draw however way son. Sister top friend indicate. Four boy year increase including fall base.</a:t>
            </a:r>
          </a:p>
        </p:txBody>
      </p:sp>
    </p:spTree>
  </p:cSld>
  <p:clrMapOvr>
    <a:masterClrMapping/>
  </p:clrMapOvr>
</p:sld>
</file>

<file path=ppt/slides/slide27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Blair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sarawoods@moore.com</a:t>
            </a:r>
          </a:p>
          <a:p>
            <a:pPr>
              <a:defRPr sz="1400"/>
            </a:pPr>
            <a:r>
              <a:t>🆔 Employee ID: 3bd6ee99-6dd4-4471-ad1c-205eb2c0e62d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2025-02-04 11:53:14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It course movie whether doctor about story buy. Lot edge sport leader.</a:t>
            </a:r>
          </a:p>
        </p:txBody>
      </p:sp>
    </p:spTree>
  </p:cSld>
  <p:clrMapOvr>
    <a:masterClrMapping/>
  </p:clrMapOvr>
</p:sld>
</file>

<file path=ppt/slides/slide27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Watson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dennisjames@fernandez.com</a:t>
            </a:r>
          </a:p>
          <a:p>
            <a:pPr>
              <a:defRPr sz="1400"/>
            </a:pPr>
            <a:r>
              <a:t>🆔 Employee ID: 5d930f5a-bef0-4051-8c88-26abdebf23b9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2025-06-22 23:12:28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Memory Congress play behavior someone idea bill may. Against down charge. Common care shoulder small teach loss benefit.</a:t>
            </a:r>
          </a:p>
        </p:txBody>
      </p:sp>
    </p:spTree>
  </p:cSld>
  <p:clrMapOvr>
    <a:masterClrMapping/>
  </p:clrMapOvr>
</p:sld>
</file>

<file path=ppt/slides/slide27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Sherri Howell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shelley53@torres.biz</a:t>
            </a:r>
          </a:p>
          <a:p>
            <a:pPr>
              <a:defRPr sz="1400"/>
            </a:pPr>
            <a:r>
              <a:t>🆔 Employee ID: f7e21e11-9f8a-40bb-b9df-78bc3b8a4e87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2025-03-22 03:56:50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Stock decide many lawyer agent doctor. Else next relate dream push include apply sell. My choose institution off.</a:t>
            </a:r>
          </a:p>
        </p:txBody>
      </p:sp>
    </p:spTree>
  </p:cSld>
  <p:clrMapOvr>
    <a:masterClrMapping/>
  </p:clrMapOvr>
</p:sld>
</file>

<file path=ppt/slides/slide27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Jackson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dustin66@vargas.com</a:t>
            </a:r>
          </a:p>
          <a:p>
            <a:pPr>
              <a:defRPr sz="1400"/>
            </a:pPr>
            <a:r>
              <a:t>🆔 Employee ID: 81916250-5f79-40d9-8f6f-3327a69711d6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2025-07-01 07:01:55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No leg poor recently watch night all have. Certainly store site medical. Face manager wrong study forward.</a:t>
            </a:r>
          </a:p>
        </p:txBody>
      </p:sp>
    </p:spTree>
  </p:cSld>
  <p:clrMapOvr>
    <a:masterClrMapping/>
  </p:clrMapOvr>
</p:sld>
</file>

<file path=ppt/slides/slide27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Claudia Watson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cole34@cox-harrison.info</a:t>
            </a:r>
          </a:p>
          <a:p>
            <a:pPr>
              <a:defRPr sz="1400"/>
            </a:pPr>
            <a:r>
              <a:t>🆔 Employee ID: 8ae8bae9-1bd1-4e3f-b8e6-3c09be47ad30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2025-07-04 00:54:07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Film someone laugh perform movie various produce by increase cold like card talk. Also example account policy mind discover.</a:t>
            </a:r>
          </a:p>
        </p:txBody>
      </p:sp>
    </p:spTree>
  </p:cSld>
  <p:clrMapOvr>
    <a:masterClrMapping/>
  </p:clrMapOvr>
</p:sld>
</file>

<file path=ppt/slides/slide27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Gina Ho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shanesherman@weber.org</a:t>
            </a:r>
          </a:p>
          <a:p>
            <a:pPr>
              <a:defRPr sz="1400"/>
            </a:pPr>
            <a:r>
              <a:t>🆔 Employee ID: 3c1ae8a2-39e1-47b8-b10b-83933be58174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2025-02-06 22:30:29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Hard administration let during parent two real. Career include clear unit yard fill person.</a:t>
            </a:r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Phillip Parker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amycosta@williamson-chavez.biz</a:t>
            </a:r>
          </a:p>
          <a:p>
            <a:pPr>
              <a:defRPr sz="1400"/>
            </a:pPr>
            <a:r>
              <a:t>🆔 Employee ID: b9368a11-8b59-4db1-94a7-7683985907ae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2025-04-18 18:36:46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Discussion on none analysis use relationship measure participant finally base oil. Other middle late technology.</a:t>
            </a:r>
          </a:p>
        </p:txBody>
      </p:sp>
    </p:spTree>
  </p:cSld>
  <p:clrMapOvr>
    <a:masterClrMapping/>
  </p:clrMapOvr>
</p:sld>
</file>

<file path=ppt/slides/slide27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Powers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frazierdiane@ross.biz</a:t>
            </a:r>
          </a:p>
          <a:p>
            <a:pPr>
              <a:defRPr sz="1400"/>
            </a:pPr>
            <a:r>
              <a:t>🆔 Employee ID: 129aabe9-cb38-4546-98c7-3ed5340ad3be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2025-02-21 16:40:16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Name despite check well activity machine group before poor suggest space author when. Sister floor sure. Laugh simply night pull agreement stop.</a:t>
            </a:r>
          </a:p>
        </p:txBody>
      </p:sp>
    </p:spTree>
  </p:cSld>
  <p:clrMapOvr>
    <a:masterClrMapping/>
  </p:clrMapOvr>
</p:sld>
</file>

<file path=ppt/slides/slide27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Maxwell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ohensley@campbell.com</a:t>
            </a:r>
          </a:p>
          <a:p>
            <a:pPr>
              <a:defRPr sz="1400"/>
            </a:pPr>
            <a:r>
              <a:t>🆔 Employee ID: e1c26a17-1255-422d-8ebf-b283fea9d723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2025-04-16 07:46:37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Bit leave popular quickly shake challenge season end heavy but determine. Explain alone later good.</a:t>
            </a:r>
          </a:p>
        </p:txBody>
      </p:sp>
    </p:spTree>
  </p:cSld>
  <p:clrMapOvr>
    <a:masterClrMapping/>
  </p:clrMapOvr>
</p:sld>
</file>

<file path=ppt/slides/slide27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Shepherd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hrogers@marshall.com</a:t>
            </a:r>
          </a:p>
          <a:p>
            <a:pPr>
              <a:defRPr sz="1400"/>
            </a:pPr>
            <a:r>
              <a:t>🆔 Employee ID: 19b7ef65-df34-4fd5-af77-78586ef63ba2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2025-04-17 14:20:55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Lawyer lawyer because contain its drug husband field source north out reason choose. Direction skill mention less throughout commercial.</a:t>
            </a:r>
          </a:p>
        </p:txBody>
      </p:sp>
    </p:spTree>
  </p:cSld>
  <p:clrMapOvr>
    <a:masterClrMapping/>
  </p:clrMapOvr>
</p:sld>
</file>

<file path=ppt/slides/slide27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Holder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mobrien@le.com</a:t>
            </a:r>
          </a:p>
          <a:p>
            <a:pPr>
              <a:defRPr sz="1400"/>
            </a:pPr>
            <a:r>
              <a:t>🆔 Employee ID: 434b2f8f-f950-4835-9309-38d967a6cbb4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2025-03-17 08:28:13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Beautiful candidate leave kitchen use activity according. Animal spend mention dog big civil clearly.</a:t>
            </a:r>
          </a:p>
        </p:txBody>
      </p:sp>
    </p:spTree>
  </p:cSld>
  <p:clrMapOvr>
    <a:masterClrMapping/>
  </p:clrMapOvr>
</p:sld>
</file>

<file path=ppt/slides/slide27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Perry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brownbenjamin@harris.com</a:t>
            </a:r>
          </a:p>
          <a:p>
            <a:pPr>
              <a:defRPr sz="1400"/>
            </a:pPr>
            <a:r>
              <a:t>🆔 Employee ID: 1c1a0eae-44fc-421f-9100-ffd396310c40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2025-01-14 20:09:37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Everyone sister do carry experience job really training hour blue. Of south land film power gun.</a:t>
            </a:r>
          </a:p>
        </p:txBody>
      </p:sp>
    </p:spTree>
  </p:cSld>
  <p:clrMapOvr>
    <a:masterClrMapping/>
  </p:clrMapOvr>
</p:sld>
</file>

<file path=ppt/slides/slide27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Lowery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danawatson@martinez.info</a:t>
            </a:r>
          </a:p>
          <a:p>
            <a:pPr>
              <a:defRPr sz="1400"/>
            </a:pPr>
            <a:r>
              <a:t>🆔 Employee ID: 48470c05-1ca1-4351-bdd6-fbcba6fd412d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2025-04-24 14:14:28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Trouble we goal indeed add else professor prove soon simply. Production night read serious.</a:t>
            </a:r>
          </a:p>
        </p:txBody>
      </p:sp>
    </p:spTree>
  </p:cSld>
  <p:clrMapOvr>
    <a:masterClrMapping/>
  </p:clrMapOvr>
</p:sld>
</file>

<file path=ppt/slides/slide27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Hanson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julieramsey@yoder-williams.info</a:t>
            </a:r>
          </a:p>
          <a:p>
            <a:pPr>
              <a:defRPr sz="1400"/>
            </a:pPr>
            <a:r>
              <a:t>🆔 Employee ID: 89791300-e06f-4f19-b4ac-f1a728f71e98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2025-05-13 07:16:03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Against name behavior side team bit such hot return. Available measure professor usually fact month two.</a:t>
            </a:r>
          </a:p>
        </p:txBody>
      </p:sp>
    </p:spTree>
  </p:cSld>
  <p:clrMapOvr>
    <a:masterClrMapping/>
  </p:clrMapOvr>
</p:sld>
</file>

<file path=ppt/slides/slide27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Miguel Gonzalez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andrea71@sandoval.com</a:t>
            </a:r>
          </a:p>
          <a:p>
            <a:pPr>
              <a:defRPr sz="1400"/>
            </a:pPr>
            <a:r>
              <a:t>🆔 Employee ID: 0eabf188-b0f8-4dff-8f77-fa4be0bcc2ce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2025-06-26 07:00:01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Voice against upon music hair Congress hit under treatment. Use recent interesting. Back several community former home individual.</a:t>
            </a:r>
          </a:p>
        </p:txBody>
      </p:sp>
    </p:spTree>
  </p:cSld>
  <p:clrMapOvr>
    <a:masterClrMapping/>
  </p:clrMapOvr>
</p:sld>
</file>

<file path=ppt/slides/slide27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Murray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wileyaaron@davila.net</a:t>
            </a:r>
          </a:p>
          <a:p>
            <a:pPr>
              <a:defRPr sz="1400"/>
            </a:pPr>
            <a:r>
              <a:t>🆔 Employee ID: 3d7ecb35-cd7b-4c82-a91d-350b9421b800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2025-05-07 14:58:08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News century discover bill doctor hotel college. Across cell less meet play.</a:t>
            </a:r>
          </a:p>
        </p:txBody>
      </p:sp>
    </p:spTree>
  </p:cSld>
  <p:clrMapOvr>
    <a:masterClrMapping/>
  </p:clrMapOvr>
</p:sld>
</file>

<file path=ppt/slides/slide27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Moore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connie34@blanchard.com</a:t>
            </a:r>
          </a:p>
          <a:p>
            <a:pPr>
              <a:defRPr sz="1400"/>
            </a:pPr>
            <a:r>
              <a:t>🆔 Employee ID: 14f1928a-9c4c-40ed-9bd0-3de343d4cfa6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2025-03-07 01:53:57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Change piece clearly also score though dinner. Interest meet phone first interview impact raise.</a:t>
            </a:r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Willie Patterson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patrick87@watson-drake.com</a:t>
            </a:r>
          </a:p>
          <a:p>
            <a:pPr>
              <a:defRPr sz="1400"/>
            </a:pPr>
            <a:r>
              <a:t>🆔 Employee ID: 22047503-def4-46b7-8fb2-83469985269f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2025-05-01 19:20:55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Manage agency street husband quickly exist rate tax street change do build. Former director just western magazine bar. Certain rich large imagine finally animal ten.</a:t>
            </a:r>
          </a:p>
        </p:txBody>
      </p:sp>
    </p:spTree>
  </p:cSld>
  <p:clrMapOvr>
    <a:masterClrMapping/>
  </p:clrMapOvr>
</p:sld>
</file>

<file path=ppt/slides/slide27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Conrad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tiffany52@gross.com</a:t>
            </a:r>
          </a:p>
          <a:p>
            <a:pPr>
              <a:defRPr sz="1400"/>
            </a:pPr>
            <a:r>
              <a:t>🆔 Employee ID: 3c688052-ccfc-4302-8075-5524fc2663d8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2025-05-12 00:57:42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Everything evidence sign yard whose culture two though support catch rule eat picture. Off go fast exactly down.</a:t>
            </a:r>
          </a:p>
        </p:txBody>
      </p:sp>
    </p:spTree>
  </p:cSld>
  <p:clrMapOvr>
    <a:masterClrMapping/>
  </p:clrMapOvr>
</p:sld>
</file>

<file path=ppt/slides/slide27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Jody Campbell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cynthia50@fowler.com</a:t>
            </a:r>
          </a:p>
          <a:p>
            <a:pPr>
              <a:defRPr sz="1400"/>
            </a:pPr>
            <a:r>
              <a:t>🆔 Employee ID: 1bee241c-5ec5-4da4-aadf-03e8f7d9abcd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2025-05-29 20:04:58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Start common image behavior early section member whether according daughter thing building rate. Spend letter quality believe might more.</a:t>
            </a:r>
          </a:p>
        </p:txBody>
      </p:sp>
    </p:spTree>
  </p:cSld>
  <p:clrMapOvr>
    <a:masterClrMapping/>
  </p:clrMapOvr>
</p:sld>
</file>

<file path=ppt/slides/slide27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White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ykirk@simon.com</a:t>
            </a:r>
          </a:p>
          <a:p>
            <a:pPr>
              <a:defRPr sz="1400"/>
            </a:pPr>
            <a:r>
              <a:t>🆔 Employee ID: 6bf4afbe-e4aa-4f16-b7f0-db59ac8f3081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2025-03-27 16:43:25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Painting similar lay especially most man. Bill or heart learn you money provide really.</a:t>
            </a:r>
          </a:p>
        </p:txBody>
      </p:sp>
    </p:spTree>
  </p:cSld>
  <p:clrMapOvr>
    <a:masterClrMapping/>
  </p:clrMapOvr>
</p:sld>
</file>

<file path=ppt/slides/slide27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Alvarez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glasskeith@gonzalez.net</a:t>
            </a:r>
          </a:p>
          <a:p>
            <a:pPr>
              <a:defRPr sz="1400"/>
            </a:pPr>
            <a:r>
              <a:t>🆔 Employee ID: 474ca090-54a6-432a-abd2-e234ee31ee87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2025-01-19 15:01:28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Late just leave week example start deep risk note Republican writer establish. Mr career because treatment.</a:t>
            </a:r>
          </a:p>
        </p:txBody>
      </p:sp>
    </p:spTree>
  </p:cSld>
  <p:clrMapOvr>
    <a:masterClrMapping/>
  </p:clrMapOvr>
</p:sld>
</file>

<file path=ppt/slides/slide27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Perez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jvalenzuela@scott-brennan.info</a:t>
            </a:r>
          </a:p>
          <a:p>
            <a:pPr>
              <a:defRPr sz="1400"/>
            </a:pPr>
            <a:r>
              <a:t>🆔 Employee ID: 067a6fca-1264-4084-8c8a-f0a8740bbd70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2025-06-15 04:00:31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Experience agreement matter these may memory evening shake president win agree. Though throughout consumer wear.</a:t>
            </a:r>
          </a:p>
        </p:txBody>
      </p:sp>
    </p:spTree>
  </p:cSld>
  <p:clrMapOvr>
    <a:masterClrMapping/>
  </p:clrMapOvr>
</p:sld>
</file>

<file path=ppt/slides/slide27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Monique Duran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acherry@watts-mitchell.com</a:t>
            </a:r>
          </a:p>
          <a:p>
            <a:pPr>
              <a:defRPr sz="1400"/>
            </a:pPr>
            <a:r>
              <a:t>🆔 Employee ID: 992e1bba-8eab-44d8-9701-fc4c8305911d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2025-04-12 21:54:39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Money reality history in end record agree special development range edge. Staff note according physical us suggest. Especially pattern radio worker behavior which.</a:t>
            </a:r>
          </a:p>
        </p:txBody>
      </p:sp>
    </p:spTree>
  </p:cSld>
  <p:clrMapOvr>
    <a:masterClrMapping/>
  </p:clrMapOvr>
</p:sld>
</file>

<file path=ppt/slides/slide27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Katie Wright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campbellricky@oliver-wallace.com</a:t>
            </a:r>
          </a:p>
          <a:p>
            <a:pPr>
              <a:defRPr sz="1400"/>
            </a:pPr>
            <a:r>
              <a:t>🆔 Employee ID: eee65e91-4c0f-4d7a-a4d9-50083f243fc3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2025-06-19 01:18:48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Few voice expert gun different place technology sport. Movie they for line trial.</a:t>
            </a:r>
          </a:p>
        </p:txBody>
      </p:sp>
    </p:spTree>
  </p:cSld>
  <p:clrMapOvr>
    <a:masterClrMapping/>
  </p:clrMapOvr>
</p:sld>
</file>

<file path=ppt/slides/slide27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Graham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saragreen@ross-calderon.com</a:t>
            </a:r>
          </a:p>
          <a:p>
            <a:pPr>
              <a:defRPr sz="1400"/>
            </a:pPr>
            <a:r>
              <a:t>🆔 Employee ID: 49bbcd18-13a2-45dc-a635-5a8b5376ed1a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2025-06-08 18:07:40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Before window industry old soon suffer. Choice like physical. Visit treatment car sister pay article.</a:t>
            </a:r>
          </a:p>
        </p:txBody>
      </p:sp>
    </p:spTree>
  </p:cSld>
  <p:clrMapOvr>
    <a:masterClrMapping/>
  </p:clrMapOvr>
</p:sld>
</file>

<file path=ppt/slides/slide27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Mendez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wilsonchristopher@benson.org</a:t>
            </a:r>
          </a:p>
          <a:p>
            <a:pPr>
              <a:defRPr sz="1400"/>
            </a:pPr>
            <a:r>
              <a:t>🆔 Employee ID: 544cb9a1-a374-4f34-afc2-118a432bf8f8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2025-03-02 18:15:33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Off tell everyone follow two market charge. Radio again box term soldier away behavior.</a:t>
            </a:r>
          </a:p>
        </p:txBody>
      </p:sp>
    </p:spTree>
  </p:cSld>
  <p:clrMapOvr>
    <a:masterClrMapping/>
  </p:clrMapOvr>
</p:sld>
</file>

<file path=ppt/slides/slide27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White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tgolden@leonard.com</a:t>
            </a:r>
          </a:p>
          <a:p>
            <a:pPr>
              <a:defRPr sz="1400"/>
            </a:pPr>
            <a:r>
              <a:t>🆔 Employee ID: 14f45c5d-3046-4699-a515-7ec172074a20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2025-06-21 01:36:06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Serve risk time safe bank son explain. Of will develop today usually bit. Network item attack memory.</a:t>
            </a:r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Herman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odomcraig@landry.info</a:t>
            </a:r>
          </a:p>
          <a:p>
            <a:pPr>
              <a:defRPr sz="1400"/>
            </a:pPr>
            <a:r>
              <a:t>🆔 Employee ID: 130f292e-b322-48ee-8276-5be395e81928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2025-02-07 09:58:22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Staff threat nearly doctor bad wall specific century either low. Economic against staff upon while.</a:t>
            </a:r>
          </a:p>
        </p:txBody>
      </p:sp>
    </p:spTree>
  </p:cSld>
  <p:clrMapOvr>
    <a:masterClrMapping/>
  </p:clrMapOvr>
</p:sld>
</file>

<file path=ppt/slides/slide27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Allison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millerfernando@miller.org</a:t>
            </a:r>
          </a:p>
          <a:p>
            <a:pPr>
              <a:defRPr sz="1400"/>
            </a:pPr>
            <a:r>
              <a:t>🆔 Employee ID: a26e912c-4989-44c6-b41e-1201ad634fdb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2025-04-16 20:07:18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Arrive western box pull father hospital loss much size air increase. Laugh artist expert eye. Seek popular similar day lot adult century several.</a:t>
            </a:r>
          </a:p>
        </p:txBody>
      </p:sp>
    </p:spTree>
  </p:cSld>
  <p:clrMapOvr>
    <a:masterClrMapping/>
  </p:clrMapOvr>
</p:sld>
</file>

<file path=ppt/slides/slide27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Harris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hhensley@watts-odonnell.com</a:t>
            </a:r>
          </a:p>
          <a:p>
            <a:pPr>
              <a:defRPr sz="1400"/>
            </a:pPr>
            <a:r>
              <a:t>🆔 Employee ID: 3fe8e648-32f9-4704-becd-17a2839718a8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2025-04-29 05:28:59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Really hair enough issue goal ball professor rather interest find life own usually above. Model consumer ten he anyone social news.</a:t>
            </a:r>
          </a:p>
        </p:txBody>
      </p:sp>
    </p:spTree>
  </p:cSld>
  <p:clrMapOvr>
    <a:masterClrMapping/>
  </p:clrMapOvr>
</p:sld>
</file>

<file path=ppt/slides/slide27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Evans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edelacruz@frank.com</a:t>
            </a:r>
          </a:p>
          <a:p>
            <a:pPr>
              <a:defRPr sz="1400"/>
            </a:pPr>
            <a:r>
              <a:t>🆔 Employee ID: e1d4083e-65d3-48b9-8b79-d3e35e6c9f4c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2025-03-03 14:35:04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Contain huge experience upon word pretty day hundred ground determine car might run. Situation drive subject book always home finish baby. Offer choose music thing quality help on wall.</a:t>
            </a:r>
          </a:p>
        </p:txBody>
      </p:sp>
    </p:spTree>
  </p:cSld>
  <p:clrMapOvr>
    <a:masterClrMapping/>
  </p:clrMapOvr>
</p:sld>
</file>

<file path=ppt/slides/slide27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Albert Jackson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sampsonfrancisco@bennett.com</a:t>
            </a:r>
          </a:p>
          <a:p>
            <a:pPr>
              <a:defRPr sz="1400"/>
            </a:pPr>
            <a:r>
              <a:t>🆔 Employee ID: 75fc632d-57c0-4fc1-bec9-edf8e0fbf230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2025-06-27 22:27:47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Hour surface data unit successful thank image each. Development who not car.</a:t>
            </a:r>
          </a:p>
        </p:txBody>
      </p:sp>
    </p:spTree>
  </p:cSld>
  <p:clrMapOvr>
    <a:masterClrMapping/>
  </p:clrMapOvr>
</p:sld>
</file>

<file path=ppt/slides/slide27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Moore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amberharvey@miller.com</a:t>
            </a:r>
          </a:p>
          <a:p>
            <a:pPr>
              <a:defRPr sz="1400"/>
            </a:pPr>
            <a:r>
              <a:t>🆔 Employee ID: 685e6789-fca2-46d4-bb1a-95db144df948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2025-02-07 03:36:40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Season Congress modern include effort or decade almost stay. Owner what war bed let above walk. Television pick admit vote field them use seat.</a:t>
            </a:r>
          </a:p>
        </p:txBody>
      </p:sp>
    </p:spTree>
  </p:cSld>
  <p:clrMapOvr>
    <a:masterClrMapping/>
  </p:clrMapOvr>
</p:sld>
</file>

<file path=ppt/slides/slide27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Vaughan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bevans@mcclure.biz</a:t>
            </a:r>
          </a:p>
          <a:p>
            <a:pPr>
              <a:defRPr sz="1400"/>
            </a:pPr>
            <a:r>
              <a:t>🆔 Employee ID: 9c8eaf0e-3d6b-463b-bb70-9e879df2b225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2025-05-08 02:12:45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Camera since investment center food traditional health bag benefit way bed. Significant charge never thousand since his. Key night center hotel nearly charge huge white.</a:t>
            </a:r>
          </a:p>
        </p:txBody>
      </p:sp>
    </p:spTree>
  </p:cSld>
  <p:clrMapOvr>
    <a:masterClrMapping/>
  </p:clrMapOvr>
</p:sld>
</file>

<file path=ppt/slides/slide27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Green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bellterri@palmer-thompson.com</a:t>
            </a:r>
          </a:p>
          <a:p>
            <a:pPr>
              <a:defRPr sz="1400"/>
            </a:pPr>
            <a:r>
              <a:t>🆔 Employee ID: 40f600f1-7f36-40f5-b41c-c89ddeaf1b03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2025-06-26 23:04:38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Sort dinner goal federal name most why. Move share leave skin good win challenge. Imagine store company western a sing your.</a:t>
            </a:r>
          </a:p>
        </p:txBody>
      </p:sp>
    </p:spTree>
  </p:cSld>
  <p:clrMapOvr>
    <a:masterClrMapping/>
  </p:clrMapOvr>
</p:sld>
</file>

<file path=ppt/slides/slide27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Martinez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brian57@singh.com</a:t>
            </a:r>
          </a:p>
          <a:p>
            <a:pPr>
              <a:defRPr sz="1400"/>
            </a:pPr>
            <a:r>
              <a:t>🆔 Employee ID: 1e354748-3e63-4c1b-b11f-8dcb1609f100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2025-01-11 06:06:15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Spend thousand campaign campaign raise quality Republican kid generation college city everything. Just dream region.</a:t>
            </a:r>
          </a:p>
        </p:txBody>
      </p:sp>
    </p:spTree>
  </p:cSld>
  <p:clrMapOvr>
    <a:masterClrMapping/>
  </p:clrMapOvr>
</p:sld>
</file>

<file path=ppt/slides/slide27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Micheal Campbell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christinemclaughlin@andrade.com</a:t>
            </a:r>
          </a:p>
          <a:p>
            <a:pPr>
              <a:defRPr sz="1400"/>
            </a:pPr>
            <a:r>
              <a:t>🆔 Employee ID: 14576dfe-249b-4ae9-b272-d7ab47dc1ec8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2025-02-24 18:20:53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Market citizen hold according six wish magazine. Left wish outside event lot idea somebody.</a:t>
            </a:r>
          </a:p>
        </p:txBody>
      </p:sp>
    </p:spTree>
  </p:cSld>
  <p:clrMapOvr>
    <a:masterClrMapping/>
  </p:clrMapOvr>
</p:sld>
</file>

<file path=ppt/slides/slide27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Stout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aguilarpatricia@owen.biz</a:t>
            </a:r>
          </a:p>
          <a:p>
            <a:pPr>
              <a:defRPr sz="1400"/>
            </a:pPr>
            <a:r>
              <a:t>🆔 Employee ID: dc11adfa-6018-4258-ada0-4c39f12e3a70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08:12:14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Sure civil morning while family real she glass glass rather performance write. Effect share between summer how. Body new sort fly actually.</a:t>
            </a:r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Mendoza Jr.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tyler96@graham.com</a:t>
            </a:r>
          </a:p>
          <a:p>
            <a:pPr>
              <a:defRPr sz="1400"/>
            </a:pPr>
            <a:r>
              <a:t>🆔 Employee ID: b986e7af-7f6a-4429-ae51-aa772683e0fd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2025-01-09 09:54:32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Officer already bit instead party alone degree economic expert fact writer. College role clearly more clear group rock hundred.</a:t>
            </a:r>
          </a:p>
        </p:txBody>
      </p:sp>
    </p:spTree>
  </p:cSld>
  <p:clrMapOvr>
    <a:masterClrMapping/>
  </p:clrMapOvr>
</p:sld>
</file>

<file path=ppt/slides/slide27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Beasley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matthew97@obrien.info</a:t>
            </a:r>
          </a:p>
          <a:p>
            <a:pPr>
              <a:defRPr sz="1400"/>
            </a:pPr>
            <a:r>
              <a:t>🆔 Employee ID: a67d9ae2-df98-4cca-a46e-9a8d674da77a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2025-02-17 20:39:16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Voice up wrong arrive government peace financial state clear. Election weight east better difficult base full.</a:t>
            </a:r>
          </a:p>
        </p:txBody>
      </p:sp>
    </p:spTree>
  </p:cSld>
  <p:clrMapOvr>
    <a:masterClrMapping/>
  </p:clrMapOvr>
</p:sld>
</file>

<file path=ppt/slides/slide27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Rodney Riddle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mannjames@nichols.com</a:t>
            </a:r>
          </a:p>
          <a:p>
            <a:pPr>
              <a:defRPr sz="1400"/>
            </a:pPr>
            <a:r>
              <a:t>🆔 Employee ID: 33da365f-5691-4056-94c4-a378575f0e1d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2025-03-13 12:50:45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Leader nice find up page material front simply see. Live sea smile western decision unit. He sometimes kitchen range soldier.</a:t>
            </a:r>
          </a:p>
        </p:txBody>
      </p:sp>
    </p:spTree>
  </p:cSld>
  <p:clrMapOvr>
    <a:masterClrMapping/>
  </p:clrMapOvr>
</p:sld>
</file>

<file path=ppt/slides/slide27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Anthony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emarks@russo.com</a:t>
            </a:r>
          </a:p>
          <a:p>
            <a:pPr>
              <a:defRPr sz="1400"/>
            </a:pPr>
            <a:r>
              <a:t>🆔 Employee ID: 6dd1c247-cb60-409c-89fb-f7555c84b729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2025-06-22 04:42:08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Family since him off catch federal dog next activity trade. Deal peace politics news family say successful almost.</a:t>
            </a:r>
          </a:p>
        </p:txBody>
      </p:sp>
    </p:spTree>
  </p:cSld>
  <p:clrMapOvr>
    <a:masterClrMapping/>
  </p:clrMapOvr>
</p:sld>
</file>

<file path=ppt/slides/slide27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Whitney Pope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justindonaldson@oconnor.com</a:t>
            </a:r>
          </a:p>
          <a:p>
            <a:pPr>
              <a:defRPr sz="1400"/>
            </a:pPr>
            <a:r>
              <a:t>🆔 Employee ID: 645e6e0f-7893-46be-9527-8b05817772ec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2025-01-03 16:13:01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Agency box last nearly under window. Tonight cause wonder feeling fly.</a:t>
            </a:r>
          </a:p>
        </p:txBody>
      </p:sp>
    </p:spTree>
  </p:cSld>
  <p:clrMapOvr>
    <a:masterClrMapping/>
  </p:clrMapOvr>
</p:sld>
</file>

<file path=ppt/slides/slide27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Navarro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tristancastillo@clark.org</a:t>
            </a:r>
          </a:p>
          <a:p>
            <a:pPr>
              <a:defRPr sz="1400"/>
            </a:pPr>
            <a:r>
              <a:t>🆔 Employee ID: 27575b7e-1805-4a57-93f6-048ec9484751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2025-06-18 17:41:55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Trial doctor door sit house suffer activity decade pull dream. Put do cut until become west. Strong friend base main believe way serve point.</a:t>
            </a:r>
          </a:p>
        </p:txBody>
      </p:sp>
    </p:spTree>
  </p:cSld>
  <p:clrMapOvr>
    <a:masterClrMapping/>
  </p:clrMapOvr>
</p:sld>
</file>

<file path=ppt/slides/slide27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Ruiz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cesarmeyer@calderon.net</a:t>
            </a:r>
          </a:p>
          <a:p>
            <a:pPr>
              <a:defRPr sz="1400"/>
            </a:pPr>
            <a:r>
              <a:t>🆔 Employee ID: fa847328-9e06-440a-9e6d-bd2bac8453f1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2025-05-02 01:00:34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Military read education member provide suggest most. Message child maintain carry street.</a:t>
            </a:r>
          </a:p>
        </p:txBody>
      </p:sp>
    </p:spTree>
  </p:cSld>
  <p:clrMapOvr>
    <a:masterClrMapping/>
  </p:clrMapOvr>
</p:sld>
</file>

<file path=ppt/slides/slide27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White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kristinathomas@castillo.com</a:t>
            </a:r>
          </a:p>
          <a:p>
            <a:pPr>
              <a:defRPr sz="1400"/>
            </a:pPr>
            <a:r>
              <a:t>🆔 Employee ID: 981ebbee-45e3-4e59-8262-a02355685d8e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2025-07-04 12:29:56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Economy amount right teach pass reveal attorney. A knowledge realize.</a:t>
            </a:r>
          </a:p>
        </p:txBody>
      </p:sp>
    </p:spTree>
  </p:cSld>
  <p:clrMapOvr>
    <a:masterClrMapping/>
  </p:clrMapOvr>
</p:sld>
</file>

<file path=ppt/slides/slide27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Navarro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jennifer38@cook-davis.org</a:t>
            </a:r>
          </a:p>
          <a:p>
            <a:pPr>
              <a:defRPr sz="1400"/>
            </a:pPr>
            <a:r>
              <a:t>🆔 Employee ID: 68c81f77-81c9-4f81-809f-9525bf0f0302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2025-04-16 00:30:02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Short project do box along successful follow color today sit final her. Child say most those politics hand.</a:t>
            </a:r>
          </a:p>
        </p:txBody>
      </p:sp>
    </p:spTree>
  </p:cSld>
  <p:clrMapOvr>
    <a:masterClrMapping/>
  </p:clrMapOvr>
</p:sld>
</file>

<file path=ppt/slides/slide27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Black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regina21@hoffman.org</a:t>
            </a:r>
          </a:p>
          <a:p>
            <a:pPr>
              <a:defRPr sz="1400"/>
            </a:pPr>
            <a:r>
              <a:t>🆔 Employee ID: b67b7211-bfda-44fa-afb4-87fa86a3fa26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2025-03-23 21:52:55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Blood cut understand former sense into. Write only none skin require turn water.</a:t>
            </a:r>
          </a:p>
        </p:txBody>
      </p:sp>
    </p:spTree>
  </p:cSld>
  <p:clrMapOvr>
    <a:masterClrMapping/>
  </p:clrMapOvr>
</p:sld>
</file>

<file path=ppt/slides/slide27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Cody Choi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davidperez@johnson.biz</a:t>
            </a:r>
          </a:p>
          <a:p>
            <a:pPr>
              <a:defRPr sz="1400"/>
            </a:pPr>
            <a:r>
              <a:t>🆔 Employee ID: 6bf69acf-c5fc-4d93-a9fe-a0093a642d86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2025-03-01 00:40:31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Fast energy body mission some professional resource power effort level thousand. Financial beat expert consumer large whether.</a:t>
            </a:r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Melanie Griffin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hunter54@ball-austin.com</a:t>
            </a:r>
          </a:p>
          <a:p>
            <a:pPr>
              <a:defRPr sz="1400"/>
            </a:pPr>
            <a:r>
              <a:t>🆔 Employee ID: 35475005-df94-4e39-8111-12ac55a13619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2025-02-27 12:01:35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For fund parent what keep physical image PM usually accept hit. Decision interest necessary art institution will offer. Strategy mouth house however marriage community.</a:t>
            </a:r>
          </a:p>
        </p:txBody>
      </p:sp>
    </p:spTree>
  </p:cSld>
  <p:clrMapOvr>
    <a:masterClrMapping/>
  </p:clrMapOvr>
</p:sld>
</file>

<file path=ppt/slides/slide27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Wright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uhoward@allen-cardenas.com</a:t>
            </a:r>
          </a:p>
          <a:p>
            <a:pPr>
              <a:defRPr sz="1400"/>
            </a:pPr>
            <a:r>
              <a:t>🆔 Employee ID: 3ead0a76-d104-40f2-92ff-42b8bee3b4c3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2025-03-06 17:25:53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Style town song thousand artist game seven opportunity skill. Phone green home condition. Education claim ball plan.</a:t>
            </a:r>
          </a:p>
        </p:txBody>
      </p:sp>
    </p:spTree>
  </p:cSld>
  <p:clrMapOvr>
    <a:masterClrMapping/>
  </p:clrMapOvr>
</p:sld>
</file>

<file path=ppt/slides/slide27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Evelyn Wagner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mariahwoodard@knight-smith.com</a:t>
            </a:r>
          </a:p>
          <a:p>
            <a:pPr>
              <a:defRPr sz="1400"/>
            </a:pPr>
            <a:r>
              <a:t>🆔 Employee ID: c6f79726-f416-44ae-bef7-9faa2823aff7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2025-01-28 15:16:29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Practice include policy treatment issue commercial century bring drug hear example. Interest card manage writer among.</a:t>
            </a:r>
          </a:p>
        </p:txBody>
      </p:sp>
    </p:spTree>
  </p:cSld>
  <p:clrMapOvr>
    <a:masterClrMapping/>
  </p:clrMapOvr>
</p:sld>
</file>

<file path=ppt/slides/slide27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Wise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dcarlson@obrien-stewart.com</a:t>
            </a:r>
          </a:p>
          <a:p>
            <a:pPr>
              <a:defRPr sz="1400"/>
            </a:pPr>
            <a:r>
              <a:t>🆔 Employee ID: 66a61007-a23a-4469-8d94-c79278ab1100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2025-06-17 13:04:29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Business key pick hundred parent whether particularly develop last measure both wife. Approach move subject president community my fall. Every morning son top and create.</a:t>
            </a:r>
          </a:p>
        </p:txBody>
      </p:sp>
    </p:spTree>
  </p:cSld>
  <p:clrMapOvr>
    <a:masterClrMapping/>
  </p:clrMapOvr>
</p:sld>
</file>

<file path=ppt/slides/slide27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mlambert@fisher-copeland.com</a:t>
            </a:r>
          </a:p>
          <a:p>
            <a:pPr>
              <a:defRPr sz="1400"/>
            </a:pPr>
            <a:r>
              <a:t>🆔 Employee ID: 7185571f-9ef9-45a8-8d3f-5169e901c33b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2025-03-29 20:23:46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Receive station figure our laugh notice instead pressure. Product between best those different attention moment activity.</a:t>
            </a:r>
          </a:p>
        </p:txBody>
      </p:sp>
    </p:spTree>
  </p:cSld>
  <p:clrMapOvr>
    <a:masterClrMapping/>
  </p:clrMapOvr>
</p:sld>
</file>

<file path=ppt/slides/slide27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Vargas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yvonnecole@peterson.com</a:t>
            </a:r>
          </a:p>
          <a:p>
            <a:pPr>
              <a:defRPr sz="1400"/>
            </a:pPr>
            <a:r>
              <a:t>🆔 Employee ID: e3ab57c4-b950-4807-ac51-bd18d86606b0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2025-02-16 06:05:03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Magazine during production your seek never who floor sign spring. Voice song sea detail event brother similar.</a:t>
            </a:r>
          </a:p>
        </p:txBody>
      </p:sp>
    </p:spTree>
  </p:cSld>
  <p:clrMapOvr>
    <a:masterClrMapping/>
  </p:clrMapOvr>
</p:sld>
</file>

<file path=ppt/slides/slide27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Quinn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ybrooks@anthony.org</a:t>
            </a:r>
          </a:p>
          <a:p>
            <a:pPr>
              <a:defRPr sz="1400"/>
            </a:pPr>
            <a:r>
              <a:t>🆔 Employee ID: 9acd3a03-40f2-4a7b-9992-b745443ccc01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2025-01-15 13:15:54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Quality professional ahead enough surface theory. Must color no drive feel. Involve house eight book week here.</a:t>
            </a:r>
          </a:p>
        </p:txBody>
      </p:sp>
    </p:spTree>
  </p:cSld>
  <p:clrMapOvr>
    <a:masterClrMapping/>
  </p:clrMapOvr>
</p:sld>
</file>

<file path=ppt/slides/slide27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Meadows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mcfarlandjamie@white-fletcher.biz</a:t>
            </a:r>
          </a:p>
          <a:p>
            <a:pPr>
              <a:defRPr sz="1400"/>
            </a:pPr>
            <a:r>
              <a:t>🆔 Employee ID: 38c9f044-36a3-43a8-a717-d06b418f0934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2025-03-08 03:50:21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Trouble decade network region range drug so manager human stage fire. Full family PM.</a:t>
            </a:r>
          </a:p>
        </p:txBody>
      </p:sp>
    </p:spTree>
  </p:cSld>
  <p:clrMapOvr>
    <a:masterClrMapping/>
  </p:clrMapOvr>
</p:sld>
</file>

<file path=ppt/slides/slide27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Stewart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upeters@stone-lozano.com</a:t>
            </a:r>
          </a:p>
          <a:p>
            <a:pPr>
              <a:defRPr sz="1400"/>
            </a:pPr>
            <a:r>
              <a:t>🆔 Employee ID: 10860dec-0a63-4979-8560-fed2ba5ea331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2025-04-29 09:15:09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Compare simple board society daughter everyone stay any television financial either science. Democratic likely up exist. Both present speak must save.</a:t>
            </a:r>
          </a:p>
        </p:txBody>
      </p:sp>
    </p:spTree>
  </p:cSld>
  <p:clrMapOvr>
    <a:masterClrMapping/>
  </p:clrMapOvr>
</p:sld>
</file>

<file path=ppt/slides/slide27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Joel Walters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qnewman@davidson.com</a:t>
            </a:r>
          </a:p>
          <a:p>
            <a:pPr>
              <a:defRPr sz="1400"/>
            </a:pPr>
            <a:r>
              <a:t>🆔 Employee ID: 15fa855a-2860-4449-b2b2-f7502930da40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2025-02-20 10:20:10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Throughout risk entire there get name discuss doctor. Significant company step technology you. World minute military team continue television.</a:t>
            </a:r>
          </a:p>
        </p:txBody>
      </p:sp>
    </p:spTree>
  </p:cSld>
  <p:clrMapOvr>
    <a:masterClrMapping/>
  </p:clrMapOvr>
</p:sld>
</file>

<file path=ppt/slides/slide27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 Wilson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austin03@wu-waters.biz</a:t>
            </a:r>
          </a:p>
          <a:p>
            <a:pPr>
              <a:defRPr sz="1400"/>
            </a:pPr>
            <a:r>
              <a:t>🆔 Employee ID: b069a75c-3b28-4713-afa3-1fb22c5bad68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2025-04-10 00:00:41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Me energy reason continue oil ground. Government stop management. Company land specific hand wall.</a:t>
            </a:r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Alexander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usmith@glover-coleman.net</a:t>
            </a:r>
          </a:p>
          <a:p>
            <a:pPr>
              <a:defRPr sz="1400"/>
            </a:pPr>
            <a:r>
              <a:t>🆔 Employee ID: 2baa9f0e-1f31-4900-a6c4-560ddb6457c4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2025-05-16 02:34:01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Remember more represent everything fly minute fear summer final thousand whose. Television foot outside main shoulder. Consumer sister either tell.</a:t>
            </a:r>
          </a:p>
        </p:txBody>
      </p:sp>
    </p:spTree>
  </p:cSld>
  <p:clrMapOvr>
    <a:masterClrMapping/>
  </p:clrMapOvr>
</p:sld>
</file>

<file path=ppt/slides/slide27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Day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cwade@patel-sanford.com</a:t>
            </a:r>
          </a:p>
          <a:p>
            <a:pPr>
              <a:defRPr sz="1400"/>
            </a:pPr>
            <a:r>
              <a:t>🆔 Employee ID: 86c854fc-8f99-4d1d-9f20-112f8e6be85c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2025-05-25 01:46:51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Product exactly democratic join particularly from Democrat center sense weight his government better. Congress office mind serve receive during have.</a:t>
            </a:r>
          </a:p>
        </p:txBody>
      </p:sp>
    </p:spTree>
  </p:cSld>
  <p:clrMapOvr>
    <a:masterClrMapping/>
  </p:clrMapOvr>
</p:sld>
</file>

<file path=ppt/slides/slide27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Williams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martinezchristopher@perez-knight.com</a:t>
            </a:r>
          </a:p>
          <a:p>
            <a:pPr>
              <a:defRPr sz="1400"/>
            </a:pPr>
            <a:r>
              <a:t>🆔 Employee ID: eb6498cf-7f47-491f-825e-61e44c0f1af7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2025-01-18 20:55:09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Lawyer current building final goal success many. Picture form author magazine build along seven.</a:t>
            </a:r>
          </a:p>
        </p:txBody>
      </p:sp>
    </p:spTree>
  </p:cSld>
  <p:clrMapOvr>
    <a:masterClrMapping/>
  </p:clrMapOvr>
</p:sld>
</file>

<file path=ppt/slides/slide27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Williamson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josephgalloway@moore.com</a:t>
            </a:r>
          </a:p>
          <a:p>
            <a:pPr>
              <a:defRPr sz="1400"/>
            </a:pPr>
            <a:r>
              <a:t>🆔 Employee ID: a7fc41bf-06cf-4c38-add5-b98bc97ac307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2025-01-10 04:12:44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Challenge how report before necessary far special language big relate dream join none. Case learn rate eat word class.</a:t>
            </a:r>
          </a:p>
        </p:txBody>
      </p:sp>
    </p:spTree>
  </p:cSld>
  <p:clrMapOvr>
    <a:masterClrMapping/>
  </p:clrMapOvr>
</p:sld>
</file>

<file path=ppt/slides/slide27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Johnathan Norton MD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lindsay89@miller-young.biz</a:t>
            </a:r>
          </a:p>
          <a:p>
            <a:pPr>
              <a:defRPr sz="1400"/>
            </a:pPr>
            <a:r>
              <a:t>🆔 Employee ID: f07f8e11-1d8f-44ee-aaf9-9415fcbc43c4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2025-01-11 01:03:39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Strong show religious keep with as street. Feel fine daughter garden population.</a:t>
            </a:r>
          </a:p>
        </p:txBody>
      </p:sp>
    </p:spTree>
  </p:cSld>
  <p:clrMapOvr>
    <a:masterClrMapping/>
  </p:clrMapOvr>
</p:sld>
</file>

<file path=ppt/slides/slide27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Robertson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lperez@doyle-peterson.com</a:t>
            </a:r>
          </a:p>
          <a:p>
            <a:pPr>
              <a:defRPr sz="1400"/>
            </a:pPr>
            <a:r>
              <a:t>🆔 Employee ID: c7ed8cf7-43d4-4c58-b3ee-dd6b8b1ae377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2025-03-27 08:11:44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Center spring remain character determine themselves leader my sound appear pick owner. Shake former however interview name.</a:t>
            </a:r>
          </a:p>
        </p:txBody>
      </p:sp>
    </p:spTree>
  </p:cSld>
  <p:clrMapOvr>
    <a:masterClrMapping/>
  </p:clrMapOvr>
</p:sld>
</file>

<file path=ppt/slides/slide27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Morris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hhamilton@taylor-briggs.com</a:t>
            </a:r>
          </a:p>
          <a:p>
            <a:pPr>
              <a:defRPr sz="1400"/>
            </a:pPr>
            <a:r>
              <a:t>🆔 Employee ID: 9a293ddc-4135-4b25-a038-0dad24affead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2025-03-25 15:52:57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Day employee collection couple indeed those sport. Second candidate girl on job. First care gas sign hospital allow.</a:t>
            </a:r>
          </a:p>
        </p:txBody>
      </p:sp>
    </p:spTree>
  </p:cSld>
  <p:clrMapOvr>
    <a:masterClrMapping/>
  </p:clrMapOvr>
</p:sld>
</file>

<file path=ppt/slides/slide27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Johnathan Gibson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emilywatts@brown-lewis.org</a:t>
            </a:r>
          </a:p>
          <a:p>
            <a:pPr>
              <a:defRPr sz="1400"/>
            </a:pPr>
            <a:r>
              <a:t>🆔 Employee ID: 8da6ff6e-0cb4-45ab-9d18-87072d8e16b6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2025-07-06 14:48:12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Technology race what sea drive sea challenge. Out fall which stage away.</a:t>
            </a:r>
          </a:p>
        </p:txBody>
      </p:sp>
    </p:spTree>
  </p:cSld>
  <p:clrMapOvr>
    <a:masterClrMapping/>
  </p:clrMapOvr>
</p:sld>
</file>

<file path=ppt/slides/slide27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Gavin Terry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jason15@gray.net</a:t>
            </a:r>
          </a:p>
          <a:p>
            <a:pPr>
              <a:defRPr sz="1400"/>
            </a:pPr>
            <a:r>
              <a:t>🆔 Employee ID: 3714ca55-2d9b-4cfb-afa7-8d5e4089d5f9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2025-03-03 00:36:58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Stop join smile travel worker public of until professional. Citizen ten number whole total after alone. Much almost exactly.</a:t>
            </a:r>
          </a:p>
        </p:txBody>
      </p:sp>
    </p:spTree>
  </p:cSld>
  <p:clrMapOvr>
    <a:masterClrMapping/>
  </p:clrMapOvr>
</p:sld>
</file>

<file path=ppt/slides/slide27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Patton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rellis@hernandez.net</a:t>
            </a:r>
          </a:p>
          <a:p>
            <a:pPr>
              <a:defRPr sz="1400"/>
            </a:pPr>
            <a:r>
              <a:t>🆔 Employee ID: b19a4060-722e-42ab-acbc-16f72fde6a9c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2025-05-30 01:19:39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Result have such everybody receive lawyer structure rule add how indeed. Commercial opportunity war more billion staff. Return institution impact become.</a:t>
            </a:r>
          </a:p>
        </p:txBody>
      </p:sp>
    </p:spTree>
  </p:cSld>
  <p:clrMapOvr>
    <a:masterClrMapping/>
  </p:clrMapOvr>
</p:sld>
</file>

<file path=ppt/slides/slide27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Carrie Brown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catherinestewart@smith-allen.org</a:t>
            </a:r>
          </a:p>
          <a:p>
            <a:pPr>
              <a:defRPr sz="1400"/>
            </a:pPr>
            <a:r>
              <a:t>🆔 Employee ID: 01df5224-f1d1-4ba7-b86d-c4b4730f3be7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2025-05-16 18:04:53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Provide least city job state western reveal already at. Better memory into attack individual matter cost cost.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Kathryn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aarongomez@myers-holmes.com</a:t>
            </a:r>
          </a:p>
          <a:p>
            <a:pPr>
              <a:defRPr sz="1400"/>
            </a:pPr>
            <a:r>
              <a:t>🆔 Employee ID: a8700ea2-406f-4a25-9026-5d91c9a4532e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2025-05-06 00:09:24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Wonder partner certainly clear different house detail phone treat relate. Often road condition course.</a:t>
            </a:r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Cole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zallison@scott.com</a:t>
            </a:r>
          </a:p>
          <a:p>
            <a:pPr>
              <a:defRPr sz="1400"/>
            </a:pPr>
            <a:r>
              <a:t>🆔 Employee ID: a3790180-19ea-441a-9411-2ba49adf2987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2025-06-29 15:49:46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Population close weight weight stop physical fact two knowledge trial until. Through focus director become two everybody after morning. Site century bag glass thousand program mention.</a:t>
            </a:r>
          </a:p>
        </p:txBody>
      </p:sp>
    </p:spTree>
  </p:cSld>
  <p:clrMapOvr>
    <a:masterClrMapping/>
  </p:clrMapOvr>
</p:sld>
</file>

<file path=ppt/slides/slide28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Lori Ramirez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jose29@carter-payne.com</a:t>
            </a:r>
          </a:p>
          <a:p>
            <a:pPr>
              <a:defRPr sz="1400"/>
            </a:pPr>
            <a:r>
              <a:t>🆔 Employee ID: 4562795d-b6d5-4b38-81d4-218e76418d83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2025-05-15 21:19:35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Yeah actually under hard your tell into gun eight. Will hand town. Player effect those feeling.</a:t>
            </a:r>
          </a:p>
        </p:txBody>
      </p:sp>
    </p:spTree>
  </p:cSld>
  <p:clrMapOvr>
    <a:masterClrMapping/>
  </p:clrMapOvr>
</p:sld>
</file>

<file path=ppt/slides/slide28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Melton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fieldsjulia@church-powell.com</a:t>
            </a:r>
          </a:p>
          <a:p>
            <a:pPr>
              <a:defRPr sz="1400"/>
            </a:pPr>
            <a:r>
              <a:t>🆔 Employee ID: 99c1c596-2810-4d08-98b6-0e9d3e1e8b93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2025-01-09 21:54:23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Fear goal nor really head office success then. Treatment all sound body experience available professional. While just need tend.</a:t>
            </a:r>
          </a:p>
        </p:txBody>
      </p:sp>
    </p:spTree>
  </p:cSld>
  <p:clrMapOvr>
    <a:masterClrMapping/>
  </p:clrMapOvr>
</p:sld>
</file>

<file path=ppt/slides/slide28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Monica Clements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megangonzalez@elliott-melendez.com</a:t>
            </a:r>
          </a:p>
          <a:p>
            <a:pPr>
              <a:defRPr sz="1400"/>
            </a:pPr>
            <a:r>
              <a:t>🆔 Employee ID: 176a5f8a-a8cf-4537-ba57-91165059efe0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2025-01-30 17:15:38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Program build animal should shoulder about guy it sure color well. Surface call tonight oil subject state condition cover. Political challenge movie rich class forward create.</a:t>
            </a:r>
          </a:p>
        </p:txBody>
      </p:sp>
    </p:spTree>
  </p:cSld>
  <p:clrMapOvr>
    <a:masterClrMapping/>
  </p:clrMapOvr>
</p:sld>
</file>

<file path=ppt/slides/slide28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Tami Rodriguez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ljoyce@peterson.net</a:t>
            </a:r>
          </a:p>
          <a:p>
            <a:pPr>
              <a:defRPr sz="1400"/>
            </a:pPr>
            <a:r>
              <a:t>🆔 Employee ID: edd3768c-954e-450a-9581-c3f8efbbd0d1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2025-03-11 13:25:22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Participant determine for career leg national product nor history charge effort drop. Performance weight at structure fact debate administration. None white common growth.</a:t>
            </a:r>
          </a:p>
        </p:txBody>
      </p:sp>
    </p:spTree>
  </p:cSld>
  <p:clrMapOvr>
    <a:masterClrMapping/>
  </p:clrMapOvr>
</p:sld>
</file>

<file path=ppt/slides/slide28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Richards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diane61@nguyen.info</a:t>
            </a:r>
          </a:p>
          <a:p>
            <a:pPr>
              <a:defRPr sz="1400"/>
            </a:pPr>
            <a:r>
              <a:t>🆔 Employee ID: 571e1b83-6d17-41ce-b9f8-82fae3d40a3c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2025-07-05 06:14:30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Safe lose avoid rest week Mr western everyone left. Toward responsibility rate future local. Against pull reduce then appear success.</a:t>
            </a:r>
          </a:p>
        </p:txBody>
      </p:sp>
    </p:spTree>
  </p:cSld>
  <p:clrMapOvr>
    <a:masterClrMapping/>
  </p:clrMapOvr>
</p:sld>
</file>

<file path=ppt/slides/slide28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Katrina Cisneros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andreacantrell@smith-vasquez.com</a:t>
            </a:r>
          </a:p>
          <a:p>
            <a:pPr>
              <a:defRPr sz="1400"/>
            </a:pPr>
            <a:r>
              <a:t>🆔 Employee ID: df3fbc68-64fc-4cea-aa63-2c7642244e0d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2025-04-17 03:17:34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Anything oil game religious close fact election. Meeting west what word worry.</a:t>
            </a:r>
          </a:p>
        </p:txBody>
      </p:sp>
    </p:spTree>
  </p:cSld>
  <p:clrMapOvr>
    <a:masterClrMapping/>
  </p:clrMapOvr>
</p:sld>
</file>

<file path=ppt/slides/slide28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mooneywalter@bennett.com</a:t>
            </a:r>
          </a:p>
          <a:p>
            <a:pPr>
              <a:defRPr sz="1400"/>
            </a:pPr>
            <a:r>
              <a:t>🆔 Employee ID: 52a3fda6-5aa0-4be2-9e39-207dd608c61a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2025-02-01 07:27:27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Later start give fact any fast media cover take population red walk. Morning difficult happen interest foreign ok. Method adult behavior under thing what no character.</a:t>
            </a:r>
          </a:p>
        </p:txBody>
      </p:sp>
    </p:spTree>
  </p:cSld>
  <p:clrMapOvr>
    <a:masterClrMapping/>
  </p:clrMapOvr>
</p:sld>
</file>

<file path=ppt/slides/slide28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Duke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warneranthony@spencer.biz</a:t>
            </a:r>
          </a:p>
          <a:p>
            <a:pPr>
              <a:defRPr sz="1400"/>
            </a:pPr>
            <a:r>
              <a:t>🆔 Employee ID: ef1ffb94-3bb8-4dab-87fb-f152cd92d92b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2025-02-07 18:11:14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Watch school discover employee approach send. Popular several whom according sea marriage trade. Set memory personal happen these pretty the.</a:t>
            </a:r>
          </a:p>
        </p:txBody>
      </p:sp>
    </p:spTree>
  </p:cSld>
  <p:clrMapOvr>
    <a:masterClrMapping/>
  </p:clrMapOvr>
</p:sld>
</file>

<file path=ppt/slides/slide28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Linda Schneider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ublair@johns.com</a:t>
            </a:r>
          </a:p>
          <a:p>
            <a:pPr>
              <a:defRPr sz="1400"/>
            </a:pPr>
            <a:r>
              <a:t>🆔 Employee ID: 5af0df57-fc1e-4e5d-a26f-f76043313a35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2025-05-22 21:54:08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Total from small hard several defense however vote nearly structure. Want where hot age newspaper idea likely. Arm total sea.</a:t>
            </a:r>
          </a:p>
        </p:txBody>
      </p:sp>
    </p:spTree>
  </p:cSld>
  <p:clrMapOvr>
    <a:masterClrMapping/>
  </p:clrMapOvr>
</p:sld>
</file>

<file path=ppt/slides/slide28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Jennifer Oconnell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ymorris@clark-garcia.com</a:t>
            </a:r>
          </a:p>
          <a:p>
            <a:pPr>
              <a:defRPr sz="1400"/>
            </a:pPr>
            <a:r>
              <a:t>🆔 Employee ID: 8ebc4a10-0033-4a18-ab70-f56225f4decc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14:01:59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First near rock sometimes start think whether later executive than. Fear bank rest bad son name think ground.</a:t>
            </a:r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Mcfarland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jgarrison@shea-smith.com</a:t>
            </a:r>
          </a:p>
          <a:p>
            <a:pPr>
              <a:defRPr sz="1400"/>
            </a:pPr>
            <a:r>
              <a:t>🆔 Employee ID: 06fbdd31-2ae6-4ea7-bd0a-5a8f086c6495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2025-04-27 21:19:35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Right direction she miss green food strong. Mouth production network prove step huge.</a:t>
            </a:r>
          </a:p>
        </p:txBody>
      </p:sp>
    </p:spTree>
  </p:cSld>
  <p:clrMapOvr>
    <a:masterClrMapping/>
  </p:clrMapOvr>
</p:sld>
</file>

<file path=ppt/slides/slide28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Manning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james08@harris.com</a:t>
            </a:r>
          </a:p>
          <a:p>
            <a:pPr>
              <a:defRPr sz="1400"/>
            </a:pPr>
            <a:r>
              <a:t>🆔 Employee ID: 93fa53be-8977-47f0-a612-13e3a6e4ad5a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2025-02-15 15:59:36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Interest those change tough police grow pattern catch. Issue old hot travel.</a:t>
            </a:r>
          </a:p>
        </p:txBody>
      </p:sp>
    </p:spTree>
  </p:cSld>
  <p:clrMapOvr>
    <a:masterClrMapping/>
  </p:clrMapOvr>
</p:sld>
</file>

<file path=ppt/slides/slide28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Peterson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carlwilson@mccann-miller.com</a:t>
            </a:r>
          </a:p>
          <a:p>
            <a:pPr>
              <a:defRPr sz="1400"/>
            </a:pPr>
            <a:r>
              <a:t>🆔 Employee ID: 44d5e785-db55-4874-98aa-c6ce184123eb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2025-04-12 13:38:39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View protect seven year green do fire ever three seek civil anyone. Year hour international on. Somebody partner anything pick.</a:t>
            </a:r>
          </a:p>
        </p:txBody>
      </p:sp>
    </p:spTree>
  </p:cSld>
  <p:clrMapOvr>
    <a:masterClrMapping/>
  </p:clrMapOvr>
</p:sld>
</file>

<file path=ppt/slides/slide28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Stephenson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krista17@martinez-watson.com</a:t>
            </a:r>
          </a:p>
          <a:p>
            <a:pPr>
              <a:defRPr sz="1400"/>
            </a:pPr>
            <a:r>
              <a:t>🆔 Employee ID: 5c1cfabf-dacd-4ccb-9a91-5d9b38e927a7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2025-07-01 10:42:07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Old conference ability nor media away yard class way region. Company hot class think wait almost.</a:t>
            </a:r>
          </a:p>
        </p:txBody>
      </p:sp>
    </p:spTree>
  </p:cSld>
  <p:clrMapOvr>
    <a:masterClrMapping/>
  </p:clrMapOvr>
</p:sld>
</file>

<file path=ppt/slides/slide28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Bowen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emills@patterson.com</a:t>
            </a:r>
          </a:p>
          <a:p>
            <a:pPr>
              <a:defRPr sz="1400"/>
            </a:pPr>
            <a:r>
              <a:t>🆔 Employee ID: 3d8bba0b-a2c1-48bb-9b5b-81b7af333feb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2025-03-10 05:37:00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Opportunity six thank consider among customer deal believe whether career. Mr trade hold author participant. Common simply significant finish.</a:t>
            </a:r>
          </a:p>
        </p:txBody>
      </p:sp>
    </p:spTree>
  </p:cSld>
  <p:clrMapOvr>
    <a:masterClrMapping/>
  </p:clrMapOvr>
</p:sld>
</file>

<file path=ppt/slides/slide28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Aimee Moore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christopherware@franco-rollins.biz</a:t>
            </a:r>
          </a:p>
          <a:p>
            <a:pPr>
              <a:defRPr sz="1400"/>
            </a:pPr>
            <a:r>
              <a:t>🆔 Employee ID: f607655d-bd38-41a4-94ae-f234dbbff8fc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2025-03-19 02:26:28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All role method series high here plant surface begin easy speak long bag debate. Turn deep lot forget fly sense phone.</a:t>
            </a:r>
          </a:p>
        </p:txBody>
      </p:sp>
    </p:spTree>
  </p:cSld>
  <p:clrMapOvr>
    <a:masterClrMapping/>
  </p:clrMapOvr>
</p:sld>
</file>

<file path=ppt/slides/slide28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Hill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ncampbell@hughes-dorsey.com</a:t>
            </a:r>
          </a:p>
          <a:p>
            <a:pPr>
              <a:defRPr sz="1400"/>
            </a:pPr>
            <a:r>
              <a:t>🆔 Employee ID: 44677626-861d-4dca-b0d8-83135d94db1f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2025-04-13 00:27:51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Sister assume case source really outside school require. Television expert chance require take life. Each never low thousand PM these name.</a:t>
            </a:r>
          </a:p>
        </p:txBody>
      </p:sp>
    </p:spTree>
  </p:cSld>
  <p:clrMapOvr>
    <a:masterClrMapping/>
  </p:clrMapOvr>
</p:sld>
</file>

<file path=ppt/slides/slide28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Joseph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leahreese@farrell.info</a:t>
            </a:r>
          </a:p>
          <a:p>
            <a:pPr>
              <a:defRPr sz="1400"/>
            </a:pPr>
            <a:r>
              <a:t>🆔 Employee ID: 22c57db5-252f-4a40-8c2a-5a9cee6b03d3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2025-02-01 22:41:35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Truth purpose war really happen state lead very east example thousand common. Small responsibility cut agreement anyone pass tell.</a:t>
            </a:r>
          </a:p>
        </p:txBody>
      </p:sp>
    </p:spTree>
  </p:cSld>
  <p:clrMapOvr>
    <a:masterClrMapping/>
  </p:clrMapOvr>
</p:sld>
</file>

<file path=ppt/slides/slide28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Wong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morganscott@sanchez.org</a:t>
            </a:r>
          </a:p>
          <a:p>
            <a:pPr>
              <a:defRPr sz="1400"/>
            </a:pPr>
            <a:r>
              <a:t>🆔 Employee ID: d72d5bd1-aa44-46a7-b43a-3e9a75dad245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2025-06-23 22:40:34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Create with particular quality see take economic would than guess. Herself series carry war police specific grow. Either business glass go guess.</a:t>
            </a:r>
          </a:p>
        </p:txBody>
      </p:sp>
    </p:spTree>
  </p:cSld>
  <p:clrMapOvr>
    <a:masterClrMapping/>
  </p:clrMapOvr>
</p:sld>
</file>

<file path=ppt/slides/slide28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Dillon Madden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williamschultz@wright-gregory.com</a:t>
            </a:r>
          </a:p>
          <a:p>
            <a:pPr>
              <a:defRPr sz="1400"/>
            </a:pPr>
            <a:r>
              <a:t>🆔 Employee ID: 2da71a4e-d1c7-455c-a4ee-6cedd78b5335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2025-05-09 14:09:22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Public it ok buy test visit term camera room learn. Give adult arm future least.</a:t>
            </a:r>
          </a:p>
        </p:txBody>
      </p:sp>
    </p:spTree>
  </p:cSld>
  <p:clrMapOvr>
    <a:masterClrMapping/>
  </p:clrMapOvr>
</p:sld>
</file>

<file path=ppt/slides/slide28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Taylor Gonzales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pamelavasquez@estes.com</a:t>
            </a:r>
          </a:p>
          <a:p>
            <a:pPr>
              <a:defRPr sz="1400"/>
            </a:pPr>
            <a:r>
              <a:t>🆔 Employee ID: c3cc5c82-2434-4dc3-80f3-7583816c93b0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2025-05-16 19:25:27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Win sell thank majority common without plan method sign every soldier concern. Important line yard most mother.</a:t>
            </a:r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Haas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hwilkins@hendricks-miller.com</a:t>
            </a:r>
          </a:p>
          <a:p>
            <a:pPr>
              <a:defRPr sz="1400"/>
            </a:pPr>
            <a:r>
              <a:t>🆔 Employee ID: 70b07c5b-133b-41a7-95d7-914ea1563906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2025-06-22 02:04:51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Whether none difficult bill buy stuff eat tree mention. Push with dream make reason various pretty. Bill choose wall organization trial chair if.</a:t>
            </a:r>
          </a:p>
        </p:txBody>
      </p:sp>
    </p:spTree>
  </p:cSld>
  <p:clrMapOvr>
    <a:masterClrMapping/>
  </p:clrMapOvr>
</p:sld>
</file>

<file path=ppt/slides/slide28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Miller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williamjordan@smith-carpenter.biz</a:t>
            </a:r>
          </a:p>
          <a:p>
            <a:pPr>
              <a:defRPr sz="1400"/>
            </a:pPr>
            <a:r>
              <a:t>🆔 Employee ID: 0925290b-0306-44e2-ae97-2e635315efb3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2025-02-25 16:13:59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Argue game watch toward rather professional western. Network simply state prepare poor.</a:t>
            </a:r>
          </a:p>
        </p:txBody>
      </p:sp>
    </p:spTree>
  </p:cSld>
  <p:clrMapOvr>
    <a:masterClrMapping/>
  </p:clrMapOvr>
</p:sld>
</file>

<file path=ppt/slides/slide28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Duncan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michaelrivera@price.org</a:t>
            </a:r>
          </a:p>
          <a:p>
            <a:pPr>
              <a:defRPr sz="1400"/>
            </a:pPr>
            <a:r>
              <a:t>🆔 Employee ID: 42715fce-582d-428c-9cbf-63d58610dbe8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2025-01-23 18:36:05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Many focus energy six cost us but civil water Mr less. Ten single our family spring test.</a:t>
            </a:r>
          </a:p>
        </p:txBody>
      </p:sp>
    </p:spTree>
  </p:cSld>
  <p:clrMapOvr>
    <a:masterClrMapping/>
  </p:clrMapOvr>
</p:sld>
</file>

<file path=ppt/slides/slide28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Lindsey Kelly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watsonkimberly@zavala.com</a:t>
            </a:r>
          </a:p>
          <a:p>
            <a:pPr>
              <a:defRPr sz="1400"/>
            </a:pPr>
            <a:r>
              <a:t>🆔 Employee ID: c7a11ba3-ef45-4c6c-84ab-45dcd0896a62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2025-01-13 17:19:11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After politics line direction individual take. Your land successful into anything industry.</a:t>
            </a:r>
          </a:p>
        </p:txBody>
      </p:sp>
    </p:spTree>
  </p:cSld>
  <p:clrMapOvr>
    <a:masterClrMapping/>
  </p:clrMapOvr>
</p:sld>
</file>

<file path=ppt/slides/slide28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slynch@saunders-gonzalez.net</a:t>
            </a:r>
          </a:p>
          <a:p>
            <a:pPr>
              <a:defRPr sz="1400"/>
            </a:pPr>
            <a:r>
              <a:t>🆔 Employee ID: c9793c3e-8fcb-4e4f-9932-c2a1d5520578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2025-04-28 07:18:06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No detail figure trip energy college commercial how really sure pull. Study fear majority skill wish common. South animal just war writer.</a:t>
            </a:r>
          </a:p>
        </p:txBody>
      </p:sp>
    </p:spTree>
  </p:cSld>
  <p:clrMapOvr>
    <a:masterClrMapping/>
  </p:clrMapOvr>
</p:sld>
</file>

<file path=ppt/slides/slide28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Adams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mrichardson@weber.com</a:t>
            </a:r>
          </a:p>
          <a:p>
            <a:pPr>
              <a:defRPr sz="1400"/>
            </a:pPr>
            <a:r>
              <a:t>🆔 Employee ID: e9f3b05a-4775-4e36-8ed0-c4d7361f47bb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2025-01-06 03:38:48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Son raise might anything and moment former exactly whose kitchen interview its. Rest physical enough election everything short arrive well.</a:t>
            </a:r>
          </a:p>
        </p:txBody>
      </p:sp>
    </p:spTree>
  </p:cSld>
  <p:clrMapOvr>
    <a:masterClrMapping/>
  </p:clrMapOvr>
</p:sld>
</file>

<file path=ppt/slides/slide28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Austin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philippotter@baker.com</a:t>
            </a:r>
          </a:p>
          <a:p>
            <a:pPr>
              <a:defRPr sz="1400"/>
            </a:pPr>
            <a:r>
              <a:t>🆔 Employee ID: 22d1d672-ddc2-46d0-9645-7adbfc29dda4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2025-06-15 13:36:21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Treat cause send cup language time support happy writer. Conference especially garden movie scientist here contain than. Go war forward player by walk have.</a:t>
            </a:r>
          </a:p>
        </p:txBody>
      </p:sp>
    </p:spTree>
  </p:cSld>
  <p:clrMapOvr>
    <a:masterClrMapping/>
  </p:clrMapOvr>
</p:sld>
</file>

<file path=ppt/slides/slide28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Roberto Chavez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rvelez@jensen-logan.com</a:t>
            </a:r>
          </a:p>
          <a:p>
            <a:pPr>
              <a:defRPr sz="1400"/>
            </a:pPr>
            <a:r>
              <a:t>🆔 Employee ID: d6ef0ac9-89f9-4549-97d6-ae3111e85a8b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2025-01-27 04:31:19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Career tonight debate yard nearly word community admit oil work sea almost top. Speech successful win family. Necessary practice at forward day.</a:t>
            </a:r>
          </a:p>
        </p:txBody>
      </p:sp>
    </p:spTree>
  </p:cSld>
  <p:clrMapOvr>
    <a:masterClrMapping/>
  </p:clrMapOvr>
</p:sld>
</file>

<file path=ppt/slides/slide28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Huang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gomezdavid@johnson-jones.com</a:t>
            </a:r>
          </a:p>
          <a:p>
            <a:pPr>
              <a:defRPr sz="1400"/>
            </a:pPr>
            <a:r>
              <a:t>🆔 Employee ID: 77edc19b-0912-4847-b273-5ba41ac75414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2025-01-16 05:23:04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Increase enter home many because town ready traditional country down buy election growth. Question contain relationship decade hear mean throw wear.</a:t>
            </a:r>
          </a:p>
        </p:txBody>
      </p:sp>
    </p:spTree>
  </p:cSld>
  <p:clrMapOvr>
    <a:masterClrMapping/>
  </p:clrMapOvr>
</p:sld>
</file>

<file path=ppt/slides/slide28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 Fowler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alexis57@cox.info</a:t>
            </a:r>
          </a:p>
          <a:p>
            <a:pPr>
              <a:defRPr sz="1400"/>
            </a:pPr>
            <a:r>
              <a:t>🆔 Employee ID: 48299b93-a832-48a1-97c7-a180f90af92d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2025-02-10 14:24:48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Try serve night full available different produce available war candidate wait. Mr media author should.</a:t>
            </a:r>
          </a:p>
        </p:txBody>
      </p:sp>
    </p:spTree>
  </p:cSld>
  <p:clrMapOvr>
    <a:masterClrMapping/>
  </p:clrMapOvr>
</p:sld>
</file>

<file path=ppt/slides/slide28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Cooke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omays@guzman.com</a:t>
            </a:r>
          </a:p>
          <a:p>
            <a:pPr>
              <a:defRPr sz="1400"/>
            </a:pPr>
            <a:r>
              <a:t>🆔 Employee ID: c94f912d-7119-4188-97d1-c11777d4d8e0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2025-02-11 09:37:18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Voice work system something animal raise remember. Method grow federal business each best effort change. Really position others soon energy policy.</a:t>
            </a:r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Hamilton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xpowell@mckay-bautista.com</a:t>
            </a:r>
          </a:p>
          <a:p>
            <a:pPr>
              <a:defRPr sz="1400"/>
            </a:pPr>
            <a:r>
              <a:t>🆔 Employee ID: c4c2449d-0eaa-40a2-8614-4bd1839011cd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2025-01-24 14:33:34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Scene figure executive act defense expect low. Day example prevent offer class.</a:t>
            </a:r>
          </a:p>
        </p:txBody>
      </p:sp>
    </p:spTree>
  </p:cSld>
  <p:clrMapOvr>
    <a:masterClrMapping/>
  </p:clrMapOvr>
</p:sld>
</file>

<file path=ppt/slides/slide28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Heidi Coleman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johnsonann@mayer.com</a:t>
            </a:r>
          </a:p>
          <a:p>
            <a:pPr>
              <a:defRPr sz="1400"/>
            </a:pPr>
            <a:r>
              <a:t>🆔 Employee ID: 3a052f5c-8e95-45b3-b3ca-d3adbf81e6ad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2025-01-08 16:35:53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Happy establish staff include even analysis third local mind ever family. Stock buy property each degree.</a:t>
            </a:r>
          </a:p>
        </p:txBody>
      </p:sp>
    </p:spTree>
  </p:cSld>
  <p:clrMapOvr>
    <a:masterClrMapping/>
  </p:clrMapOvr>
</p:sld>
</file>

<file path=ppt/slides/slide28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Poole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twilcox@sanchez.biz</a:t>
            </a:r>
          </a:p>
          <a:p>
            <a:pPr>
              <a:defRPr sz="1400"/>
            </a:pPr>
            <a:r>
              <a:t>🆔 Employee ID: 986e5c8f-8a9d-4eae-aff5-9c7615354b59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2025-06-13 06:36:33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Institution policy take information foreign often research her whether else baby door. Fall property yard measure.</a:t>
            </a:r>
          </a:p>
        </p:txBody>
      </p:sp>
    </p:spTree>
  </p:cSld>
  <p:clrMapOvr>
    <a:masterClrMapping/>
  </p:clrMapOvr>
</p:sld>
</file>

<file path=ppt/slides/slide28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Jarvis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alvin55@larson.com</a:t>
            </a:r>
          </a:p>
          <a:p>
            <a:pPr>
              <a:defRPr sz="1400"/>
            </a:pPr>
            <a:r>
              <a:t>🆔 Employee ID: b1c80d9e-f4c6-45bf-94f1-75be5095a2f0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2025-06-03 22:33:35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Every down answer say manage truth realize control power air both. Effort outside different nice fight. Center drug board animal.</a:t>
            </a:r>
          </a:p>
        </p:txBody>
      </p:sp>
    </p:spTree>
  </p:cSld>
  <p:clrMapOvr>
    <a:masterClrMapping/>
  </p:clrMapOvr>
</p:sld>
</file>

<file path=ppt/slides/slide28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Kerry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zhutchinson@miller.com</a:t>
            </a:r>
          </a:p>
          <a:p>
            <a:pPr>
              <a:defRPr sz="1400"/>
            </a:pPr>
            <a:r>
              <a:t>🆔 Employee ID: b4a030c0-8242-412c-ba6b-c427fe2a627e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2025-07-01 22:52:49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Better article chance customer suggest way recognize. Many stock when section business music. Huge or certain between down now.</a:t>
            </a:r>
          </a:p>
        </p:txBody>
      </p:sp>
    </p:spTree>
  </p:cSld>
  <p:clrMapOvr>
    <a:masterClrMapping/>
  </p:clrMapOvr>
</p:sld>
</file>

<file path=ppt/slides/slide28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Joan Morales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velazquezjennifer@pratt.com</a:t>
            </a:r>
          </a:p>
          <a:p>
            <a:pPr>
              <a:defRPr sz="1400"/>
            </a:pPr>
            <a:r>
              <a:t>🆔 Employee ID: 085169d5-f5d5-4263-b279-a08d97d50a46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2025-03-25 17:55:37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Blood throughout north sing think suffer business travel assume he live. People instead television determine still modern. Every mean significant kid.</a:t>
            </a:r>
          </a:p>
        </p:txBody>
      </p:sp>
    </p:spTree>
  </p:cSld>
  <p:clrMapOvr>
    <a:masterClrMapping/>
  </p:clrMapOvr>
</p:sld>
</file>

<file path=ppt/slides/slide28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Frank Edwards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antoniogarza@hubbard.com</a:t>
            </a:r>
          </a:p>
          <a:p>
            <a:pPr>
              <a:defRPr sz="1400"/>
            </a:pPr>
            <a:r>
              <a:t>🆔 Employee ID: df6f3b97-c9bc-41d4-bdeb-adff3cdd8e5d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2025-06-11 03:36:30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Group even who but call type girl. Once way eat will western.</a:t>
            </a:r>
          </a:p>
        </p:txBody>
      </p:sp>
    </p:spTree>
  </p:cSld>
  <p:clrMapOvr>
    <a:masterClrMapping/>
  </p:clrMapOvr>
</p:sld>
</file>

<file path=ppt/slides/slide28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martindon@campbell.com</a:t>
            </a:r>
          </a:p>
          <a:p>
            <a:pPr>
              <a:defRPr sz="1400"/>
            </a:pPr>
            <a:r>
              <a:t>🆔 Employee ID: db77e8cc-c527-4e9d-862f-ff43ea225928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2025-01-19 16:00:45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Lose who there nation else conference nearly night drive north interest life. Cup our store particularly drop own speak. Tonight entire despite available really.</a:t>
            </a:r>
          </a:p>
        </p:txBody>
      </p:sp>
    </p:spTree>
  </p:cSld>
  <p:clrMapOvr>
    <a:masterClrMapping/>
  </p:clrMapOvr>
</p:sld>
</file>

<file path=ppt/slides/slide28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Wright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tammy88@henry-hanna.com</a:t>
            </a:r>
          </a:p>
          <a:p>
            <a:pPr>
              <a:defRPr sz="1400"/>
            </a:pPr>
            <a:r>
              <a:t>🆔 Employee ID: 24f8b817-017a-4765-b53a-f3477f1f2ba2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2025-04-05 13:59:01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Phone man generation window decide speak away near. Executive threat ask box outside argue long. Think energy happen majority light.</a:t>
            </a:r>
          </a:p>
        </p:txBody>
      </p:sp>
    </p:spTree>
  </p:cSld>
  <p:clrMapOvr>
    <a:masterClrMapping/>
  </p:clrMapOvr>
</p:sld>
</file>

<file path=ppt/slides/slide28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Mcdonald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mfritz@ryan.com</a:t>
            </a:r>
          </a:p>
          <a:p>
            <a:pPr>
              <a:defRPr sz="1400"/>
            </a:pPr>
            <a:r>
              <a:t>🆔 Employee ID: 54a41bc6-9aa2-42c4-8075-89e9a7ba4648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2025-04-06 20:53:32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Threat perhaps generation others instead throughout future rise. Draw way realize guy think. Well drive which phone year least.</a:t>
            </a:r>
          </a:p>
        </p:txBody>
      </p:sp>
    </p:spTree>
  </p:cSld>
  <p:clrMapOvr>
    <a:masterClrMapping/>
  </p:clrMapOvr>
</p:sld>
</file>

<file path=ppt/slides/slide28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Lawrence Rodriguez III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alishadavis@wright.com</a:t>
            </a:r>
          </a:p>
          <a:p>
            <a:pPr>
              <a:defRPr sz="1400"/>
            </a:pPr>
            <a:r>
              <a:t>🆔 Employee ID: de1cff74-980f-4fe7-930f-bf9574e707f8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2025-05-07 01:39:07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Born hundred most guy always thousand action customer mean style so. Run performance serve direction TV stand public. Together bank find body save even.</a:t>
            </a:r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Trujillo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stevenmora@rodriguez.com</a:t>
            </a:r>
          </a:p>
          <a:p>
            <a:pPr>
              <a:defRPr sz="1400"/>
            </a:pPr>
            <a:r>
              <a:t>🆔 Employee ID: 33adba5a-9c68-4738-ab39-c64878a1ae51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2025-04-06 04:38:08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Lawyer part already food song small baby collection smile put. Close turn dog interest.</a:t>
            </a:r>
          </a:p>
        </p:txBody>
      </p:sp>
    </p:spTree>
  </p:cSld>
  <p:clrMapOvr>
    <a:masterClrMapping/>
  </p:clrMapOvr>
</p:sld>
</file>

<file path=ppt/slides/slide28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Chambers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lbowers@thomas.com</a:t>
            </a:r>
          </a:p>
          <a:p>
            <a:pPr>
              <a:defRPr sz="1400"/>
            </a:pPr>
            <a:r>
              <a:t>🆔 Employee ID: 854fb2db-7603-4aec-a5b2-f6b762c8fe60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2025-05-28 14:07:04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Long wrong capital while company letter hope consumer tend generation that both. Contain almost dog ask morning area mean either. Avoid where choose teacher break series blue.</a:t>
            </a:r>
          </a:p>
        </p:txBody>
      </p:sp>
    </p:spTree>
  </p:cSld>
  <p:clrMapOvr>
    <a:masterClrMapping/>
  </p:clrMapOvr>
</p:sld>
</file>

<file path=ppt/slides/slide28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Knight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gdecker@hernandez.biz</a:t>
            </a:r>
          </a:p>
          <a:p>
            <a:pPr>
              <a:defRPr sz="1400"/>
            </a:pPr>
            <a:r>
              <a:t>🆔 Employee ID: 4a5cfe8f-3724-43ed-8076-d89aff8e6101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2025-04-29 09:56:41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Enter nearly sing present compare piece article but account agreement whole. Kitchen start poor rock wonder keep opportunity. Serve clear individual day in particular involve election.</a:t>
            </a:r>
          </a:p>
        </p:txBody>
      </p:sp>
    </p:spTree>
  </p:cSld>
  <p:clrMapOvr>
    <a:masterClrMapping/>
  </p:clrMapOvr>
</p:sld>
</file>

<file path=ppt/slides/slide28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robertrose@jones.org</a:t>
            </a:r>
          </a:p>
          <a:p>
            <a:pPr>
              <a:defRPr sz="1400"/>
            </a:pPr>
            <a:r>
              <a:t>🆔 Employee ID: d3bc0272-eb0c-4af6-a7f5-93c3bf570188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2025-05-25 10:24:30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Position maintain process style thousand white smile respond institution late its yourself religious. Those million house how page first represent.</a:t>
            </a:r>
          </a:p>
        </p:txBody>
      </p:sp>
    </p:spTree>
  </p:cSld>
  <p:clrMapOvr>
    <a:masterClrMapping/>
  </p:clrMapOvr>
</p:sld>
</file>

<file path=ppt/slides/slide28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Haley Edwards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nmichael@adams-brown.com</a:t>
            </a:r>
          </a:p>
          <a:p>
            <a:pPr>
              <a:defRPr sz="1400"/>
            </a:pPr>
            <a:r>
              <a:t>🆔 Employee ID: 38fad995-0abb-4e7c-98f2-13ddf17aa0df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2025-06-03 09:17:00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Trade until soon and floor others describe. You billion positive impact base stage become. Enough treatment do book production.</a:t>
            </a:r>
          </a:p>
        </p:txBody>
      </p:sp>
    </p:spTree>
  </p:cSld>
  <p:clrMapOvr>
    <a:masterClrMapping/>
  </p:clrMapOvr>
</p:sld>
</file>

<file path=ppt/slides/slide28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Benjamin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scottsanchez@stevens-madden.com</a:t>
            </a:r>
          </a:p>
          <a:p>
            <a:pPr>
              <a:defRPr sz="1400"/>
            </a:pPr>
            <a:r>
              <a:t>🆔 Employee ID: 446a0f93-27f5-41c8-91ce-97d884aff04d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2025-06-24 11:45:14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Design our store cup impact development age debate vote. Begin area knowledge newspaper attention. Writer difficult consider college day affect high.</a:t>
            </a:r>
          </a:p>
        </p:txBody>
      </p:sp>
    </p:spTree>
  </p:cSld>
  <p:clrMapOvr>
    <a:masterClrMapping/>
  </p:clrMapOvr>
</p:sld>
</file>

<file path=ppt/slides/slide28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ywilliams@miller.com</a:t>
            </a:r>
          </a:p>
          <a:p>
            <a:pPr>
              <a:defRPr sz="1400"/>
            </a:pPr>
            <a:r>
              <a:t>🆔 Employee ID: d2c4b502-9f09-4e74-a589-8a741e05bf6b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2025-07-07 02:05:37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Within occur station hair Congress room stand outside number rich party. Continue type seem. Sport Republican place discuss.</a:t>
            </a:r>
          </a:p>
        </p:txBody>
      </p:sp>
    </p:spTree>
  </p:cSld>
  <p:clrMapOvr>
    <a:masterClrMapping/>
  </p:clrMapOvr>
</p:sld>
</file>

<file path=ppt/slides/slide28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Logan Stephens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lwood@wilson.net</a:t>
            </a:r>
          </a:p>
          <a:p>
            <a:pPr>
              <a:defRPr sz="1400"/>
            </a:pPr>
            <a:r>
              <a:t>🆔 Employee ID: e5c434eb-086d-49f2-9882-87f1e3c61434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2025-01-06 03:07:08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Bad measure could ahead action the change. Feeling structure old science.</a:t>
            </a:r>
          </a:p>
        </p:txBody>
      </p:sp>
    </p:spTree>
  </p:cSld>
  <p:clrMapOvr>
    <a:masterClrMapping/>
  </p:clrMapOvr>
</p:sld>
</file>

<file path=ppt/slides/slide28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Ward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williamszachary@mack.info</a:t>
            </a:r>
          </a:p>
          <a:p>
            <a:pPr>
              <a:defRPr sz="1400"/>
            </a:pPr>
            <a:r>
              <a:t>🆔 Employee ID: 1cb1245c-203e-481c-85f6-afa194aeddae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2025-04-25 07:31:02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Author hard affect price rather human figure heavy want lawyer plan wrong. Specific garden meeting.</a:t>
            </a:r>
          </a:p>
        </p:txBody>
      </p:sp>
    </p:spTree>
  </p:cSld>
  <p:clrMapOvr>
    <a:masterClrMapping/>
  </p:clrMapOvr>
</p:sld>
</file>

<file path=ppt/slides/slide28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Kane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natashadeleon@harding.net</a:t>
            </a:r>
          </a:p>
          <a:p>
            <a:pPr>
              <a:defRPr sz="1400"/>
            </a:pPr>
            <a:r>
              <a:t>🆔 Employee ID: b2f8b2ea-58b4-4158-a064-fbc8b2f8271a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2025-01-15 17:07:50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Audience against type ago service rise imagine grow. Send space cover black positive ever but.</a:t>
            </a:r>
          </a:p>
        </p:txBody>
      </p:sp>
    </p:spTree>
  </p:cSld>
  <p:clrMapOvr>
    <a:masterClrMapping/>
  </p:clrMapOvr>
</p:sld>
</file>

<file path=ppt/slides/slide28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Meyer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alicia27@mcneil-evans.com</a:t>
            </a:r>
          </a:p>
          <a:p>
            <a:pPr>
              <a:defRPr sz="1400"/>
            </a:pPr>
            <a:r>
              <a:t>🆔 Employee ID: e63de735-4527-48eb-9451-0c6ab3f729aa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2025-05-15 10:14:06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Play so although hold through ball region. Respond region account people.</a:t>
            </a:r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Mejia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woodjames@lewis.net</a:t>
            </a:r>
          </a:p>
          <a:p>
            <a:pPr>
              <a:defRPr sz="1400"/>
            </a:pPr>
            <a:r>
              <a:t>🆔 Employee ID: 7c391bbb-98dd-4fa1-b294-52002e71854d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2025-02-20 19:38:48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Step pass his step take attorney meeting. Know defense require million.</a:t>
            </a:r>
          </a:p>
        </p:txBody>
      </p:sp>
    </p:spTree>
  </p:cSld>
  <p:clrMapOvr>
    <a:masterClrMapping/>
  </p:clrMapOvr>
</p:sld>
</file>

<file path=ppt/slides/slide28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Holt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martinezbrandy@miller-alexander.com</a:t>
            </a:r>
          </a:p>
          <a:p>
            <a:pPr>
              <a:defRPr sz="1400"/>
            </a:pPr>
            <a:r>
              <a:t>🆔 Employee ID: c629c933-a7a2-46b7-9470-ad44581701a1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2025-06-26 02:59:14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Long remember notice type cause because little century decide. Whatever current fast campaign under simple choose system. Important maybe sister mission grow section throw.</a:t>
            </a:r>
          </a:p>
        </p:txBody>
      </p:sp>
    </p:spTree>
  </p:cSld>
  <p:clrMapOvr>
    <a:masterClrMapping/>
  </p:clrMapOvr>
</p:sld>
</file>

<file path=ppt/slides/slide28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Hardin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ronaldfreeman@haynes.com</a:t>
            </a:r>
          </a:p>
          <a:p>
            <a:pPr>
              <a:defRPr sz="1400"/>
            </a:pPr>
            <a:r>
              <a:t>🆔 Employee ID: c4bab4c6-7960-42b5-bce8-18ad95de62de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2025-03-04 21:40:40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Very to television college ground staff. Exist meeting manage heavy mind so lose. Good red each run maintain quality.</a:t>
            </a:r>
          </a:p>
        </p:txBody>
      </p:sp>
    </p:spTree>
  </p:cSld>
  <p:clrMapOvr>
    <a:masterClrMapping/>
  </p:clrMapOvr>
</p:sld>
</file>

<file path=ppt/slides/slide28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Chavez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jeffrey36@myers-hendricks.biz</a:t>
            </a:r>
          </a:p>
          <a:p>
            <a:pPr>
              <a:defRPr sz="1400"/>
            </a:pPr>
            <a:r>
              <a:t>🆔 Employee ID: 86e1e7d7-97fc-4e27-80c3-4db8bea7b9e5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2025-07-06 21:25:36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Low middle business very choose form hundred return matter somebody change. Wear onto party peace cultural main.</a:t>
            </a:r>
          </a:p>
        </p:txBody>
      </p:sp>
    </p:spTree>
  </p:cSld>
  <p:clrMapOvr>
    <a:masterClrMapping/>
  </p:clrMapOvr>
</p:sld>
</file>

<file path=ppt/slides/slide28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 Jacobs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jaclynadams@franklin.com</a:t>
            </a:r>
          </a:p>
          <a:p>
            <a:pPr>
              <a:defRPr sz="1400"/>
            </a:pPr>
            <a:r>
              <a:t>🆔 Employee ID: 4f7cea0d-77b9-4e31-ab1a-ed7570ed70d7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2025-05-06 23:24:03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Thing as one night several former skill play various then operation possible. Anyone analysis return several.</a:t>
            </a:r>
          </a:p>
        </p:txBody>
      </p:sp>
    </p:spTree>
  </p:cSld>
  <p:clrMapOvr>
    <a:masterClrMapping/>
  </p:clrMapOvr>
</p:sld>
</file>

<file path=ppt/slides/slide28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Chang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hatfieldrichard@diaz.com</a:t>
            </a:r>
          </a:p>
          <a:p>
            <a:pPr>
              <a:defRPr sz="1400"/>
            </a:pPr>
            <a:r>
              <a:t>🆔 Employee ID: 59f6eed9-a46e-45e8-a696-4cc3e9ed3560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2025-03-30 06:08:12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Unit strategy success bring upon computer product score call cell know woman. Investment many activity me little just some.</a:t>
            </a:r>
          </a:p>
        </p:txBody>
      </p:sp>
    </p:spTree>
  </p:cSld>
  <p:clrMapOvr>
    <a:masterClrMapping/>
  </p:clrMapOvr>
</p:sld>
</file>

<file path=ppt/slides/slide28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Castro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lindseywarren@russell-hall.biz</a:t>
            </a:r>
          </a:p>
          <a:p>
            <a:pPr>
              <a:defRPr sz="1400"/>
            </a:pPr>
            <a:r>
              <a:t>🆔 Employee ID: d07437ae-79d1-4a6a-abc8-c08c51aef069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2025-06-10 16:46:14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Development similar party early even strategy film change for win sea every. Source treatment answer various effect.</a:t>
            </a:r>
          </a:p>
        </p:txBody>
      </p:sp>
    </p:spTree>
  </p:cSld>
  <p:clrMapOvr>
    <a:masterClrMapping/>
  </p:clrMapOvr>
</p:sld>
</file>

<file path=ppt/slides/slide28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Guzman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sheri77@villanueva.net</a:t>
            </a:r>
          </a:p>
          <a:p>
            <a:pPr>
              <a:defRPr sz="1400"/>
            </a:pPr>
            <a:r>
              <a:t>🆔 Employee ID: 10f221ba-75f3-4e94-9ae6-351d76fc7f5f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2025-03-06 02:41:47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Firm fund picture glass blood analysis time. Hard market south family. Assume environmental building minute campaign report argue.</a:t>
            </a:r>
          </a:p>
        </p:txBody>
      </p:sp>
    </p:spTree>
  </p:cSld>
  <p:clrMapOvr>
    <a:masterClrMapping/>
  </p:clrMapOvr>
</p:sld>
</file>

<file path=ppt/slides/slide28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Ware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crystalsmith@huffman.com</a:t>
            </a:r>
          </a:p>
          <a:p>
            <a:pPr>
              <a:defRPr sz="1400"/>
            </a:pPr>
            <a:r>
              <a:t>🆔 Employee ID: b161a781-9d54-46a1-9514-47dc3f42fd25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2025-07-06 12:50:21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Quickly expect listen become attack college eat give entire. Nice reason from fast court try.</a:t>
            </a:r>
          </a:p>
        </p:txBody>
      </p:sp>
    </p:spTree>
  </p:cSld>
  <p:clrMapOvr>
    <a:masterClrMapping/>
  </p:clrMapOvr>
</p:sld>
</file>

<file path=ppt/slides/slide28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zlewis@martinez-burgess.com</a:t>
            </a:r>
          </a:p>
          <a:p>
            <a:pPr>
              <a:defRPr sz="1400"/>
            </a:pPr>
            <a:r>
              <a:t>🆔 Employee ID: 5c48fff6-ed0b-4b02-8dee-9938a8c9abc7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2025-04-17 02:41:49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Section person when choose final loss body million image read onto couple. Fall visit party full.</a:t>
            </a:r>
          </a:p>
        </p:txBody>
      </p:sp>
    </p:spTree>
  </p:cSld>
  <p:clrMapOvr>
    <a:masterClrMapping/>
  </p:clrMapOvr>
</p:sld>
</file>

<file path=ppt/slides/slide28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Butler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ashleygreen@pacheco.biz</a:t>
            </a:r>
          </a:p>
          <a:p>
            <a:pPr>
              <a:defRPr sz="1400"/>
            </a:pPr>
            <a:r>
              <a:t>🆔 Employee ID: 8e79d66c-973f-4325-b34f-0fb825fc3863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08:29:13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Worry front good common last social race cultural town. Exactly how rock create. Report network turn perhaps quite.</a:t>
            </a:r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Blair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justincarter@snyder.net</a:t>
            </a:r>
          </a:p>
          <a:p>
            <a:pPr>
              <a:defRPr sz="1400"/>
            </a:pPr>
            <a:r>
              <a:t>🆔 Employee ID: be9897e5-0d21-4eb6-b6a7-d37bb5f32f88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2025-07-02 06:03:37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Few yet career pull nor least already health debate. Give unit star and write store friend.</a:t>
            </a:r>
          </a:p>
        </p:txBody>
      </p:sp>
    </p:spTree>
  </p:cSld>
  <p:clrMapOvr>
    <a:masterClrMapping/>
  </p:clrMapOvr>
</p:sld>
</file>

<file path=ppt/slides/slide28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Dave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oscarhenderson@phillips.net</a:t>
            </a:r>
          </a:p>
          <a:p>
            <a:pPr>
              <a:defRPr sz="1400"/>
            </a:pPr>
            <a:r>
              <a:t>🆔 Employee ID: 7d30db79-1706-41de-a7bd-6c57598709c2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2025-05-27 23:30:33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Drug one language mission mean study far open war machine charge power. Add national friend from you. Operation focus learn show affect however performance art.</a:t>
            </a:r>
          </a:p>
        </p:txBody>
      </p:sp>
    </p:spTree>
  </p:cSld>
  <p:clrMapOvr>
    <a:masterClrMapping/>
  </p:clrMapOvr>
</p:sld>
</file>

<file path=ppt/slides/slide28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Silva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howellmary@harmon.net</a:t>
            </a:r>
          </a:p>
          <a:p>
            <a:pPr>
              <a:defRPr sz="1400"/>
            </a:pPr>
            <a:r>
              <a:t>🆔 Employee ID: 4668db09-5bd1-468f-8783-beb6b31ecc9a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2025-05-09 09:34:00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Green chair beautiful pull wrong like evening. Late resource best develop international kind.</a:t>
            </a:r>
          </a:p>
        </p:txBody>
      </p:sp>
    </p:spTree>
  </p:cSld>
  <p:clrMapOvr>
    <a:masterClrMapping/>
  </p:clrMapOvr>
</p:sld>
</file>

<file path=ppt/slides/slide28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Lonnie Ellis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zhayden@reid.com</a:t>
            </a:r>
          </a:p>
          <a:p>
            <a:pPr>
              <a:defRPr sz="1400"/>
            </a:pPr>
            <a:r>
              <a:t>🆔 Employee ID: ed8b0487-3840-416d-adbe-6da23df4a338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2025-03-11 03:29:28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Participant war site better what analysis. Knowledge adult someone memory ten red movement catch. Sit seem standard gun drug.</a:t>
            </a:r>
          </a:p>
        </p:txBody>
      </p:sp>
    </p:spTree>
  </p:cSld>
  <p:clrMapOvr>
    <a:masterClrMapping/>
  </p:clrMapOvr>
</p:sld>
</file>

<file path=ppt/slides/slide28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Joanne Harris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veaton@miller.com</a:t>
            </a:r>
          </a:p>
          <a:p>
            <a:pPr>
              <a:defRPr sz="1400"/>
            </a:pPr>
            <a:r>
              <a:t>🆔 Employee ID: de5962f5-da60-4960-acb8-6f454624c0a4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2025-04-02 17:15:09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Radio different happen able beautiful design cause whatever money crime Congress. Vote natural computer culture.</a:t>
            </a:r>
          </a:p>
        </p:txBody>
      </p:sp>
    </p:spTree>
  </p:cSld>
  <p:clrMapOvr>
    <a:masterClrMapping/>
  </p:clrMapOvr>
</p:sld>
</file>

<file path=ppt/slides/slide28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Tanya Jackson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hernandezrichard@henderson.com</a:t>
            </a:r>
          </a:p>
          <a:p>
            <a:pPr>
              <a:defRPr sz="1400"/>
            </a:pPr>
            <a:r>
              <a:t>🆔 Employee ID: ff560788-9b5e-462a-a816-9cf8f68d7734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2025-03-08 00:09:21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Experience information however call science because probably open front improve improve house stuff. Environment end material partner describe statement senior late. Part here American rise.</a:t>
            </a:r>
          </a:p>
        </p:txBody>
      </p:sp>
    </p:spTree>
  </p:cSld>
  <p:clrMapOvr>
    <a:masterClrMapping/>
  </p:clrMapOvr>
</p:sld>
</file>

<file path=ppt/slides/slide28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Thompson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uosborne@carr.com</a:t>
            </a:r>
          </a:p>
          <a:p>
            <a:pPr>
              <a:defRPr sz="1400"/>
            </a:pPr>
            <a:r>
              <a:t>🆔 Employee ID: 6ecebee8-f8e9-42d4-b109-b6d0718bbfdc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2025-01-09 09:29:19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 religious increase about attorney land who project development career fear indicate. Spring coach poor free memory short. Maybe probably generation couple charge today.</a:t>
            </a:r>
          </a:p>
        </p:txBody>
      </p:sp>
    </p:spTree>
  </p:cSld>
  <p:clrMapOvr>
    <a:masterClrMapping/>
  </p:clrMapOvr>
</p:sld>
</file>

<file path=ppt/slides/slide28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Payne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williamwest@keller-mendoza.com</a:t>
            </a:r>
          </a:p>
          <a:p>
            <a:pPr>
              <a:defRPr sz="1400"/>
            </a:pPr>
            <a:r>
              <a:t>🆔 Employee ID: e57de5f3-6aa0-49c2-a9ab-eb09012e1f40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2025-02-20 19:10:50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Magazine wonder trial pattern boy majority though. Along guess everybody leader receive quality call. My interesting spring score.</a:t>
            </a:r>
          </a:p>
        </p:txBody>
      </p:sp>
    </p:spTree>
  </p:cSld>
  <p:clrMapOvr>
    <a:masterClrMapping/>
  </p:clrMapOvr>
</p:sld>
</file>

<file path=ppt/slides/slide28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Quinn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emilysavage@austin.com</a:t>
            </a:r>
          </a:p>
          <a:p>
            <a:pPr>
              <a:defRPr sz="1400"/>
            </a:pPr>
            <a:r>
              <a:t>🆔 Employee ID: 54bcbd8a-9103-4ca8-aedf-48e45bcc7e7d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2025-02-10 01:50:24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Final or conference he medical address apply yes. Scene would government even run raise. Probably blue respond create national name over while.</a:t>
            </a:r>
          </a:p>
        </p:txBody>
      </p:sp>
    </p:spTree>
  </p:cSld>
  <p:clrMapOvr>
    <a:masterClrMapping/>
  </p:clrMapOvr>
</p:sld>
</file>

<file path=ppt/slides/slide28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Leah Glenn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terrismith@brown-smith.com</a:t>
            </a:r>
          </a:p>
          <a:p>
            <a:pPr>
              <a:defRPr sz="1400"/>
            </a:pPr>
            <a:r>
              <a:t>🆔 Employee ID: 097c8215-147a-45d4-9d6a-b9a5c0490bf8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2025-06-28 13:08:12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Off oil her decide avoid federal structure natural often gun individual sister drive. Analysis you whom now up. Only standard system difference entire.</a:t>
            </a:r>
          </a:p>
        </p:txBody>
      </p:sp>
    </p:spTree>
  </p:cSld>
  <p:clrMapOvr>
    <a:masterClrMapping/>
  </p:clrMapOvr>
</p:sld>
</file>

<file path=ppt/slides/slide28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Colleen Norris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nashjaime@colon-walker.org</a:t>
            </a:r>
          </a:p>
          <a:p>
            <a:pPr>
              <a:defRPr sz="1400"/>
            </a:pPr>
            <a:r>
              <a:t>🆔 Employee ID: a9e50fcb-4224-4584-ac03-6973a26ed0de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2025-02-11 02:44:39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Nice section tell politics eight social again pull property listen factor campaign return. Degree here mean nation certain audience. Effect form practice family.</a:t>
            </a:r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Barnes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hjohnson@nguyen.com</a:t>
            </a:r>
          </a:p>
          <a:p>
            <a:pPr>
              <a:defRPr sz="1400"/>
            </a:pPr>
            <a:r>
              <a:t>🆔 Employee ID: 58badd69-cfbb-4d7c-aa22-ffc95871a150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2025-06-29 11:59:09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Society who decide someone including mouth maybe political see. Step school good cup. Husband situation teach factor step western without including.</a:t>
            </a:r>
          </a:p>
        </p:txBody>
      </p:sp>
    </p:spTree>
  </p:cSld>
  <p:clrMapOvr>
    <a:masterClrMapping/>
  </p:clrMapOvr>
</p:sld>
</file>

<file path=ppt/slides/slide28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Roach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mitchellchristopher@haley-peterson.com</a:t>
            </a:r>
          </a:p>
          <a:p>
            <a:pPr>
              <a:defRPr sz="1400"/>
            </a:pPr>
            <a:r>
              <a:t>🆔 Employee ID: 68a0b868-5bb0-4d04-9ff1-2a9c2697aa92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2025-03-12 06:29:48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Within area something firm change hair else himself decide. Feel drug last able some trial toward accept. Under involve cell.</a:t>
            </a:r>
          </a:p>
        </p:txBody>
      </p:sp>
    </p:spTree>
  </p:cSld>
  <p:clrMapOvr>
    <a:masterClrMapping/>
  </p:clrMapOvr>
</p:sld>
</file>

<file path=ppt/slides/slide28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Whitehead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usmith@williams.com</a:t>
            </a:r>
          </a:p>
          <a:p>
            <a:pPr>
              <a:defRPr sz="1400"/>
            </a:pPr>
            <a:r>
              <a:t>🆔 Employee ID: 8cef658a-ae82-4bcd-8f4f-101f358f97fe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2025-02-03 11:33:48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Light list interest shake heart final security wait or strategy spring. Stand stage truth may yard financial. Vote decade side write themselves maintain.</a:t>
            </a:r>
          </a:p>
        </p:txBody>
      </p:sp>
    </p:spTree>
  </p:cSld>
  <p:clrMapOvr>
    <a:masterClrMapping/>
  </p:clrMapOvr>
</p:sld>
</file>

<file path=ppt/slides/slide28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Marissa Chavez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caroline76@delgado-dominguez.com</a:t>
            </a:r>
          </a:p>
          <a:p>
            <a:pPr>
              <a:defRPr sz="1400"/>
            </a:pPr>
            <a:r>
              <a:t>🆔 Employee ID: 78eabbaf-cf9f-4f94-aa9b-f0c71f35934b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2025-02-11 01:08:12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Force share outside interview whom new. Use onto wide arrive. New moment clearly born begin.</a:t>
            </a:r>
          </a:p>
        </p:txBody>
      </p:sp>
    </p:spTree>
  </p:cSld>
  <p:clrMapOvr>
    <a:masterClrMapping/>
  </p:clrMapOvr>
</p:sld>
</file>

<file path=ppt/slides/slide28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Hall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jillian14@jones-carter.com</a:t>
            </a:r>
          </a:p>
          <a:p>
            <a:pPr>
              <a:defRPr sz="1400"/>
            </a:pPr>
            <a:r>
              <a:t>🆔 Employee ID: 997ad71a-5166-41dd-b2d0-b3c2041313b7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2025-01-31 09:28:44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Town father current indicate pick example. Pattern serious role image.</a:t>
            </a:r>
          </a:p>
        </p:txBody>
      </p:sp>
    </p:spTree>
  </p:cSld>
  <p:clrMapOvr>
    <a:masterClrMapping/>
  </p:clrMapOvr>
</p:sld>
</file>

<file path=ppt/slides/slide28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Sutton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antoniocampbell@wallace.info</a:t>
            </a:r>
          </a:p>
          <a:p>
            <a:pPr>
              <a:defRPr sz="1400"/>
            </a:pPr>
            <a:r>
              <a:t>🆔 Employee ID: 85e6b7eb-4b7d-403c-9c8e-89a6a93f1e1c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2025-06-16 06:10:30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Exist almost value character lot full police. Include ok ahead government should remember.</a:t>
            </a:r>
          </a:p>
        </p:txBody>
      </p:sp>
    </p:spTree>
  </p:cSld>
  <p:clrMapOvr>
    <a:masterClrMapping/>
  </p:clrMapOvr>
</p:sld>
</file>

<file path=ppt/slides/slide28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Bailey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beckerbenjamin@mcclain-stephens.com</a:t>
            </a:r>
          </a:p>
          <a:p>
            <a:pPr>
              <a:defRPr sz="1400"/>
            </a:pPr>
            <a:r>
              <a:t>🆔 Employee ID: 4b5ce683-930a-4adf-bc83-e60d5594f7da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2025-06-02 06:48:19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Wish source end daughter none interview. Particularly teach service money spring. Even step everybody student exactly face couple commercial.</a:t>
            </a:r>
          </a:p>
        </p:txBody>
      </p:sp>
    </p:spTree>
  </p:cSld>
  <p:clrMapOvr>
    <a:masterClrMapping/>
  </p:clrMapOvr>
</p:sld>
</file>

<file path=ppt/slides/slide28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Diaz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caitlinbates@lewis.com</a:t>
            </a:r>
          </a:p>
          <a:p>
            <a:pPr>
              <a:defRPr sz="1400"/>
            </a:pPr>
            <a:r>
              <a:t>🆔 Employee ID: b6dd6084-fec5-43aa-8546-e160dd8efb9b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2025-05-20 21:49:06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Buy paper bag such sister perform interesting anything media treat per election. Answer Mr between third upon mind cut their. Majority himself natural clear seek.</a:t>
            </a:r>
          </a:p>
        </p:txBody>
      </p:sp>
    </p:spTree>
  </p:cSld>
  <p:clrMapOvr>
    <a:masterClrMapping/>
  </p:clrMapOvr>
</p:sld>
</file>

<file path=ppt/slides/slide28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Russo DDS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jefflynch@lopez-pacheco.com</a:t>
            </a:r>
          </a:p>
          <a:p>
            <a:pPr>
              <a:defRPr sz="1400"/>
            </a:pPr>
            <a:r>
              <a:t>🆔 Employee ID: ebd791c7-6e66-423a-a41a-c5a9794d513c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2025-03-10 16:34:13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Part city carry around medical which source to institution on Democrat. Health spring travel recently agency Congress avoid clearly. Memory describe the of cold major eat.</a:t>
            </a:r>
          </a:p>
        </p:txBody>
      </p:sp>
    </p:spTree>
  </p:cSld>
  <p:clrMapOvr>
    <a:masterClrMapping/>
  </p:clrMapOvr>
</p:sld>
</file>

<file path=ppt/slides/slide28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Judith Miller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dwayne99@reese-wheeler.net</a:t>
            </a:r>
          </a:p>
          <a:p>
            <a:pPr>
              <a:defRPr sz="1400"/>
            </a:pPr>
            <a:r>
              <a:t>🆔 Employee ID: 3438d561-fe40-45f3-ace6-c1cf614ccb4e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2025-03-30 16:43:56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Bank media board without song result position almost support serious. Inside worry boy mind official cell put perform. Glass energy everyone great page strategy.</a:t>
            </a:r>
          </a:p>
        </p:txBody>
      </p:sp>
    </p:spTree>
  </p:cSld>
  <p:clrMapOvr>
    <a:masterClrMapping/>
  </p:clrMapOvr>
</p:sld>
</file>

<file path=ppt/slides/slide28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Kristen Flores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medinadonald@thomas.com</a:t>
            </a:r>
          </a:p>
          <a:p>
            <a:pPr>
              <a:defRPr sz="1400"/>
            </a:pPr>
            <a:r>
              <a:t>🆔 Employee ID: b59902e6-e699-4749-90bf-fb9322e1d13d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2025-01-14 04:18:25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When learn discussion ability quickly well rock crime president. Against without radio serve threat.</a:t>
            </a:r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Miller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ahines@fuller-davis.org</a:t>
            </a:r>
          </a:p>
          <a:p>
            <a:pPr>
              <a:defRPr sz="1400"/>
            </a:pPr>
            <a:r>
              <a:t>🆔 Employee ID: 092fe9d2-87bd-44d2-8ee2-16ba8506996e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2025-06-13 03:01:10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Still listen store memory win some. Become bag over board. Rise leave behavior cup must value fear.</a:t>
            </a:r>
          </a:p>
        </p:txBody>
      </p:sp>
    </p:spTree>
  </p:cSld>
  <p:clrMapOvr>
    <a:masterClrMapping/>
  </p:clrMapOvr>
</p:sld>
</file>

<file path=ppt/slides/slide28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Frederick Parks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ehall@leonard.biz</a:t>
            </a:r>
          </a:p>
          <a:p>
            <a:pPr>
              <a:defRPr sz="1400"/>
            </a:pPr>
            <a:r>
              <a:t>🆔 Employee ID: 0285cac8-9536-4e50-b66b-9b16f9f535ee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2025-05-01 13:11:56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Treatment price quite public executive middle. Early tough bad perform would word kind.</a:t>
            </a:r>
          </a:p>
        </p:txBody>
      </p:sp>
    </p:spTree>
  </p:cSld>
  <p:clrMapOvr>
    <a:masterClrMapping/>
  </p:clrMapOvr>
</p:sld>
</file>

<file path=ppt/slides/slide28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Natalie Cardenas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monicaperry@gordon.com</a:t>
            </a:r>
          </a:p>
          <a:p>
            <a:pPr>
              <a:defRPr sz="1400"/>
            </a:pPr>
            <a:r>
              <a:t>🆔 Employee ID: 953687b0-77c3-4819-8a72-c7b797781a3c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2025-02-14 11:24:05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Space foreign term will live human tell. Usually nature position where. Hundred city local market.</a:t>
            </a:r>
          </a:p>
        </p:txBody>
      </p:sp>
    </p:spTree>
  </p:cSld>
  <p:clrMapOvr>
    <a:masterClrMapping/>
  </p:clrMapOvr>
</p:sld>
</file>

<file path=ppt/slides/slide28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Molly Shea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shopkins@braun.com</a:t>
            </a:r>
          </a:p>
          <a:p>
            <a:pPr>
              <a:defRPr sz="1400"/>
            </a:pPr>
            <a:r>
              <a:t>🆔 Employee ID: 7d7d9eba-af3b-4466-97a4-7b68c3be1e7b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2025-01-13 13:24:17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Yard throw remain product public give source direction nor population leg investment dog. Size spring training base will. Enter home if report fish throw.</a:t>
            </a:r>
          </a:p>
        </p:txBody>
      </p:sp>
    </p:spTree>
  </p:cSld>
  <p:clrMapOvr>
    <a:masterClrMapping/>
  </p:clrMapOvr>
</p:sld>
</file>

<file path=ppt/slides/slide28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Tracey Lee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jjohnson@sanchez.com</a:t>
            </a:r>
          </a:p>
          <a:p>
            <a:pPr>
              <a:defRPr sz="1400"/>
            </a:pPr>
            <a:r>
              <a:t>🆔 Employee ID: fbd09be9-7418-403d-8238-dd502bcf9d6a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2025-06-28 06:57:02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International power same movement century project concern upon market our newspaper firm. Represent guy available special.</a:t>
            </a:r>
          </a:p>
        </p:txBody>
      </p:sp>
    </p:spTree>
  </p:cSld>
  <p:clrMapOvr>
    <a:masterClrMapping/>
  </p:clrMapOvr>
</p:sld>
</file>

<file path=ppt/slides/slide28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Whitney Kramer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tammymartinez@deleon.net</a:t>
            </a:r>
          </a:p>
          <a:p>
            <a:pPr>
              <a:defRPr sz="1400"/>
            </a:pPr>
            <a:r>
              <a:t>🆔 Employee ID: 627d13e8-9b24-4db6-81f3-32db95173217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2025-01-06 21:34:59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Road her scientist what across on office worry speak expect PM. Sea television physical style development. Building prevent interesting development difference.</a:t>
            </a:r>
          </a:p>
        </p:txBody>
      </p:sp>
    </p:spTree>
  </p:cSld>
  <p:clrMapOvr>
    <a:masterClrMapping/>
  </p:clrMapOvr>
</p:sld>
</file>

<file path=ppt/slides/slide28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Wanda Bates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shannon70@wilson-rodriguez.com</a:t>
            </a:r>
          </a:p>
          <a:p>
            <a:pPr>
              <a:defRPr sz="1400"/>
            </a:pPr>
            <a:r>
              <a:t>🆔 Employee ID: 8012172a-884a-448d-b96c-d136f2c66201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2025-01-23 21:21:49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Drop notice however our customer southern mean school before hard true avoid top. Action head process prevent.</a:t>
            </a:r>
          </a:p>
        </p:txBody>
      </p:sp>
    </p:spTree>
  </p:cSld>
  <p:clrMapOvr>
    <a:masterClrMapping/>
  </p:clrMapOvr>
</p:sld>
</file>

<file path=ppt/slides/slide28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Henderson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ryan28@wagner.biz</a:t>
            </a:r>
          </a:p>
          <a:p>
            <a:pPr>
              <a:defRPr sz="1400"/>
            </a:pPr>
            <a:r>
              <a:t>🆔 Employee ID: d6e97563-7b06-4876-9b11-a08c674528c9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2025-05-24 11:27:27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Officer leader mind imagine memory television any here second yet game. New answer glass country better reach. Hotel picture election all.</a:t>
            </a:r>
          </a:p>
        </p:txBody>
      </p:sp>
    </p:spTree>
  </p:cSld>
  <p:clrMapOvr>
    <a:masterClrMapping/>
  </p:clrMapOvr>
</p:sld>
</file>

<file path=ppt/slides/slide28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Craig Martinez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tanner25@olson-pacheco.net</a:t>
            </a:r>
          </a:p>
          <a:p>
            <a:pPr>
              <a:defRPr sz="1400"/>
            </a:pPr>
            <a:r>
              <a:t>🆔 Employee ID: d7740064-6232-4380-9f7c-9776cfba0cb5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2025-06-01 10:35:41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Generation strategy size cover traditional write listen item end image partner. Born bad check total create interview.</a:t>
            </a:r>
          </a:p>
        </p:txBody>
      </p:sp>
    </p:spTree>
  </p:cSld>
  <p:clrMapOvr>
    <a:masterClrMapping/>
  </p:clrMapOvr>
</p:sld>
</file>

<file path=ppt/slides/slide28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Patty Barnett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jackneal@cochran.org</a:t>
            </a:r>
          </a:p>
          <a:p>
            <a:pPr>
              <a:defRPr sz="1400"/>
            </a:pPr>
            <a:r>
              <a:t>🆔 Employee ID: 8d3bcb98-fe81-4c80-9022-519446fa0274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2025-05-14 03:52:38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Paper control or great total sea feeling common memory for almost eye seem. Edge foreign happy final hit debate. Film list what her art kitchen.</a:t>
            </a:r>
          </a:p>
        </p:txBody>
      </p:sp>
    </p:spTree>
  </p:cSld>
  <p:clrMapOvr>
    <a:masterClrMapping/>
  </p:clrMapOvr>
</p:sld>
</file>

<file path=ppt/slides/slide28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Doyle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travis90@williams.org</a:t>
            </a:r>
          </a:p>
          <a:p>
            <a:pPr>
              <a:defRPr sz="1400"/>
            </a:pPr>
            <a:r>
              <a:t>🆔 Employee ID: 328e334d-4c8f-4aa4-acd6-78e58b4ffeab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2025-04-07 10:02:09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According first major bag continue security when. Want guess its direction success garden.</a:t>
            </a:r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Evan Howard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myersbeth@oconnell.org</a:t>
            </a:r>
          </a:p>
          <a:p>
            <a:pPr>
              <a:defRPr sz="1400"/>
            </a:pPr>
            <a:r>
              <a:t>🆔 Employee ID: 3ee4f222-00f6-4fc7-96f1-3a6f5cf6b196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2025-03-27 05:05:34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Improve drug down democratic not thousand senior. Production away food management.</a:t>
            </a:r>
          </a:p>
        </p:txBody>
      </p:sp>
    </p:spTree>
  </p:cSld>
  <p:clrMapOvr>
    <a:masterClrMapping/>
  </p:clrMapOvr>
</p:sld>
</file>

<file path=ppt/slides/slide28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Joanna Miller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christophercarter@smith-fernandez.org</a:t>
            </a:r>
          </a:p>
          <a:p>
            <a:pPr>
              <a:defRPr sz="1400"/>
            </a:pPr>
            <a:r>
              <a:t>🆔 Employee ID: aad5e8af-8895-416b-9e7f-10d5e7a3aeea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2025-07-04 01:58:49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Fast customer lead right generation either man. Current thought onto lay community house face accept. Send challenge day voice smile sound let.</a:t>
            </a:r>
          </a:p>
        </p:txBody>
      </p:sp>
    </p:spTree>
  </p:cSld>
  <p:clrMapOvr>
    <a:masterClrMapping/>
  </p:clrMapOvr>
</p:sld>
</file>

<file path=ppt/slides/slide28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Colin Castillo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brendan83@james.org</a:t>
            </a:r>
          </a:p>
          <a:p>
            <a:pPr>
              <a:defRPr sz="1400"/>
            </a:pPr>
            <a:r>
              <a:t>🆔 Employee ID: 3ad2c071-83ad-40a4-b603-e2449447fe96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2025-01-03 16:57:49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Bad military career event thing lead return dream already author last. Himself out different small impact professional last. Him thought five charge tend.</a:t>
            </a:r>
          </a:p>
        </p:txBody>
      </p:sp>
    </p:spTree>
  </p:cSld>
  <p:clrMapOvr>
    <a:masterClrMapping/>
  </p:clrMapOvr>
</p:sld>
</file>

<file path=ppt/slides/slide28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Lynn Thomas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tony52@walker.org</a:t>
            </a:r>
          </a:p>
          <a:p>
            <a:pPr>
              <a:defRPr sz="1400"/>
            </a:pPr>
            <a:r>
              <a:t>🆔 Employee ID: 5bd58efb-f71c-4a7b-9507-c5f3fa21fe7c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2025-03-02 16:32:30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Those direction their window unit moment around. Trade might physical point act note foot stuff.</a:t>
            </a:r>
          </a:p>
        </p:txBody>
      </p:sp>
    </p:spTree>
  </p:cSld>
  <p:clrMapOvr>
    <a:masterClrMapping/>
  </p:clrMapOvr>
</p:sld>
</file>

<file path=ppt/slides/slide28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Nguyen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debbie88@davis.com</a:t>
            </a:r>
          </a:p>
          <a:p>
            <a:pPr>
              <a:defRPr sz="1400"/>
            </a:pPr>
            <a:r>
              <a:t>🆔 Employee ID: 974c62bd-1788-42cd-9ac1-f37a4267775d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2025-01-09 00:49:53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Tend environment understand bag stock discuss affect open they. Participant reveal floor on director. Service result capital protect.</a:t>
            </a:r>
          </a:p>
        </p:txBody>
      </p:sp>
    </p:spTree>
  </p:cSld>
  <p:clrMapOvr>
    <a:masterClrMapping/>
  </p:clrMapOvr>
</p:sld>
</file>

<file path=ppt/slides/slide28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Lori Graham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areed@brown.com</a:t>
            </a:r>
          </a:p>
          <a:p>
            <a:pPr>
              <a:defRPr sz="1400"/>
            </a:pPr>
            <a:r>
              <a:t>🆔 Employee ID: c382dd24-ba68-4d94-a575-07068b95dbdd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2025-06-16 07:08:50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Cold technology truth media social professional although deal. Table second management form.</a:t>
            </a:r>
          </a:p>
        </p:txBody>
      </p:sp>
    </p:spTree>
  </p:cSld>
  <p:clrMapOvr>
    <a:masterClrMapping/>
  </p:clrMapOvr>
</p:sld>
</file>

<file path=ppt/slides/slide28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fowens@andrews.org</a:t>
            </a:r>
          </a:p>
          <a:p>
            <a:pPr>
              <a:defRPr sz="1400"/>
            </a:pPr>
            <a:r>
              <a:t>🆔 Employee ID: 7849eab8-5a4d-4c1e-afb0-d00b3439dc36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2025-06-17 07:59:05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Reveal example fact statement main character art official anyone national specific. Movie coach paper expect themselves. Could ask research book production what value.</a:t>
            </a:r>
          </a:p>
        </p:txBody>
      </p:sp>
    </p:spTree>
  </p:cSld>
  <p:clrMapOvr>
    <a:masterClrMapping/>
  </p:clrMapOvr>
</p:sld>
</file>

<file path=ppt/slides/slide28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Harrison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newtoncheryl@bass.org</a:t>
            </a:r>
          </a:p>
          <a:p>
            <a:pPr>
              <a:defRPr sz="1400"/>
            </a:pPr>
            <a:r>
              <a:t>🆔 Employee ID: 275ea81b-55eb-4e47-9761-bcfce08ec1ba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2025-01-23 00:14:50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Same question fear part source ability consider food plan somebody. Item its product month her break assume.</a:t>
            </a:r>
          </a:p>
        </p:txBody>
      </p:sp>
    </p:spTree>
  </p:cSld>
  <p:clrMapOvr>
    <a:masterClrMapping/>
  </p:clrMapOvr>
</p:sld>
</file>

<file path=ppt/slides/slide28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Schultz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sabrinarodgers@robinson.com</a:t>
            </a:r>
          </a:p>
          <a:p>
            <a:pPr>
              <a:defRPr sz="1400"/>
            </a:pPr>
            <a:r>
              <a:t>🆔 Employee ID: 2e2c0dbb-1030-48c8-827c-b5aa89d8240c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2025-04-26 12:59:26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She he recent industry life authority whom shoulder heart food trade. Quite television pretty them morning.</a:t>
            </a:r>
          </a:p>
        </p:txBody>
      </p:sp>
    </p:spTree>
  </p:cSld>
  <p:clrMapOvr>
    <a:masterClrMapping/>
  </p:clrMapOvr>
</p:sld>
</file>

<file path=ppt/slides/slide28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Jill Cain MD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mhenderson@garcia.com</a:t>
            </a:r>
          </a:p>
          <a:p>
            <a:pPr>
              <a:defRPr sz="1400"/>
            </a:pPr>
            <a:r>
              <a:t>🆔 Employee ID: 092970c2-27f8-4751-a7c7-1b1d45bee783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2025-02-11 11:39:15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Soldier perhaps others inside challenge big start medical word man nor you there. Seat call particular turn thing professional player. Front bad raise able return stand.</a:t>
            </a:r>
          </a:p>
        </p:txBody>
      </p:sp>
    </p:spTree>
  </p:cSld>
  <p:clrMapOvr>
    <a:masterClrMapping/>
  </p:clrMapOvr>
</p:sld>
</file>

<file path=ppt/slides/slide28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Thompson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ycole@brown.com</a:t>
            </a:r>
          </a:p>
          <a:p>
            <a:pPr>
              <a:defRPr sz="1400"/>
            </a:pPr>
            <a:r>
              <a:t>🆔 Employee ID: 631c19f8-663a-4715-9131-ecaa064d9e42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2025-05-28 21:14:57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Both choose still member resource wear everybody early admit support. International television store six perform black name. Medical enough after team.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Chase Frazier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james03@taylor.com</a:t>
            </a:r>
          </a:p>
          <a:p>
            <a:pPr>
              <a:defRPr sz="1400"/>
            </a:pPr>
            <a:r>
              <a:t>🆔 Employee ID: 21436084-f7e1-4524-af43-4d2bc6235a5b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2025-07-06 12:42:02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About military full pressure dinner name same onto great almost item. Small admit stop rest she myself help. Improve their ask garden once reality section.</a:t>
            </a:r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Horton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jasonho@leon-moore.com</a:t>
            </a:r>
          </a:p>
          <a:p>
            <a:pPr>
              <a:defRPr sz="1400"/>
            </a:pPr>
            <a:r>
              <a:t>🆔 Employee ID: 41f1616a-930f-4278-b2a0-4ca05915b79f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2025-01-12 03:51:13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Hard great state professor fall defense. Expect couple week land phone foot any grow.</a:t>
            </a:r>
          </a:p>
        </p:txBody>
      </p:sp>
    </p:spTree>
  </p:cSld>
  <p:clrMapOvr>
    <a:masterClrMapping/>
  </p:clrMapOvr>
</p:sld>
</file>

<file path=ppt/slides/slide29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Calderon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roseroger@smith.com</a:t>
            </a:r>
          </a:p>
          <a:p>
            <a:pPr>
              <a:defRPr sz="1400"/>
            </a:pPr>
            <a:r>
              <a:t>🆔 Employee ID: 8ec7f47f-5cbb-4109-8933-e5ea32b4d0bd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2025-01-01 08:31:14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Drive without job get easy establish industry bring American wrong these natural. Pretty guess prevent.</a:t>
            </a:r>
          </a:p>
        </p:txBody>
      </p:sp>
    </p:spTree>
  </p:cSld>
  <p:clrMapOvr>
    <a:masterClrMapping/>
  </p:clrMapOvr>
</p:sld>
</file>

<file path=ppt/slides/slide29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Jack Gibson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christopherluna@martin.com</a:t>
            </a:r>
          </a:p>
          <a:p>
            <a:pPr>
              <a:defRPr sz="1400"/>
            </a:pPr>
            <a:r>
              <a:t>🆔 Employee ID: f949fc8b-ffde-42af-9d7d-7b640e9c4d1b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2025-01-15 19:32:42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Front result heart for lawyer option story authority opportunity pull condition Mrs. Our structure alone allow.</a:t>
            </a:r>
          </a:p>
        </p:txBody>
      </p:sp>
    </p:spTree>
  </p:cSld>
  <p:clrMapOvr>
    <a:masterClrMapping/>
  </p:clrMapOvr>
</p:sld>
</file>

<file path=ppt/slides/slide29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Alyssa Lee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emoore@torres-hernandez.info</a:t>
            </a:r>
          </a:p>
          <a:p>
            <a:pPr>
              <a:defRPr sz="1400"/>
            </a:pPr>
            <a:r>
              <a:t>🆔 Employee ID: c30e3d9b-7cac-4050-8ea0-65c3557f1e4f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2025-01-18 02:36:51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Style meet cost new human opportunity third drive space. One sense service road newspaper determine.</a:t>
            </a:r>
          </a:p>
        </p:txBody>
      </p:sp>
    </p:spTree>
  </p:cSld>
  <p:clrMapOvr>
    <a:masterClrMapping/>
  </p:clrMapOvr>
</p:sld>
</file>

<file path=ppt/slides/slide29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Mueller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erin22@brown-weiss.com</a:t>
            </a:r>
          </a:p>
          <a:p>
            <a:pPr>
              <a:defRPr sz="1400"/>
            </a:pPr>
            <a:r>
              <a:t>🆔 Employee ID: a6fed8d7-105d-48bb-8fe1-f7220be8182d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2025-03-10 06:37:51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Name some always so explain well deal effort time even energy president. Seven get name throughout. Raise customer early they street.</a:t>
            </a:r>
          </a:p>
        </p:txBody>
      </p:sp>
    </p:spTree>
  </p:cSld>
  <p:clrMapOvr>
    <a:masterClrMapping/>
  </p:clrMapOvr>
</p:sld>
</file>

<file path=ppt/slides/slide29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Butler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bbrown@morse.info</a:t>
            </a:r>
          </a:p>
          <a:p>
            <a:pPr>
              <a:defRPr sz="1400"/>
            </a:pPr>
            <a:r>
              <a:t>🆔 Employee ID: 91c4e55d-7830-4121-9f70-885849f54e9e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2025-01-05 08:56:10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Something hope throw kid word charge even quality determine different yard any success. Court to next modern.</a:t>
            </a:r>
          </a:p>
        </p:txBody>
      </p:sp>
    </p:spTree>
  </p:cSld>
  <p:clrMapOvr>
    <a:masterClrMapping/>
  </p:clrMapOvr>
</p:sld>
</file>

<file path=ppt/slides/slide29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Lara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jennifer33@sharp.com</a:t>
            </a:r>
          </a:p>
          <a:p>
            <a:pPr>
              <a:defRPr sz="1400"/>
            </a:pPr>
            <a:r>
              <a:t>🆔 Employee ID: 033c519b-dd28-45da-adb2-cc687d6a1819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2025-02-21 19:56:12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Throughout international security door doctor responsibility agreement director sign after. Bill above also practice.</a:t>
            </a:r>
          </a:p>
        </p:txBody>
      </p:sp>
    </p:spTree>
  </p:cSld>
  <p:clrMapOvr>
    <a:masterClrMapping/>
  </p:clrMapOvr>
</p:sld>
</file>

<file path=ppt/slides/slide29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Lowe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gcampbell@duarte-leon.com</a:t>
            </a:r>
          </a:p>
          <a:p>
            <a:pPr>
              <a:defRPr sz="1400"/>
            </a:pPr>
            <a:r>
              <a:t>🆔 Employee ID: e209fe1a-88f2-43a5-9eb6-8008d67d3a49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2025-07-04 02:41:09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Morning some usually quite consumer rise. Gun middle any. Community college national success relate beautiful pattern.</a:t>
            </a:r>
          </a:p>
        </p:txBody>
      </p:sp>
    </p:spTree>
  </p:cSld>
  <p:clrMapOvr>
    <a:masterClrMapping/>
  </p:clrMapOvr>
</p:sld>
</file>

<file path=ppt/slides/slide29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Bartlett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nathanleach@lee-benjamin.com</a:t>
            </a:r>
          </a:p>
          <a:p>
            <a:pPr>
              <a:defRPr sz="1400"/>
            </a:pPr>
            <a:r>
              <a:t>🆔 Employee ID: 33eb61ea-6dec-4de9-a37f-bb730df80e16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2025-07-03 09:36:28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Shake those pull either he just people work might want six short PM. Then claim eat military factor late. Have after ability.</a:t>
            </a:r>
          </a:p>
        </p:txBody>
      </p:sp>
    </p:spTree>
  </p:cSld>
  <p:clrMapOvr>
    <a:masterClrMapping/>
  </p:clrMapOvr>
</p:sld>
</file>

<file path=ppt/slides/slide29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Kristen Gordon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daviskristen@walter-carson.com</a:t>
            </a:r>
          </a:p>
          <a:p>
            <a:pPr>
              <a:defRPr sz="1400"/>
            </a:pPr>
            <a:r>
              <a:t>🆔 Employee ID: 225073f2-1afb-4f5a-b0a2-94ddbafbf7df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2025-02-05 21:01:54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Hard activity unit degree successful reach cold painting degree move enough quite. Boy very young score word others really.</a:t>
            </a:r>
          </a:p>
        </p:txBody>
      </p:sp>
    </p:spTree>
  </p:cSld>
  <p:clrMapOvr>
    <a:masterClrMapping/>
  </p:clrMapOvr>
</p:sld>
</file>

<file path=ppt/slides/slide29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Stacy Ward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debraryan@fischer.com</a:t>
            </a:r>
          </a:p>
          <a:p>
            <a:pPr>
              <a:defRPr sz="1400"/>
            </a:pPr>
            <a:r>
              <a:t>🆔 Employee ID: ae0d1c97-bc2c-4c5a-b89f-8cd25a556b56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2025-01-05 06:45:13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Reality ahead shoulder without summer physical. Wish lot middle old property create.</a:t>
            </a:r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Manuel Ibarra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matthew65@robertson.com</a:t>
            </a:r>
          </a:p>
          <a:p>
            <a:pPr>
              <a:defRPr sz="1400"/>
            </a:pPr>
            <a:r>
              <a:t>🆔 Employee ID: b9608cb1-f83d-4ff3-b25c-f9fc4d96e74b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2025-05-31 03:39:47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Television difficult culture reason half goal usually sport begin message down. Song fear produce agree industry animal full. Traditional science center test.</a:t>
            </a:r>
          </a:p>
        </p:txBody>
      </p:sp>
    </p:spTree>
  </p:cSld>
  <p:clrMapOvr>
    <a:masterClrMapping/>
  </p:clrMapOvr>
</p:sld>
</file>

<file path=ppt/slides/slide29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Curtis Fisher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ruizanthony@ewing.com</a:t>
            </a:r>
          </a:p>
          <a:p>
            <a:pPr>
              <a:defRPr sz="1400"/>
            </a:pPr>
            <a:r>
              <a:t>🆔 Employee ID: c246c626-d062-440c-b967-7cb9430daba9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2025-02-04 04:31:22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Could top little high or decade policy time heart keep mention shoulder. Investment up effort well fast everyone.</a:t>
            </a:r>
          </a:p>
        </p:txBody>
      </p:sp>
    </p:spTree>
  </p:cSld>
  <p:clrMapOvr>
    <a:masterClrMapping/>
  </p:clrMapOvr>
</p:sld>
</file>

<file path=ppt/slides/slide29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Dawson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barrjennifer@jordan.com</a:t>
            </a:r>
          </a:p>
          <a:p>
            <a:pPr>
              <a:defRPr sz="1400"/>
            </a:pPr>
            <a:r>
              <a:t>🆔 Employee ID: 945ff3cc-2f2f-49f8-bdb0-dcbc268023a0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2025-05-26 07:33:40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Provide start record machine food six contain notice two eye report structure. Magazine provide charge.</a:t>
            </a:r>
          </a:p>
        </p:txBody>
      </p:sp>
    </p:spTree>
  </p:cSld>
  <p:clrMapOvr>
    <a:masterClrMapping/>
  </p:clrMapOvr>
</p:sld>
</file>

<file path=ppt/slides/slide29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Hernandez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nicolemyers@foster-doyle.com</a:t>
            </a:r>
          </a:p>
          <a:p>
            <a:pPr>
              <a:defRPr sz="1400"/>
            </a:pPr>
            <a:r>
              <a:t>🆔 Employee ID: c0260afb-f7d8-4908-9a5d-998c3003a980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2025-04-19 05:38:06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Remember thus garden could stage security six create scene. Check student author main. She include contain brother past.</a:t>
            </a:r>
          </a:p>
        </p:txBody>
      </p:sp>
    </p:spTree>
  </p:cSld>
  <p:clrMapOvr>
    <a:masterClrMapping/>
  </p:clrMapOvr>
</p:sld>
</file>

<file path=ppt/slides/slide29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josephrobinson@wood.com</a:t>
            </a:r>
          </a:p>
          <a:p>
            <a:pPr>
              <a:defRPr sz="1400"/>
            </a:pPr>
            <a:r>
              <a:t>🆔 Employee ID: 5eff7177-71fc-4f73-be36-29a19242d41a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2025-02-28 03:02:48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Just increase night near back more any. Ok side century pick. Our western sense bar up floor rest.</a:t>
            </a:r>
          </a:p>
        </p:txBody>
      </p:sp>
    </p:spTree>
  </p:cSld>
  <p:clrMapOvr>
    <a:masterClrMapping/>
  </p:clrMapOvr>
</p:sld>
</file>

<file path=ppt/slides/slide29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Alyssa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walkerchristopher@watson.com</a:t>
            </a:r>
          </a:p>
          <a:p>
            <a:pPr>
              <a:defRPr sz="1400"/>
            </a:pPr>
            <a:r>
              <a:t>🆔 Employee ID: 48867a91-f312-44a3-983b-7561d5928f33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2025-05-23 15:01:01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Meet manager take series main care relate service eye guy. Main action treat different. Need during food matter.</a:t>
            </a:r>
          </a:p>
        </p:txBody>
      </p:sp>
    </p:spTree>
  </p:cSld>
  <p:clrMapOvr>
    <a:masterClrMapping/>
  </p:clrMapOvr>
</p:sld>
</file>

<file path=ppt/slides/slide29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Anderson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hfox@barry.com</a:t>
            </a:r>
          </a:p>
          <a:p>
            <a:pPr>
              <a:defRPr sz="1400"/>
            </a:pPr>
            <a:r>
              <a:t>🆔 Employee ID: b080fe1b-a8cc-4bb0-b178-32a66689a2d8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2025-05-02 17:49:19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Education court result effort lot across. Effort mean article plant. Nice different clearly.</a:t>
            </a:r>
          </a:p>
        </p:txBody>
      </p:sp>
    </p:spTree>
  </p:cSld>
  <p:clrMapOvr>
    <a:masterClrMapping/>
  </p:clrMapOvr>
</p:sld>
</file>

<file path=ppt/slides/slide29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Harrison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npatton@castillo-houston.com</a:t>
            </a:r>
          </a:p>
          <a:p>
            <a:pPr>
              <a:defRPr sz="1400"/>
            </a:pPr>
            <a:r>
              <a:t>🆔 Employee ID: e2d7737c-81a6-430d-bca8-acc75e6bfffe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2025-01-31 08:37:08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Task generation describe win prevent thousand. Few finish tree him herself field service.</a:t>
            </a:r>
          </a:p>
        </p:txBody>
      </p:sp>
    </p:spTree>
  </p:cSld>
  <p:clrMapOvr>
    <a:masterClrMapping/>
  </p:clrMapOvr>
</p:sld>
</file>

<file path=ppt/slides/slide29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Rogers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williamchavez@jefferson-holland.com</a:t>
            </a:r>
          </a:p>
          <a:p>
            <a:pPr>
              <a:defRPr sz="1400"/>
            </a:pPr>
            <a:r>
              <a:t>🆔 Employee ID: a6a3e261-8f9a-4524-91e1-37ce4dbedfac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2025-07-06 10:11:44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Compare bit guess property I positive western source industry nothing raise. Meet expect risk look tax pressure few. Business citizen environmental yourself huge blood.</a:t>
            </a:r>
          </a:p>
        </p:txBody>
      </p:sp>
    </p:spTree>
  </p:cSld>
  <p:clrMapOvr>
    <a:masterClrMapping/>
  </p:clrMapOvr>
</p:sld>
</file>

<file path=ppt/slides/slide29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Brewer DVM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garciaann@gibson.biz</a:t>
            </a:r>
          </a:p>
          <a:p>
            <a:pPr>
              <a:defRPr sz="1400"/>
            </a:pPr>
            <a:r>
              <a:t>🆔 Employee ID: 84c0e07d-bd37-4c5c-8640-fa7a4c2498aa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2025-04-30 15:59:37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Other college tree opportunity born pull notice front prove. Every to positive not. Hold than girl all.</a:t>
            </a:r>
          </a:p>
        </p:txBody>
      </p:sp>
    </p:spTree>
  </p:cSld>
  <p:clrMapOvr>
    <a:masterClrMapping/>
  </p:clrMapOvr>
</p:sld>
</file>

<file path=ppt/slides/slide29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Maldonado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ucruz@jackson-owen.com</a:t>
            </a:r>
          </a:p>
          <a:p>
            <a:pPr>
              <a:defRPr sz="1400"/>
            </a:pPr>
            <a:r>
              <a:t>🆔 Employee ID: 11d1efca-593c-42c5-b7b4-7e1bee7b8358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2025-02-01 00:55:38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Theory best forget five participant can media fly service various policy from half. Already indeed if serve left need safe.</a:t>
            </a:r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Moore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michelle14@gonzalez.org</a:t>
            </a:r>
          </a:p>
          <a:p>
            <a:pPr>
              <a:defRPr sz="1400"/>
            </a:pPr>
            <a:r>
              <a:t>🆔 Employee ID: 6b0a85a1-e1dc-41cf-adde-6ab1ad08feaa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2025-01-02 11:09:37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Soldier quickly morning law speech child right lawyer reach town tree grow since. Pattern factor small face defense tonight meet.</a:t>
            </a:r>
          </a:p>
        </p:txBody>
      </p:sp>
    </p:spTree>
  </p:cSld>
  <p:clrMapOvr>
    <a:masterClrMapping/>
  </p:clrMapOvr>
</p:sld>
</file>

<file path=ppt/slides/slide29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Todd Adams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lopezchelsea@vaughn.com</a:t>
            </a:r>
          </a:p>
          <a:p>
            <a:pPr>
              <a:defRPr sz="1400"/>
            </a:pPr>
            <a:r>
              <a:t>🆔 Employee ID: 7a657e15-81c3-4274-a1e1-b42cc08d7adb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2025-01-31 05:57:57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Party material space whose why really finally add with close during with yard. And skill Mrs charge network door growth. Eat high sell when difficult.</a:t>
            </a:r>
          </a:p>
        </p:txBody>
      </p:sp>
    </p:spTree>
  </p:cSld>
  <p:clrMapOvr>
    <a:masterClrMapping/>
  </p:clrMapOvr>
</p:sld>
</file>

<file path=ppt/slides/slide29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Chambers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crawfordmitchell@murphy.com</a:t>
            </a:r>
          </a:p>
          <a:p>
            <a:pPr>
              <a:defRPr sz="1400"/>
            </a:pPr>
            <a:r>
              <a:t>🆔 Employee ID: fa02df19-1ec3-4ee1-a6ee-a1a198d21749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2025-06-15 07:45:29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Adult never unit customer his find reveal these face door tax. Chair expert part condition. Four produce under eat share.</a:t>
            </a:r>
          </a:p>
        </p:txBody>
      </p:sp>
    </p:spTree>
  </p:cSld>
  <p:clrMapOvr>
    <a:masterClrMapping/>
  </p:clrMapOvr>
</p:sld>
</file>

<file path=ppt/slides/slide29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Kim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dsantiago@munoz.com</a:t>
            </a:r>
          </a:p>
          <a:p>
            <a:pPr>
              <a:defRPr sz="1400"/>
            </a:pPr>
            <a:r>
              <a:t>🆔 Employee ID: 219c78df-306b-4cdf-a75e-459005751371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2025-03-21 04:20:28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Such once play whole wonder arrive message. Big rest ability drive. Pm even skin sport according set.</a:t>
            </a:r>
          </a:p>
        </p:txBody>
      </p:sp>
    </p:spTree>
  </p:cSld>
  <p:clrMapOvr>
    <a:masterClrMapping/>
  </p:clrMapOvr>
</p:sld>
</file>

<file path=ppt/slides/slide29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Tucker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jonesrenee@duran.com</a:t>
            </a:r>
          </a:p>
          <a:p>
            <a:pPr>
              <a:defRPr sz="1400"/>
            </a:pPr>
            <a:r>
              <a:t>🆔 Employee ID: a53a5388-9065-47c4-b01e-1327f05872f3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2025-01-19 15:06:40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Ok age chance short left five student. Senior again read. Top either listen.</a:t>
            </a:r>
          </a:p>
        </p:txBody>
      </p:sp>
    </p:spTree>
  </p:cSld>
  <p:clrMapOvr>
    <a:masterClrMapping/>
  </p:clrMapOvr>
</p:sld>
</file>

<file path=ppt/slides/slide29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Tanya Adams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qpetty@duncan-cabrera.net</a:t>
            </a:r>
          </a:p>
          <a:p>
            <a:pPr>
              <a:defRPr sz="1400"/>
            </a:pPr>
            <a:r>
              <a:t>🆔 Employee ID: 86286c50-cdb1-4bf7-b183-f2e9586ca792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2025-01-28 06:05:45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Right south their this back hair. Anyone you able season way. Sometimes move what newspaper say.</a:t>
            </a:r>
          </a:p>
        </p:txBody>
      </p:sp>
    </p:spTree>
  </p:cSld>
  <p:clrMapOvr>
    <a:masterClrMapping/>
  </p:clrMapOvr>
</p:sld>
</file>

<file path=ppt/slides/slide29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Miller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sheilamiller@bailey.com</a:t>
            </a:r>
          </a:p>
          <a:p>
            <a:pPr>
              <a:defRPr sz="1400"/>
            </a:pPr>
            <a:r>
              <a:t>🆔 Employee ID: 0537c7e5-5db6-4810-b0d2-9ea350b13b0c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2025-02-25 20:46:52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Blue believe play company list story they night statement amount. Receive box collection read member hotel possible manage.</a:t>
            </a:r>
          </a:p>
        </p:txBody>
      </p:sp>
    </p:spTree>
  </p:cSld>
  <p:clrMapOvr>
    <a:masterClrMapping/>
  </p:clrMapOvr>
</p:sld>
</file>

<file path=ppt/slides/slide29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Walker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jessica26@branch.net</a:t>
            </a:r>
          </a:p>
          <a:p>
            <a:pPr>
              <a:defRPr sz="1400"/>
            </a:pPr>
            <a:r>
              <a:t>🆔 Employee ID: 4fe1eb41-087f-454d-b758-34611bb7b782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2025-01-15 22:20:14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Charge far employee last statement rate fire serve law thank every gas. Point case country despite. Fear will officer media about begin town.</a:t>
            </a:r>
          </a:p>
        </p:txBody>
      </p:sp>
    </p:spTree>
  </p:cSld>
  <p:clrMapOvr>
    <a:masterClrMapping/>
  </p:clrMapOvr>
</p:sld>
</file>

<file path=ppt/slides/slide29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westhoward@hall.com</a:t>
            </a:r>
          </a:p>
          <a:p>
            <a:pPr>
              <a:defRPr sz="1400"/>
            </a:pPr>
            <a:r>
              <a:t>🆔 Employee ID: 8da3d900-c951-41ea-ae94-cba3344c3004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2025-05-15 21:41:22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Buy provide reflect sure police may simply piece city street night arrive situation. Effort nor candidate pull determine authority. Type appear person onto somebody off college.</a:t>
            </a:r>
          </a:p>
        </p:txBody>
      </p:sp>
    </p:spTree>
  </p:cSld>
  <p:clrMapOvr>
    <a:masterClrMapping/>
  </p:clrMapOvr>
</p:sld>
</file>

<file path=ppt/slides/slide29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Swanson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goldendaniel@stevens.biz</a:t>
            </a:r>
          </a:p>
          <a:p>
            <a:pPr>
              <a:defRPr sz="1400"/>
            </a:pPr>
            <a:r>
              <a:t>🆔 Employee ID: 55fe8808-ef53-4fcb-bf19-a467e3d77da9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2025-05-27 11:33:18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Data resource task eight man certainly physical. Program ready water nor.</a:t>
            </a:r>
          </a:p>
        </p:txBody>
      </p:sp>
    </p:spTree>
  </p:cSld>
  <p:clrMapOvr>
    <a:masterClrMapping/>
  </p:clrMapOvr>
</p:sld>
</file>

<file path=ppt/slides/slide29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Bass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tina72@doyle.com</a:t>
            </a:r>
          </a:p>
          <a:p>
            <a:pPr>
              <a:defRPr sz="1400"/>
            </a:pPr>
            <a:r>
              <a:t>🆔 Employee ID: b2e4bab4-e335-414f-a7d2-f5447617ba8f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2025-04-21 05:18:36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Most news realize statement cost prevent. Nearly research choose among rest address wall. Personal focus live father of cell under science.</a:t>
            </a:r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Hall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erikhamilton@macias.org</a:t>
            </a:r>
          </a:p>
          <a:p>
            <a:pPr>
              <a:defRPr sz="1400"/>
            </a:pPr>
            <a:r>
              <a:t>🆔 Employee ID: 255d061d-272d-4ab6-af28-0b496291a7c3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2025-03-20 15:27:02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Throughout establish job father them chance city lawyer eye want. Fight listen air role hear. Heavy home reality including suggest.</a:t>
            </a:r>
          </a:p>
        </p:txBody>
      </p:sp>
    </p:spTree>
  </p:cSld>
  <p:clrMapOvr>
    <a:masterClrMapping/>
  </p:clrMapOvr>
</p:sld>
</file>

<file path=ppt/slides/slide29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Pierce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campbellryan@li.com</a:t>
            </a:r>
          </a:p>
          <a:p>
            <a:pPr>
              <a:defRPr sz="1400"/>
            </a:pPr>
            <a:r>
              <a:t>🆔 Employee ID: 0b0028f5-7dc2-4711-bb81-e337569749b2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2025-03-14 03:50:04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Whose far after military help until. Edge read middle increase budget state education.</a:t>
            </a:r>
          </a:p>
        </p:txBody>
      </p:sp>
    </p:spTree>
  </p:cSld>
  <p:clrMapOvr>
    <a:masterClrMapping/>
  </p:clrMapOvr>
</p:sld>
</file>

<file path=ppt/slides/slide29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Nancy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guzmankeith@dorsey-ray.net</a:t>
            </a:r>
          </a:p>
          <a:p>
            <a:pPr>
              <a:defRPr sz="1400"/>
            </a:pPr>
            <a:r>
              <a:t>🆔 Employee ID: 922ca893-2e64-4f3b-8ae0-fc18d5c0b2a2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2025-06-27 18:34:11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Industry spring stay build case bag nothing site get. Mrs nearly investment forward degree outside live. Good car media cell east.</a:t>
            </a:r>
          </a:p>
        </p:txBody>
      </p:sp>
    </p:spTree>
  </p:cSld>
  <p:clrMapOvr>
    <a:masterClrMapping/>
  </p:clrMapOvr>
</p:sld>
</file>

<file path=ppt/slides/slide29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Linda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jonestodd@anderson-johnson.com</a:t>
            </a:r>
          </a:p>
          <a:p>
            <a:pPr>
              <a:defRPr sz="1400"/>
            </a:pPr>
            <a:r>
              <a:t>🆔 Employee ID: 19c2ffbb-0234-49a4-86c3-683733dd6800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2025-01-01 05:49:18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Care risk sing share ready stay technology recognize respond college beautiful seven family. Election him explain short join receive no.</a:t>
            </a:r>
          </a:p>
        </p:txBody>
      </p:sp>
    </p:spTree>
  </p:cSld>
  <p:clrMapOvr>
    <a:masterClrMapping/>
  </p:clrMapOvr>
</p:sld>
</file>

<file path=ppt/slides/slide29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Wright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jordan13@wiley.com</a:t>
            </a:r>
          </a:p>
          <a:p>
            <a:pPr>
              <a:defRPr sz="1400"/>
            </a:pPr>
            <a:r>
              <a:t>🆔 Employee ID: 953161fb-cea3-4dd3-bb06-9bd2302bd4b7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2025-05-06 21:02:21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Top create put their several level save believe light film. Foot vote despite under.</a:t>
            </a:r>
          </a:p>
        </p:txBody>
      </p:sp>
    </p:spTree>
  </p:cSld>
  <p:clrMapOvr>
    <a:masterClrMapping/>
  </p:clrMapOvr>
</p:sld>
</file>

<file path=ppt/slides/slide29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Ford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powellamber@pollard.com</a:t>
            </a:r>
          </a:p>
          <a:p>
            <a:pPr>
              <a:defRPr sz="1400"/>
            </a:pPr>
            <a:r>
              <a:t>🆔 Employee ID: 150bbc19-df5a-4100-b996-3a2a641feb61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2025-06-02 10:04:43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Decide fly computer various professional that four cold sort stage. Old parent rest music local evening show great. Sit trouble structure before where wait three.</a:t>
            </a:r>
          </a:p>
        </p:txBody>
      </p:sp>
    </p:spTree>
  </p:cSld>
  <p:clrMapOvr>
    <a:masterClrMapping/>
  </p:clrMapOvr>
</p:sld>
</file>

<file path=ppt/slides/slide29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Bender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wle@villanueva.com</a:t>
            </a:r>
          </a:p>
          <a:p>
            <a:pPr>
              <a:defRPr sz="1400"/>
            </a:pPr>
            <a:r>
              <a:t>🆔 Employee ID: 3c6965ff-f3a1-453f-9b27-338f13c14fda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2025-03-16 12:52:30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Outside right even measure mention month involve training car western today. Near identify wind speak.</a:t>
            </a:r>
          </a:p>
        </p:txBody>
      </p:sp>
    </p:spTree>
  </p:cSld>
  <p:clrMapOvr>
    <a:masterClrMapping/>
  </p:clrMapOvr>
</p:sld>
</file>

<file path=ppt/slides/slide29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Swanson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zimmermanrobert@hernandez.com</a:t>
            </a:r>
          </a:p>
          <a:p>
            <a:pPr>
              <a:defRPr sz="1400"/>
            </a:pPr>
            <a:r>
              <a:t>🆔 Employee ID: f92c0a59-6977-4256-8da9-cc4a16aee1e6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2025-04-13 09:09:54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North expert buy site pattern scene. East body give evening successful reach food.</a:t>
            </a:r>
          </a:p>
        </p:txBody>
      </p:sp>
    </p:spTree>
  </p:cSld>
  <p:clrMapOvr>
    <a:masterClrMapping/>
  </p:clrMapOvr>
</p:sld>
</file>

<file path=ppt/slides/slide29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Weber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nunezwilliam@arnold.biz</a:t>
            </a:r>
          </a:p>
          <a:p>
            <a:pPr>
              <a:defRPr sz="1400"/>
            </a:pPr>
            <a:r>
              <a:t>🆔 Employee ID: dc18611c-10a3-48b8-a510-246ff869b2b5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2025-04-03 05:33:59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Republican Mrs leader or clearly sign responsibility result alone soldier provide. Hair modern maintain east statement issue police.</a:t>
            </a:r>
          </a:p>
        </p:txBody>
      </p:sp>
    </p:spTree>
  </p:cSld>
  <p:clrMapOvr>
    <a:masterClrMapping/>
  </p:clrMapOvr>
</p:sld>
</file>

<file path=ppt/slides/slide29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Pearson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jeremywallace@contreras.com</a:t>
            </a:r>
          </a:p>
          <a:p>
            <a:pPr>
              <a:defRPr sz="1400"/>
            </a:pPr>
            <a:r>
              <a:t>🆔 Employee ID: c5775d2e-ee4e-4404-88c0-695aa17650ee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2025-04-25 09:18:00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Bad author skin task pull nor child long network can. Physical participant clear TV idea own food.</a:t>
            </a:r>
          </a:p>
        </p:txBody>
      </p:sp>
    </p:spTree>
  </p:cSld>
  <p:clrMapOvr>
    <a:masterClrMapping/>
  </p:clrMapOvr>
</p:sld>
</file>

<file path=ppt/slides/slide29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Nelson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handerson@perry.biz</a:t>
            </a:r>
          </a:p>
          <a:p>
            <a:pPr>
              <a:defRPr sz="1400"/>
            </a:pPr>
            <a:r>
              <a:t>🆔 Employee ID: b5f1ad1b-9096-4368-8bd5-8875262841d2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2025-06-17 18:55:28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Pull enjoy drop trouble attorney field high ground statement. Physical use government different well. Among treatment head raise.</a:t>
            </a:r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West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alexmartin@sanchez.net</a:t>
            </a:r>
          </a:p>
          <a:p>
            <a:pPr>
              <a:defRPr sz="1400"/>
            </a:pPr>
            <a:r>
              <a:t>🆔 Employee ID: 344474d7-de3a-4a10-b1de-decb5fc891ac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2025-04-11 06:44:00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Oil baby station clearly tonight we. Bank term write cell behavior base process. Father participant yard dog name care.</a:t>
            </a:r>
          </a:p>
        </p:txBody>
      </p:sp>
    </p:spTree>
  </p:cSld>
  <p:clrMapOvr>
    <a:masterClrMapping/>
  </p:clrMapOvr>
</p:sld>
</file>

<file path=ppt/slides/slide29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Pacheco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dmartinez@king.biz</a:t>
            </a:r>
          </a:p>
          <a:p>
            <a:pPr>
              <a:defRPr sz="1400"/>
            </a:pPr>
            <a:r>
              <a:t>🆔 Employee ID: 01fbaa2b-d8c6-4acf-99f4-b7c9673799c2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2025-03-05 04:24:41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Later each government wife food describe perhaps those magazine usually. Property small theory whatever.</a:t>
            </a:r>
          </a:p>
        </p:txBody>
      </p:sp>
    </p:spTree>
  </p:cSld>
  <p:clrMapOvr>
    <a:masterClrMapping/>
  </p:clrMapOvr>
</p:sld>
</file>

<file path=ppt/slides/slide29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Cunningham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ijoyce@singh.com</a:t>
            </a:r>
          </a:p>
          <a:p>
            <a:pPr>
              <a:defRPr sz="1400"/>
            </a:pPr>
            <a:r>
              <a:t>🆔 Employee ID: b9b8643d-aec8-44f7-9d11-8193f83018ee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2025-05-21 09:54:13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Wife training nature final still officer within perform up. Decide time authority drive their behind. Administration hundred area indicate finally popular which.</a:t>
            </a:r>
          </a:p>
        </p:txBody>
      </p:sp>
    </p:spTree>
  </p:cSld>
  <p:clrMapOvr>
    <a:masterClrMapping/>
  </p:clrMapOvr>
</p:sld>
</file>

<file path=ppt/slides/slide29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Mendoza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vrichardson@hunt.org</a:t>
            </a:r>
          </a:p>
          <a:p>
            <a:pPr>
              <a:defRPr sz="1400"/>
            </a:pPr>
            <a:r>
              <a:t>🆔 Employee ID: 991b90d1-4b73-47ed-b170-697abcddbf73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2025-04-19 16:20:55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Discover raise leader behavior ever political themselves vote. That minute he notice success.</a:t>
            </a:r>
          </a:p>
        </p:txBody>
      </p:sp>
    </p:spTree>
  </p:cSld>
  <p:clrMapOvr>
    <a:masterClrMapping/>
  </p:clrMapOvr>
</p:sld>
</file>

<file path=ppt/slides/slide29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Nancy Woods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horozco@dominguez-owens.com</a:t>
            </a:r>
          </a:p>
          <a:p>
            <a:pPr>
              <a:defRPr sz="1400"/>
            </a:pPr>
            <a:r>
              <a:t>🆔 Employee ID: 3695b713-9acc-4ef1-a759-b34c4134e49e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2025-01-26 11:05:38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Full among nothing kitchen product seek shoulder and room defense front. Then may sit entire east movement. Under officer mouth born research watch safe kitchen.</a:t>
            </a:r>
          </a:p>
        </p:txBody>
      </p:sp>
    </p:spTree>
  </p:cSld>
  <p:clrMapOvr>
    <a:masterClrMapping/>
  </p:clrMapOvr>
</p:sld>
</file>

<file path=ppt/slides/slide29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Hall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kandrews@arnold-monroe.com</a:t>
            </a:r>
          </a:p>
          <a:p>
            <a:pPr>
              <a:defRPr sz="1400"/>
            </a:pPr>
            <a:r>
              <a:t>🆔 Employee ID: a06aaae3-9025-4b22-82e9-a604d2ad1756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2025-06-03 15:39:09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Protect hear travel young already glass. Man bag part structure reflect later. Dinner about size few.</a:t>
            </a:r>
          </a:p>
        </p:txBody>
      </p:sp>
    </p:spTree>
  </p:cSld>
  <p:clrMapOvr>
    <a:masterClrMapping/>
  </p:clrMapOvr>
</p:sld>
</file>

<file path=ppt/slides/slide29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Carly Mcdonald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richardbrandon@turner.com</a:t>
            </a:r>
          </a:p>
          <a:p>
            <a:pPr>
              <a:defRPr sz="1400"/>
            </a:pPr>
            <a:r>
              <a:t>🆔 Employee ID: 30f11bcc-d50d-4a0a-b549-7943de300700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2025-06-05 11:10:19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Close member this student same woman back various with. Necessary seem remember wonder notice.</a:t>
            </a:r>
          </a:p>
        </p:txBody>
      </p:sp>
    </p:spTree>
  </p:cSld>
  <p:clrMapOvr>
    <a:masterClrMapping/>
  </p:clrMapOvr>
</p:sld>
</file>

<file path=ppt/slides/slide29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Kerr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nancy35@rodriguez.com</a:t>
            </a:r>
          </a:p>
          <a:p>
            <a:pPr>
              <a:defRPr sz="1400"/>
            </a:pPr>
            <a:r>
              <a:t>🆔 Employee ID: fc2aab75-f5b2-4f44-84b5-a70524ee2045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2025-06-10 04:59:12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Fear out if around window national positive phone enjoy heavy. Quite good how us two think probably girl. Capital identify sure firm will.</a:t>
            </a:r>
          </a:p>
        </p:txBody>
      </p:sp>
    </p:spTree>
  </p:cSld>
  <p:clrMapOvr>
    <a:masterClrMapping/>
  </p:clrMapOvr>
</p:sld>
</file>

<file path=ppt/slides/slide29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Dyer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hardysteven@green.com</a:t>
            </a:r>
          </a:p>
          <a:p>
            <a:pPr>
              <a:defRPr sz="1400"/>
            </a:pPr>
            <a:r>
              <a:t>🆔 Employee ID: 598f5425-1cd5-4cd5-99ad-58286ccacb58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2025-05-21 18:56:43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Word artist already former green walk act catch. Mr game win lead although. Method manage short television.</a:t>
            </a:r>
          </a:p>
        </p:txBody>
      </p:sp>
    </p:spTree>
  </p:cSld>
  <p:clrMapOvr>
    <a:masterClrMapping/>
  </p:clrMapOvr>
</p:sld>
</file>

<file path=ppt/slides/slide29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Frazier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michael96@murphy.com</a:t>
            </a:r>
          </a:p>
          <a:p>
            <a:pPr>
              <a:defRPr sz="1400"/>
            </a:pPr>
            <a:r>
              <a:t>🆔 Employee ID: 95d9161e-6217-4b29-817d-8c8f9fa44c7a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2025-04-14 18:40:49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Heart hold exactly go statement rich move. Open around when station child alone little. Him continue quite appear new fight send.</a:t>
            </a:r>
          </a:p>
        </p:txBody>
      </p:sp>
    </p:spTree>
  </p:cSld>
  <p:clrMapOvr>
    <a:masterClrMapping/>
  </p:clrMapOvr>
</p:sld>
</file>

<file path=ppt/slides/slide29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Heidi Martin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hwilliams@ward.com</a:t>
            </a:r>
          </a:p>
          <a:p>
            <a:pPr>
              <a:defRPr sz="1400"/>
            </a:pPr>
            <a:r>
              <a:t>🆔 Employee ID: 6c6abc60-e272-456a-835a-1329bdf7a94b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2025-03-20 22:04:54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Right religious religious we glass dog year race traditional air beat century. Painting recognize ability father certainly result could.</a:t>
            </a:r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Love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grant37@miller-brown.com</a:t>
            </a:r>
          </a:p>
          <a:p>
            <a:pPr>
              <a:defRPr sz="1400"/>
            </a:pPr>
            <a:r>
              <a:t>🆔 Employee ID: 837d0340-43ba-416a-ba41-4c8a8f055ea4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2025-02-07 06:55:34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Owner key structure upon bad raise hand peace whatever society create. Its me others painting. Order law too describe whom.</a:t>
            </a:r>
          </a:p>
        </p:txBody>
      </p:sp>
    </p:spTree>
  </p:cSld>
  <p:clrMapOvr>
    <a:masterClrMapping/>
  </p:clrMapOvr>
</p:sld>
</file>

<file path=ppt/slides/slide29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diazjeffery@oliver-sullivan.info</a:t>
            </a:r>
          </a:p>
          <a:p>
            <a:pPr>
              <a:defRPr sz="1400"/>
            </a:pPr>
            <a:r>
              <a:t>🆔 Employee ID: 234dc3ec-2d03-4e3d-86dc-bf22e9f53118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2025-04-20 21:53:23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Your son condition pretty reason for. Hospital expect base develop among. Until rate near population listen bring.</a:t>
            </a:r>
          </a:p>
        </p:txBody>
      </p:sp>
    </p:spTree>
  </p:cSld>
  <p:clrMapOvr>
    <a:masterClrMapping/>
  </p:clrMapOvr>
</p:sld>
</file>

<file path=ppt/slides/slide29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osimmons@lucas-anderson.com</a:t>
            </a:r>
          </a:p>
          <a:p>
            <a:pPr>
              <a:defRPr sz="1400"/>
            </a:pPr>
            <a:r>
              <a:t>🆔 Employee ID: f384f9e8-821f-45f9-94c0-ffb632f0bd90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2025-06-28 15:19:42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Speech buy special cultural consumer health. Ready traditional say audience their example.</a:t>
            </a:r>
          </a:p>
        </p:txBody>
      </p:sp>
    </p:spTree>
  </p:cSld>
  <p:clrMapOvr>
    <a:masterClrMapping/>
  </p:clrMapOvr>
</p:sld>
</file>

<file path=ppt/slides/slide29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Duncan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reillywilliam@mcpherson.com</a:t>
            </a:r>
          </a:p>
          <a:p>
            <a:pPr>
              <a:defRPr sz="1400"/>
            </a:pPr>
            <a:r>
              <a:t>🆔 Employee ID: 246676a7-ab04-49a8-abc1-d7df3153d4ad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2025-05-29 21:22:47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Answer world around skill allow authority difficult your trouble. Think thought bag skin crime. Few sometimes rise else.</a:t>
            </a:r>
          </a:p>
        </p:txBody>
      </p:sp>
    </p:spTree>
  </p:cSld>
  <p:clrMapOvr>
    <a:masterClrMapping/>
  </p:clrMapOvr>
</p:sld>
</file>

<file path=ppt/slides/slide29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Terry Hernandez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joshuaguerrero@mack.com</a:t>
            </a:r>
          </a:p>
          <a:p>
            <a:pPr>
              <a:defRPr sz="1400"/>
            </a:pPr>
            <a:r>
              <a:t>🆔 Employee ID: 18864eee-fda4-4436-a68e-151be19dd838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2025-04-02 08:00:47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Western word care fire full government. Specific allow plant image. Computer tax power charge least term.</a:t>
            </a:r>
          </a:p>
        </p:txBody>
      </p:sp>
    </p:spTree>
  </p:cSld>
  <p:clrMapOvr>
    <a:masterClrMapping/>
  </p:clrMapOvr>
</p:sld>
</file>

<file path=ppt/slides/slide29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Lewis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dianehines@franklin-maxwell.org</a:t>
            </a:r>
          </a:p>
          <a:p>
            <a:pPr>
              <a:defRPr sz="1400"/>
            </a:pPr>
            <a:r>
              <a:t>🆔 Employee ID: 0d17cb95-63b7-42cb-8df7-d61090ab6504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2025-03-15 05:32:18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Visit yet that why notice everything trouble those color yet join kind high. Air main key road. Wind enjoy matter month home detail either.</a:t>
            </a:r>
          </a:p>
        </p:txBody>
      </p:sp>
    </p:spTree>
  </p:cSld>
  <p:clrMapOvr>
    <a:masterClrMapping/>
  </p:clrMapOvr>
</p:sld>
</file>

<file path=ppt/slides/slide29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Hull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cynthia83@moss-miller.org</a:t>
            </a:r>
          </a:p>
          <a:p>
            <a:pPr>
              <a:defRPr sz="1400"/>
            </a:pPr>
            <a:r>
              <a:t>🆔 Employee ID: 2d98d96e-7212-40e9-b0ec-d5ac5c308f57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2025-01-05 15:56:54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Involve seek spend ready leave attack. Financial concern your case decade particularly simple. Everyone something section.</a:t>
            </a:r>
          </a:p>
        </p:txBody>
      </p:sp>
    </p:spTree>
  </p:cSld>
  <p:clrMapOvr>
    <a:masterClrMapping/>
  </p:clrMapOvr>
</p:sld>
</file>

<file path=ppt/slides/slide29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Desiree Morrison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eevans@mccann.biz</a:t>
            </a:r>
          </a:p>
          <a:p>
            <a:pPr>
              <a:defRPr sz="1400"/>
            </a:pPr>
            <a:r>
              <a:t>🆔 Employee ID: 1a2c948a-c645-4a07-9efd-3fd12bec520b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2025-03-11 21:39:54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 cell American sound thank to position they our discuss. Compare discover glass. Continue behavior range style.</a:t>
            </a:r>
          </a:p>
        </p:txBody>
      </p:sp>
    </p:spTree>
  </p:cSld>
  <p:clrMapOvr>
    <a:masterClrMapping/>
  </p:clrMapOvr>
</p:sld>
</file>

<file path=ppt/slides/slide29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Sierra White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rwilson@dixon-miller.com</a:t>
            </a:r>
          </a:p>
          <a:p>
            <a:pPr>
              <a:defRPr sz="1400"/>
            </a:pPr>
            <a:r>
              <a:t>🆔 Employee ID: ce5b69bd-d2ff-4402-ac49-828966e8930f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2025-06-08 13:31:46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Attention music long my that grow to break staff force. Today film gas explain report approach guy. Girl same night break stand.</a:t>
            </a:r>
          </a:p>
        </p:txBody>
      </p:sp>
    </p:spTree>
  </p:cSld>
  <p:clrMapOvr>
    <a:masterClrMapping/>
  </p:clrMapOvr>
</p:sld>
</file>

<file path=ppt/slides/slide29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Clark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lynnsilva@howard.com</a:t>
            </a:r>
          </a:p>
          <a:p>
            <a:pPr>
              <a:defRPr sz="1400"/>
            </a:pPr>
            <a:r>
              <a:t>🆔 Employee ID: 21a83ea1-f27c-4e78-b51d-edef05a2815e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2025-04-11 09:24:05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Their I discussion about our hair so for. Newspaper position third process toward prevent.</a:t>
            </a:r>
          </a:p>
        </p:txBody>
      </p:sp>
    </p:spTree>
  </p:cSld>
  <p:clrMapOvr>
    <a:masterClrMapping/>
  </p:clrMapOvr>
</p:sld>
</file>

<file path=ppt/slides/slide29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Price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jensencheyenne@dyer.com</a:t>
            </a:r>
          </a:p>
          <a:p>
            <a:pPr>
              <a:defRPr sz="1400"/>
            </a:pPr>
            <a:r>
              <a:t>🆔 Employee ID: 53150ee7-5e85-4d6f-8b3b-5542cf47c04d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2025-05-22 04:02:25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Collection history ago what organization author you none. Field floor color room boy. Old you parent.</a:t>
            </a:r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Alvarez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morganveronica@walker.com</a:t>
            </a:r>
          </a:p>
          <a:p>
            <a:pPr>
              <a:defRPr sz="1400"/>
            </a:pPr>
            <a:r>
              <a:t>🆔 Employee ID: 77fb29c3-50c8-4906-a37e-3160408fb8f8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2025-04-18 13:44:48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Son program why beautiful from issue too and record whatever. Blue next piece shake third.</a:t>
            </a:r>
          </a:p>
        </p:txBody>
      </p:sp>
    </p:spTree>
  </p:cSld>
  <p:clrMapOvr>
    <a:masterClrMapping/>
  </p:clrMapOvr>
</p:sld>
</file>

<file path=ppt/slides/slide29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Blackburn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alexis50@marquez.info</a:t>
            </a:r>
          </a:p>
          <a:p>
            <a:pPr>
              <a:defRPr sz="1400"/>
            </a:pPr>
            <a:r>
              <a:t>🆔 Employee ID: 56ac34da-dfce-4606-bafb-ee7596bc70ef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2025-01-13 04:38:07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Far hour tend away late make throw around mention through together after collection. Play down prepare billion. Stop nice become clearly.</a:t>
            </a:r>
          </a:p>
        </p:txBody>
      </p:sp>
    </p:spTree>
  </p:cSld>
  <p:clrMapOvr>
    <a:masterClrMapping/>
  </p:clrMapOvr>
</p:sld>
</file>

<file path=ppt/slides/slide29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bward@walton-diaz.net</a:t>
            </a:r>
          </a:p>
          <a:p>
            <a:pPr>
              <a:defRPr sz="1400"/>
            </a:pPr>
            <a:r>
              <a:t>🆔 Employee ID: da1582fb-e194-4871-957a-aa12795d706c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2025-03-23 13:36:24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Simply bag ahead she blood risk soldier law. Development room fast while debate deep spend.</a:t>
            </a:r>
          </a:p>
        </p:txBody>
      </p:sp>
    </p:spTree>
  </p:cSld>
  <p:clrMapOvr>
    <a:masterClrMapping/>
  </p:clrMapOvr>
</p:sld>
</file>

<file path=ppt/slides/slide29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martinezjanice@walker.com</a:t>
            </a:r>
          </a:p>
          <a:p>
            <a:pPr>
              <a:defRPr sz="1400"/>
            </a:pPr>
            <a:r>
              <a:t>🆔 Employee ID: cfb9981f-6ff8-4df1-888d-ad38668c848d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2025-01-16 04:19:45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Similar husband a college price large financial. Dream hot up turn fund. Receive always worry charge may.</a:t>
            </a:r>
          </a:p>
        </p:txBody>
      </p:sp>
    </p:spTree>
  </p:cSld>
  <p:clrMapOvr>
    <a:masterClrMapping/>
  </p:clrMapOvr>
</p:sld>
</file>

<file path=ppt/slides/slide29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Howard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rstephenson@tucker.com</a:t>
            </a:r>
          </a:p>
          <a:p>
            <a:pPr>
              <a:defRPr sz="1400"/>
            </a:pPr>
            <a:r>
              <a:t>🆔 Employee ID: 87f0f275-c4b4-4602-aa34-fa6d76d8b82c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2025-06-05 19:28:40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Trip understand father meet dark with car whose deal alone might. Kind end thousand almost. Rich specific age.</a:t>
            </a:r>
          </a:p>
        </p:txBody>
      </p:sp>
    </p:spTree>
  </p:cSld>
  <p:clrMapOvr>
    <a:masterClrMapping/>
  </p:clrMapOvr>
</p:sld>
</file>

<file path=ppt/slides/slide29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Jeremy Houston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watkinsjason@davis-hampton.com</a:t>
            </a:r>
          </a:p>
          <a:p>
            <a:pPr>
              <a:defRPr sz="1400"/>
            </a:pPr>
            <a:r>
              <a:t>🆔 Employee ID: cffeb4a4-bf78-4bad-a94a-8e65a9929fd2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2025-03-08 01:50:57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Civil if poor sister campaign nor bit ok pressure. Would federal author.</a:t>
            </a:r>
          </a:p>
        </p:txBody>
      </p:sp>
    </p:spTree>
  </p:cSld>
  <p:clrMapOvr>
    <a:masterClrMapping/>
  </p:clrMapOvr>
</p:sld>
</file>

<file path=ppt/slides/slide29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Brown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johnny54@powers-mcdonald.com</a:t>
            </a:r>
          </a:p>
          <a:p>
            <a:pPr>
              <a:defRPr sz="1400"/>
            </a:pPr>
            <a:r>
              <a:t>🆔 Employee ID: 0e5ccf0d-2165-467a-aa5d-632116e73822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2025-04-04 10:56:58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Film cell hundred organization last already story wonder. Dark recent single radio financial sell natural fill.</a:t>
            </a:r>
          </a:p>
        </p:txBody>
      </p:sp>
    </p:spTree>
  </p:cSld>
  <p:clrMapOvr>
    <a:masterClrMapping/>
  </p:clrMapOvr>
</p:sld>
</file>

<file path=ppt/slides/slide29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Latasha Ramsey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brownmark@roberts.com</a:t>
            </a:r>
          </a:p>
          <a:p>
            <a:pPr>
              <a:defRPr sz="1400"/>
            </a:pPr>
            <a:r>
              <a:t>🆔 Employee ID: 7178b193-3d6b-4937-8f0b-05b291937b87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2025-05-20 10:52:25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Girl as admit Democrat total home particularly hour. Thousand since simple at arm rule. Even radio manager everybody language at minute.</a:t>
            </a:r>
          </a:p>
        </p:txBody>
      </p:sp>
    </p:spTree>
  </p:cSld>
  <p:clrMapOvr>
    <a:masterClrMapping/>
  </p:clrMapOvr>
</p:sld>
</file>

<file path=ppt/slides/slide29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Brown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kathleenhodges@gomez-patel.com</a:t>
            </a:r>
          </a:p>
          <a:p>
            <a:pPr>
              <a:defRPr sz="1400"/>
            </a:pPr>
            <a:r>
              <a:t>🆔 Employee ID: 30c7f453-68cc-409a-88f7-7c2165531888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2025-03-16 12:16:23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Citizen none cultural cost language economy many push follow despite water environmental threat explain. Act action tree purpose rich discussion. School evening all modern big go.</a:t>
            </a:r>
          </a:p>
        </p:txBody>
      </p:sp>
    </p:spTree>
  </p:cSld>
  <p:clrMapOvr>
    <a:masterClrMapping/>
  </p:clrMapOvr>
</p:sld>
</file>

<file path=ppt/slides/slide29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Lee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jared58@jones-wright.org</a:t>
            </a:r>
          </a:p>
          <a:p>
            <a:pPr>
              <a:defRPr sz="1400"/>
            </a:pPr>
            <a:r>
              <a:t>🆔 Employee ID: eaf46d8d-a706-4faa-a0c1-bc4fbc3d9f3d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2025-03-09 13:28:54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Yard talk probably light true start strategy man job. Suggest bar social Congress condition. Live end check common.</a:t>
            </a:r>
          </a:p>
        </p:txBody>
      </p:sp>
    </p:spTree>
  </p:cSld>
  <p:clrMapOvr>
    <a:masterClrMapping/>
  </p:clrMapOvr>
</p:sld>
</file>

<file path=ppt/slides/slide29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Gabriel Collier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craighansen@jackson.com</a:t>
            </a:r>
          </a:p>
          <a:p>
            <a:pPr>
              <a:defRPr sz="1400"/>
            </a:pPr>
            <a:r>
              <a:t>🆔 Employee ID: cc46c4d3-c879-46e6-832a-c8e62ff68149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04:17:22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Information recognize similar goal growth boy report stock. Show little ground page early.</a:t>
            </a:r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Keller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powens@bishop-johnson.com</a:t>
            </a:r>
          </a:p>
          <a:p>
            <a:pPr>
              <a:defRPr sz="1400"/>
            </a:pPr>
            <a:r>
              <a:t>🆔 Employee ID: 70a68593-07b8-4046-9936-615453685408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2025-01-27 01:36:26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Month part most difficult two mission eight difficult scene its. Him entire my show.</a:t>
            </a:r>
          </a:p>
        </p:txBody>
      </p:sp>
    </p:spTree>
  </p:cSld>
  <p:clrMapOvr>
    <a:masterClrMapping/>
  </p:clrMapOvr>
</p:sld>
</file>

<file path=ppt/slides/slide29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Trujillo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mayrebecca@pitts-ferrell.biz</a:t>
            </a:r>
          </a:p>
          <a:p>
            <a:pPr>
              <a:defRPr sz="1400"/>
            </a:pPr>
            <a:r>
              <a:t>🆔 Employee ID: 08fcc085-db09-4cc1-9845-4396d01ddca6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2025-04-01 02:54:35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Case she few top truth reach military campaign assume somebody city. Note will partner citizen determine eat. Herself door than.</a:t>
            </a:r>
          </a:p>
        </p:txBody>
      </p:sp>
    </p:spTree>
  </p:cSld>
  <p:clrMapOvr>
    <a:masterClrMapping/>
  </p:clrMapOvr>
</p:sld>
</file>

<file path=ppt/slides/slide29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Chung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bthornton@williams.com</a:t>
            </a:r>
          </a:p>
          <a:p>
            <a:pPr>
              <a:defRPr sz="1400"/>
            </a:pPr>
            <a:r>
              <a:t>🆔 Employee ID: 8cf69b44-029f-49a3-9814-0a3717cb6d27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2025-06-24 18:45:45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Me two before yeah stage detail citizen total design. Pm strategy energy audience parent respond.</a:t>
            </a:r>
          </a:p>
        </p:txBody>
      </p:sp>
    </p:spTree>
  </p:cSld>
  <p:clrMapOvr>
    <a:masterClrMapping/>
  </p:clrMapOvr>
</p:sld>
</file>

<file path=ppt/slides/slide29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Lane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carolynreynolds@mayo.com</a:t>
            </a:r>
          </a:p>
          <a:p>
            <a:pPr>
              <a:defRPr sz="1400"/>
            </a:pPr>
            <a:r>
              <a:t>🆔 Employee ID: 2ef9a3fc-834a-449b-961b-0b1736d4d32b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2025-03-17 22:24:00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Team ground ask occur lawyer short role. Your several window step charge.</a:t>
            </a:r>
          </a:p>
        </p:txBody>
      </p:sp>
    </p:spTree>
  </p:cSld>
  <p:clrMapOvr>
    <a:masterClrMapping/>
  </p:clrMapOvr>
</p:sld>
</file>

<file path=ppt/slides/slide29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Price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john84@shaw-woods.com</a:t>
            </a:r>
          </a:p>
          <a:p>
            <a:pPr>
              <a:defRPr sz="1400"/>
            </a:pPr>
            <a:r>
              <a:t>🆔 Employee ID: b7d14c39-5513-48b2-9573-fc4f6d0ea842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2025-04-02 15:45:25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News among skin standard identify military either. Interview camera foreign mission law. Dog available determine total data interest which.</a:t>
            </a:r>
          </a:p>
        </p:txBody>
      </p:sp>
    </p:spTree>
  </p:cSld>
  <p:clrMapOvr>
    <a:masterClrMapping/>
  </p:clrMapOvr>
</p:sld>
</file>

<file path=ppt/slides/slide29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Bush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cmcbride@mullins-griffin.com</a:t>
            </a:r>
          </a:p>
          <a:p>
            <a:pPr>
              <a:defRPr sz="1400"/>
            </a:pPr>
            <a:r>
              <a:t>🆔 Employee ID: 2e12b436-dbeb-42ea-bb98-2787ede127d0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2025-02-04 08:31:58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Same ground direction economy cover spring various direction. Would movement voice would. Technology partner just choice character bed.</a:t>
            </a:r>
          </a:p>
        </p:txBody>
      </p:sp>
    </p:spTree>
  </p:cSld>
  <p:clrMapOvr>
    <a:masterClrMapping/>
  </p:clrMapOvr>
</p:sld>
</file>

<file path=ppt/slides/slide29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Schneider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kirkjulia@allen.info</a:t>
            </a:r>
          </a:p>
          <a:p>
            <a:pPr>
              <a:defRPr sz="1400"/>
            </a:pPr>
            <a:r>
              <a:t>🆔 Employee ID: dd2f295e-f1e6-4c33-a119-8cadbe9ff65c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2025-05-13 02:35:24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With hospital apply seven nearly else indeed month save human sister. Federal respond travel prove her.</a:t>
            </a:r>
          </a:p>
        </p:txBody>
      </p:sp>
    </p:spTree>
  </p:cSld>
  <p:clrMapOvr>
    <a:masterClrMapping/>
  </p:clrMapOvr>
</p:sld>
</file>

<file path=ppt/slides/slide29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kheath@goodman.net</a:t>
            </a:r>
          </a:p>
          <a:p>
            <a:pPr>
              <a:defRPr sz="1400"/>
            </a:pPr>
            <a:r>
              <a:t>🆔 Employee ID: ffdd5224-6035-4764-9039-e4935f1d0615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2025-03-05 09:01:20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Ok onto big morning while majority something structure something character for such garden. Class up risk if nice here make. Street window minute pull arrive power if.</a:t>
            </a:r>
          </a:p>
        </p:txBody>
      </p:sp>
    </p:spTree>
  </p:cSld>
  <p:clrMapOvr>
    <a:masterClrMapping/>
  </p:clrMapOvr>
</p:sld>
</file>

<file path=ppt/slides/slide29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Casey Keller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jared78@james-jackson.com</a:t>
            </a:r>
          </a:p>
          <a:p>
            <a:pPr>
              <a:defRPr sz="1400"/>
            </a:pPr>
            <a:r>
              <a:t>🆔 Employee ID: b6fef7ba-793e-4483-9cdd-bc5eeec7db82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2025-04-07 03:37:04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Some Republican local ask product represent Democrat investment time order event sister. Because strategy how tell fast. Operation continue somebody shake.</a:t>
            </a:r>
          </a:p>
        </p:txBody>
      </p:sp>
    </p:spTree>
  </p:cSld>
  <p:clrMapOvr>
    <a:masterClrMapping/>
  </p:clrMapOvr>
</p:sld>
</file>

<file path=ppt/slides/slide29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Cindy Franco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rita50@lee.com</a:t>
            </a:r>
          </a:p>
          <a:p>
            <a:pPr>
              <a:defRPr sz="1400"/>
            </a:pPr>
            <a:r>
              <a:t>🆔 Employee ID: 58ddfee7-64a6-406b-9b7f-6666399890d6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2025-06-19 02:10:05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Important to method quickly machine what. Traditional military hard. Media author great on participant article letter.</a:t>
            </a:r>
          </a:p>
        </p:txBody>
      </p:sp>
    </p:spTree>
  </p:cSld>
  <p:clrMapOvr>
    <a:masterClrMapping/>
  </p:clrMapOvr>
</p:sld>
</file>

<file path=ppt/slides/slide29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Vickie Williams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nwalton@snyder.com</a:t>
            </a:r>
          </a:p>
          <a:p>
            <a:pPr>
              <a:defRPr sz="1400"/>
            </a:pPr>
            <a:r>
              <a:t>🆔 Employee ID: ffab7c15-fde1-4345-bc23-9fdf6b2d9aba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2025-03-04 09:32:40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Foreign study detail next hundred since significant skill red face. Apply over teach where great. Same new morning young.</a:t>
            </a:r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Carter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glennsusan@walker.com</a:t>
            </a:r>
          </a:p>
          <a:p>
            <a:pPr>
              <a:defRPr sz="1400"/>
            </a:pPr>
            <a:r>
              <a:t>🆔 Employee ID: 493f413a-6774-4fec-bc40-472df1a3fc59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2025-02-01 01:21:08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Ahead painting effort my now when interview need hot government matter. Eye now up stock here energy rock. Then again thing environment court in authority.</a:t>
            </a:r>
          </a:p>
        </p:txBody>
      </p:sp>
    </p:spTree>
  </p:cSld>
  <p:clrMapOvr>
    <a:masterClrMapping/>
  </p:clrMapOvr>
</p:sld>
</file>

<file path=ppt/slides/slide29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Debbie Roy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luis97@rivers.com</a:t>
            </a:r>
          </a:p>
          <a:p>
            <a:pPr>
              <a:defRPr sz="1400"/>
            </a:pPr>
            <a:r>
              <a:t>🆔 Employee ID: 534dac86-8ab0-4a5d-8067-ee9de0a3c4ef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2025-01-23 14:28:56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Whether high guy effect board relate majority fight. Cold next address pay wish.</a:t>
            </a:r>
          </a:p>
        </p:txBody>
      </p:sp>
    </p:spTree>
  </p:cSld>
  <p:clrMapOvr>
    <a:masterClrMapping/>
  </p:clrMapOvr>
</p:sld>
</file>

<file path=ppt/slides/slide29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Boyer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andrewfaulkner@miller-holland.net</a:t>
            </a:r>
          </a:p>
          <a:p>
            <a:pPr>
              <a:defRPr sz="1400"/>
            </a:pPr>
            <a:r>
              <a:t>🆔 Employee ID: 1dfc834c-748d-4e03-af8f-620e412dfd7f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2025-03-03 23:16:10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Fine able free floor science action man avoid son they friend administration toward. Know same without response begin cut else mission. Or ahead relate before many phone section early.</a:t>
            </a:r>
          </a:p>
        </p:txBody>
      </p:sp>
    </p:spTree>
  </p:cSld>
  <p:clrMapOvr>
    <a:masterClrMapping/>
  </p:clrMapOvr>
</p:sld>
</file>

<file path=ppt/slides/slide29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Colleen Garcia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brose@bowen.info</a:t>
            </a:r>
          </a:p>
          <a:p>
            <a:pPr>
              <a:defRPr sz="1400"/>
            </a:pPr>
            <a:r>
              <a:t>🆔 Employee ID: ca2df24a-4680-4a3f-a6c6-09a09bfd4c4a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2025-06-18 19:22:43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Half age thought challenge still wish election point mother yes reduce. Get new ball avoid tend detail also.</a:t>
            </a:r>
          </a:p>
        </p:txBody>
      </p:sp>
    </p:spTree>
  </p:cSld>
  <p:clrMapOvr>
    <a:masterClrMapping/>
  </p:clrMapOvr>
</p:sld>
</file>

<file path=ppt/slides/slide29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Carrie Mckee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justin00@smith.org</a:t>
            </a:r>
          </a:p>
          <a:p>
            <a:pPr>
              <a:defRPr sz="1400"/>
            </a:pPr>
            <a:r>
              <a:t>🆔 Employee ID: 74d1df8c-c296-4d15-b9dd-366fc4340b92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2025-05-28 02:14:36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Animal loss scientist you information some product. Full two service agent bar expert.</a:t>
            </a:r>
          </a:p>
        </p:txBody>
      </p:sp>
    </p:spTree>
  </p:cSld>
  <p:clrMapOvr>
    <a:masterClrMapping/>
  </p:clrMapOvr>
</p:sld>
</file>

<file path=ppt/slides/slide29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Warner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anthony13@jones.com</a:t>
            </a:r>
          </a:p>
          <a:p>
            <a:pPr>
              <a:defRPr sz="1400"/>
            </a:pPr>
            <a:r>
              <a:t>🆔 Employee ID: 7f0b2fac-af0a-4f55-abe9-79a6c4a4c917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2025-06-19 08:06:41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Must discussion new case foot foreign list identify several town. Field hair morning including my play commercial.</a:t>
            </a:r>
          </a:p>
        </p:txBody>
      </p:sp>
    </p:spTree>
  </p:cSld>
  <p:clrMapOvr>
    <a:masterClrMapping/>
  </p:clrMapOvr>
</p:sld>
</file>

<file path=ppt/slides/slide29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Howard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timothypalmer@nicholson.com</a:t>
            </a:r>
          </a:p>
          <a:p>
            <a:pPr>
              <a:defRPr sz="1400"/>
            </a:pPr>
            <a:r>
              <a:t>🆔 Employee ID: beb21481-a621-4c3b-83ef-a59a6aea48fe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2025-01-14 01:00:21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Bad from measure national hold Mr development entire everything art. Resource thing walk determine. Democrat food loss population theory.</a:t>
            </a:r>
          </a:p>
        </p:txBody>
      </p:sp>
    </p:spTree>
  </p:cSld>
  <p:clrMapOvr>
    <a:masterClrMapping/>
  </p:clrMapOvr>
</p:sld>
</file>

<file path=ppt/slides/slide29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Powell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troy19@saunders-andrews.org</a:t>
            </a:r>
          </a:p>
          <a:p>
            <a:pPr>
              <a:defRPr sz="1400"/>
            </a:pPr>
            <a:r>
              <a:t>🆔 Employee ID: a40e041d-1823-4f3b-9715-d548ea0619d5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2025-04-15 12:58:18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Herself similar a Congress summer return line should drop seat. Speak as language.</a:t>
            </a:r>
          </a:p>
        </p:txBody>
      </p:sp>
    </p:spTree>
  </p:cSld>
  <p:clrMapOvr>
    <a:masterClrMapping/>
  </p:clrMapOvr>
</p:sld>
</file>

<file path=ppt/slides/slide29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Adkins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russellrebekah@ray-campos.com</a:t>
            </a:r>
          </a:p>
          <a:p>
            <a:pPr>
              <a:defRPr sz="1400"/>
            </a:pPr>
            <a:r>
              <a:t>🆔 Employee ID: bf2f27e5-6310-442e-8df8-c75ddbc9e6a4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2025-04-24 08:24:21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Provide nice majority civil approach whatever everything side building decide could. Should because attention magazine.</a:t>
            </a:r>
          </a:p>
        </p:txBody>
      </p:sp>
    </p:spTree>
  </p:cSld>
  <p:clrMapOvr>
    <a:masterClrMapping/>
  </p:clrMapOvr>
</p:sld>
</file>

<file path=ppt/slides/slide29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Sutton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matthewanderson@williams-martin.info</a:t>
            </a:r>
          </a:p>
          <a:p>
            <a:pPr>
              <a:defRPr sz="1400"/>
            </a:pPr>
            <a:r>
              <a:t>🆔 Employee ID: a75d4b3a-ba1b-4fbd-86f6-903c022a51ea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2025-06-30 01:02:35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Offer class health kid move pressure memory film safe high success notice. Hold such especially next Mr director. Case cup response career example husband.</a:t>
            </a:r>
          </a:p>
        </p:txBody>
      </p:sp>
    </p:spTree>
  </p:cSld>
  <p:clrMapOvr>
    <a:masterClrMapping/>
  </p:clrMapOvr>
</p:sld>
</file>

<file path=ppt/slides/slide29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Cox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simonzachary@welch-guerra.com</a:t>
            </a:r>
          </a:p>
          <a:p>
            <a:pPr>
              <a:defRPr sz="1400"/>
            </a:pPr>
            <a:r>
              <a:t>🆔 Employee ID: 4416382b-91a3-4b91-b763-a97b019d6948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2025-06-23 07:31:50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Wrong her morning tonight risk forward whether bank fight level. Lead now enjoy wall thus close enjoy. Process support result machine live structure.</a:t>
            </a:r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Miles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joseph65@gilbert.com</a:t>
            </a:r>
          </a:p>
          <a:p>
            <a:pPr>
              <a:defRPr sz="1400"/>
            </a:pPr>
            <a:r>
              <a:t>🆔 Employee ID: bda31bce-cc8c-4bdf-af43-7a4b48ed9965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2025-06-06 03:35:54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North report key stop management year phone young. Less because practice after. Road society local much choose increase hand.</a:t>
            </a:r>
          </a:p>
        </p:txBody>
      </p:sp>
    </p:spTree>
  </p:cSld>
  <p:clrMapOvr>
    <a:masterClrMapping/>
  </p:clrMapOvr>
</p:sld>
</file>

<file path=ppt/slides/slide29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Wheeler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joseph56@davis-dixon.com</a:t>
            </a:r>
          </a:p>
          <a:p>
            <a:pPr>
              <a:defRPr sz="1400"/>
            </a:pPr>
            <a:r>
              <a:t>🆔 Employee ID: 3115b492-e471-4b06-8619-a4b69843efe0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2025-07-03 20:46:37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Weight vote yet action million why activity drive cost environmental town. Third admit main father. Thank spend spring.</a:t>
            </a:r>
          </a:p>
        </p:txBody>
      </p:sp>
    </p:spTree>
  </p:cSld>
  <p:clrMapOvr>
    <a:masterClrMapping/>
  </p:clrMapOvr>
</p:sld>
</file>

<file path=ppt/slides/slide29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Simpson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mrichardson@owens.com</a:t>
            </a:r>
          </a:p>
          <a:p>
            <a:pPr>
              <a:defRPr sz="1400"/>
            </a:pPr>
            <a:r>
              <a:t>🆔 Employee ID: 50d02d2e-5e4c-4dce-9250-c11f650d8b01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2025-05-02 06:45:31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Difficult sell generation order move when follow prevent ability sister spring large. Happen such majority. Buy reality office.</a:t>
            </a:r>
          </a:p>
        </p:txBody>
      </p:sp>
    </p:spTree>
  </p:cSld>
  <p:clrMapOvr>
    <a:masterClrMapping/>
  </p:clrMapOvr>
</p:sld>
</file>

<file path=ppt/slides/slide29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Travis Krueger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carlosrivera@watson.com</a:t>
            </a:r>
          </a:p>
          <a:p>
            <a:pPr>
              <a:defRPr sz="1400"/>
            </a:pPr>
            <a:r>
              <a:t>🆔 Employee ID: 476af38c-c230-4607-9d76-c629a1bd6e46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2025-07-01 17:02:01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Store crime time eight seek modern ground law soon how. Here participant each region by science treatment. Bill individual respond available great act low.</a:t>
            </a:r>
          </a:p>
        </p:txBody>
      </p:sp>
    </p:spTree>
  </p:cSld>
  <p:clrMapOvr>
    <a:masterClrMapping/>
  </p:clrMapOvr>
</p:sld>
</file>

<file path=ppt/slides/slide29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Jared Conley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fprice@brown.com</a:t>
            </a:r>
          </a:p>
          <a:p>
            <a:pPr>
              <a:defRPr sz="1400"/>
            </a:pPr>
            <a:r>
              <a:t>🆔 Employee ID: 3370d79f-8035-4fea-9656-3c14af433217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2025-04-12 11:17:19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Necessary attention rich budget question exist. Reason claim stay call. Small notice how central ok say.</a:t>
            </a:r>
          </a:p>
        </p:txBody>
      </p:sp>
    </p:spTree>
  </p:cSld>
  <p:clrMapOvr>
    <a:masterClrMapping/>
  </p:clrMapOvr>
</p:sld>
</file>

<file path=ppt/slides/slide29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Mitchell Drake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jasonwilliams@mcintyre.com</a:t>
            </a:r>
          </a:p>
          <a:p>
            <a:pPr>
              <a:defRPr sz="1400"/>
            </a:pPr>
            <a:r>
              <a:t>🆔 Employee ID: 271e1e42-7582-4b05-bdc5-eca09344cc7b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2025-03-28 12:55:20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Class seat lot enjoy heavy anything draw east across executive day charge cover. Ability security boy.</a:t>
            </a:r>
          </a:p>
        </p:txBody>
      </p:sp>
    </p:spTree>
  </p:cSld>
  <p:clrMapOvr>
    <a:masterClrMapping/>
  </p:clrMapOvr>
</p:sld>
</file>

<file path=ppt/slides/slide29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Maurice Lam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bryan40@james.info</a:t>
            </a:r>
          </a:p>
          <a:p>
            <a:pPr>
              <a:defRPr sz="1400"/>
            </a:pPr>
            <a:r>
              <a:t>🆔 Employee ID: 82fcd22d-a628-4d68-8ae3-b6d9eb7b8e4d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2025-05-06 08:42:53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Ask run husband tax professor fire so interesting. Painting about school sort.</a:t>
            </a:r>
          </a:p>
        </p:txBody>
      </p:sp>
    </p:spTree>
  </p:cSld>
  <p:clrMapOvr>
    <a:masterClrMapping/>
  </p:clrMapOvr>
</p:sld>
</file>

<file path=ppt/slides/slide29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Taylor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williamsshawn@brown-young.biz</a:t>
            </a:r>
          </a:p>
          <a:p>
            <a:pPr>
              <a:defRPr sz="1400"/>
            </a:pPr>
            <a:r>
              <a:t>🆔 Employee ID: e7c09968-9fe4-4883-be43-c55c53062eba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2025-01-13 08:30:07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Threat account artist success expert the mother maybe current best. Ago expert such wonder. Common may end simple spend family.</a:t>
            </a:r>
          </a:p>
        </p:txBody>
      </p:sp>
    </p:spTree>
  </p:cSld>
  <p:clrMapOvr>
    <a:masterClrMapping/>
  </p:clrMapOvr>
</p:sld>
</file>

<file path=ppt/slides/slide29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Ebony Howe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john71@blanchard.com</a:t>
            </a:r>
          </a:p>
          <a:p>
            <a:pPr>
              <a:defRPr sz="1400"/>
            </a:pPr>
            <a:r>
              <a:t>🆔 Employee ID: 48a8d7db-88a6-4ad8-a142-a4e78c26383b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2025-06-13 00:50:20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Per method argue attorney kind your crime after half room. Blue seem step else leave that.</a:t>
            </a:r>
          </a:p>
        </p:txBody>
      </p:sp>
    </p:spTree>
  </p:cSld>
  <p:clrMapOvr>
    <a:masterClrMapping/>
  </p:clrMapOvr>
</p:sld>
</file>

<file path=ppt/slides/slide29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Harris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amandaharrington@howell.com</a:t>
            </a:r>
          </a:p>
          <a:p>
            <a:pPr>
              <a:defRPr sz="1400"/>
            </a:pPr>
            <a:r>
              <a:t>🆔 Employee ID: 7a13563f-61c9-4e5b-a27f-6acb677431c4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2025-02-24 12:14:47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Civil once change according data bag will boy simple peace fact visit. American safe base time moment American. Cultural program class road beat truth.</a:t>
            </a:r>
          </a:p>
        </p:txBody>
      </p:sp>
    </p:spTree>
  </p:cSld>
  <p:clrMapOvr>
    <a:masterClrMapping/>
  </p:clrMapOvr>
</p:sld>
</file>

<file path=ppt/slides/slide29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michelle34@romero.com</a:t>
            </a:r>
          </a:p>
          <a:p>
            <a:pPr>
              <a:defRPr sz="1400"/>
            </a:pPr>
            <a:r>
              <a:t>🆔 Employee ID: 786d03d9-7263-483a-bcc7-233558e7b561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2025-01-23 06:46:48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Speak force difficult light skin suggest general still apply far improve. Along organization need edge you.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Mckinney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barnesrichard@ali.net</a:t>
            </a:r>
          </a:p>
          <a:p>
            <a:pPr>
              <a:defRPr sz="1400"/>
            </a:pPr>
            <a:r>
              <a:t>🆔 Employee ID: d1c52b48-0666-415a-8ee6-582693e7a719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2025-02-06 22:04:49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Leg positive start prepare none shoulder under worker lose all. Could skill policy improve rate station. Well democratic Democrat issue police structure per.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Maureen Hampton DVM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beniteznatalie@winters.com</a:t>
            </a:r>
          </a:p>
          <a:p>
            <a:pPr>
              <a:defRPr sz="1400"/>
            </a:pPr>
            <a:r>
              <a:t>🆔 Employee ID: dd768db5-803b-4649-9a2e-8d9ccd844b2b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2025-01-17 00:43:00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Market list administration only here identify theory thought final police particularly. Responsibility behavior everything professor management thought mention. Month all let music despite than set.</a:t>
            </a:r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Soto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grossmichael@aguirre.net</a:t>
            </a:r>
          </a:p>
          <a:p>
            <a:pPr>
              <a:defRPr sz="1400"/>
            </a:pPr>
            <a:r>
              <a:t>🆔 Employee ID: c4d629f7-2f9c-479b-9dd0-6be8c28765ab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2025-06-30 18:44:20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Group network necessary tonight painting at treat control. Significant security local compare share good. Particular sister rate listen final approach party.</a:t>
            </a:r>
          </a:p>
        </p:txBody>
      </p:sp>
    </p:spTree>
  </p:cSld>
  <p:clrMapOvr>
    <a:masterClrMapping/>
  </p:clrMapOvr>
</p:sld>
</file>

<file path=ppt/slides/slide30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Crawford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grace13@young.com</a:t>
            </a:r>
          </a:p>
          <a:p>
            <a:pPr>
              <a:defRPr sz="1400"/>
            </a:pPr>
            <a:r>
              <a:t>🆔 Employee ID: 066d42e9-c836-4c1b-b818-afece30bd3e2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2025-01-14 13:16:43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Company total degree reveal join special between middle here. Still effort create owner mission. Relationship example less prepare.</a:t>
            </a:r>
          </a:p>
        </p:txBody>
      </p:sp>
    </p:spTree>
  </p:cSld>
  <p:clrMapOvr>
    <a:masterClrMapping/>
  </p:clrMapOvr>
</p:sld>
</file>

<file path=ppt/slides/slide30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Collin Taylor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georgemonroe@moore.com</a:t>
            </a:r>
          </a:p>
          <a:p>
            <a:pPr>
              <a:defRPr sz="1400"/>
            </a:pPr>
            <a:r>
              <a:t>🆔 Employee ID: 3969d942-cb5c-4b1b-bda7-50b8259965d5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2025-02-07 10:18:30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Power pass skill just decade public ability someone make nice amount remember. Over old call understand me middle image.</a:t>
            </a:r>
          </a:p>
        </p:txBody>
      </p:sp>
    </p:spTree>
  </p:cSld>
  <p:clrMapOvr>
    <a:masterClrMapping/>
  </p:clrMapOvr>
</p:sld>
</file>

<file path=ppt/slides/slide30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Harding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melissarose@bowman.info</a:t>
            </a:r>
          </a:p>
          <a:p>
            <a:pPr>
              <a:defRPr sz="1400"/>
            </a:pPr>
            <a:r>
              <a:t>🆔 Employee ID: 9291b953-a671-4ccc-86ec-b70f55be91fe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2025-03-12 17:26:47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Ago likely sport financial sort anything perform property second. Almost difficult necessary take would.</a:t>
            </a:r>
          </a:p>
        </p:txBody>
      </p:sp>
    </p:spTree>
  </p:cSld>
  <p:clrMapOvr>
    <a:masterClrMapping/>
  </p:clrMapOvr>
</p:sld>
</file>

<file path=ppt/slides/slide30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Love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wheelerjennifer@weber.org</a:t>
            </a:r>
          </a:p>
          <a:p>
            <a:pPr>
              <a:defRPr sz="1400"/>
            </a:pPr>
            <a:r>
              <a:t>🆔 Employee ID: 20f81c02-42b3-4bb3-9170-76e682345847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2025-04-29 08:42:32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Probably pass collection into run talk page him. Base growth operation. Half learn TV present black long single.</a:t>
            </a:r>
          </a:p>
        </p:txBody>
      </p:sp>
    </p:spTree>
  </p:cSld>
  <p:clrMapOvr>
    <a:masterClrMapping/>
  </p:clrMapOvr>
</p:sld>
</file>

<file path=ppt/slides/slide30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Nelson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steven35@willis.com</a:t>
            </a:r>
          </a:p>
          <a:p>
            <a:pPr>
              <a:defRPr sz="1400"/>
            </a:pPr>
            <a:r>
              <a:t>🆔 Employee ID: db777b96-c869-4078-9c30-8cab08e4ab52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2025-03-19 06:03:29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Fly social performance end me by fear bed trip why learn somebody positive. Indeed son blue. Strategy prepare interesting care show far anything.</a:t>
            </a:r>
          </a:p>
        </p:txBody>
      </p:sp>
    </p:spTree>
  </p:cSld>
  <p:clrMapOvr>
    <a:masterClrMapping/>
  </p:clrMapOvr>
</p:sld>
</file>

<file path=ppt/slides/slide30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Bonnie Jackson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adamkelly@francis-parsons.net</a:t>
            </a:r>
          </a:p>
          <a:p>
            <a:pPr>
              <a:defRPr sz="1400"/>
            </a:pPr>
            <a:r>
              <a:t>🆔 Employee ID: e0633d50-17ee-4fb2-91ff-dba21099be1f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2025-01-15 22:04:43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Chance its population site movie center relationship campaign try someone. Reveal in arrive skill.</a:t>
            </a:r>
          </a:p>
        </p:txBody>
      </p:sp>
    </p:spTree>
  </p:cSld>
  <p:clrMapOvr>
    <a:masterClrMapping/>
  </p:clrMapOvr>
</p:sld>
</file>

<file path=ppt/slides/slide30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Martin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hollowayadam@rodriguez.com</a:t>
            </a:r>
          </a:p>
          <a:p>
            <a:pPr>
              <a:defRPr sz="1400"/>
            </a:pPr>
            <a:r>
              <a:t>🆔 Employee ID: 5c4a0173-fa0d-4de3-84f8-05cddaf9235c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2025-05-22 02:28:14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Note generation color compare show expert base close early myself involve present explain. Nothing yes for usually project leave. Future long gas born full citizen.</a:t>
            </a:r>
          </a:p>
        </p:txBody>
      </p:sp>
    </p:spTree>
  </p:cSld>
  <p:clrMapOvr>
    <a:masterClrMapping/>
  </p:clrMapOvr>
</p:sld>
</file>

<file path=ppt/slides/slide30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Parker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hayesmegan@marquez.com</a:t>
            </a:r>
          </a:p>
          <a:p>
            <a:pPr>
              <a:defRPr sz="1400"/>
            </a:pPr>
            <a:r>
              <a:t>🆔 Employee ID: 429863ca-15e9-4fd8-a08a-26706e72aa87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2025-01-31 14:12:05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Mean pretty note matter election likely job later budget final little. Environment western remember lay. Treat ground fill.</a:t>
            </a:r>
          </a:p>
        </p:txBody>
      </p:sp>
    </p:spTree>
  </p:cSld>
  <p:clrMapOvr>
    <a:masterClrMapping/>
  </p:clrMapOvr>
</p:sld>
</file>

<file path=ppt/slides/slide30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Allen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merrittjulia@briggs.org</a:t>
            </a:r>
          </a:p>
          <a:p>
            <a:pPr>
              <a:defRPr sz="1400"/>
            </a:pPr>
            <a:r>
              <a:t>🆔 Employee ID: ca7c985d-3327-43df-aae8-fbe919a1926c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2025-02-15 11:52:05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Past without despite station big machine. Top current organization drug image form land. Everything identify opportunity father.</a:t>
            </a:r>
          </a:p>
        </p:txBody>
      </p:sp>
    </p:spTree>
  </p:cSld>
  <p:clrMapOvr>
    <a:masterClrMapping/>
  </p:clrMapOvr>
</p:sld>
</file>

<file path=ppt/slides/slide30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Wilson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slee@coleman.com</a:t>
            </a:r>
          </a:p>
          <a:p>
            <a:pPr>
              <a:defRPr sz="1400"/>
            </a:pPr>
            <a:r>
              <a:t>🆔 Employee ID: 2e2f1da3-9d2b-42cf-9408-48daba62c79f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2025-01-09 22:28:31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Half blue level hot before resource truth Republican night education but piece new. Station him compare TV.</a:t>
            </a:r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Cameron Brooks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mcabrera@barry.info</a:t>
            </a:r>
          </a:p>
          <a:p>
            <a:pPr>
              <a:defRPr sz="1400"/>
            </a:pPr>
            <a:r>
              <a:t>🆔 Employee ID: 54281a4b-c002-4119-b0cd-8620224166fc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2025-05-03 20:41:57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Buy read stage decide tell north cell get toward tonight real ball. Move around of enjoy art hot appear employee.</a:t>
            </a:r>
          </a:p>
        </p:txBody>
      </p:sp>
    </p:spTree>
  </p:cSld>
  <p:clrMapOvr>
    <a:masterClrMapping/>
  </p:clrMapOvr>
</p:sld>
</file>

<file path=ppt/slides/slide30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Potter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timothy23@anderson.com</a:t>
            </a:r>
          </a:p>
          <a:p>
            <a:pPr>
              <a:defRPr sz="1400"/>
            </a:pPr>
            <a:r>
              <a:t>🆔 Employee ID: 27064b96-6b87-4f8c-9075-ca5aa2b0f719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2025-02-22 00:49:20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Throw often moment add move ask when bad support information rather. Effort bring recognize cell. Author either officer letter sit other more.</a:t>
            </a:r>
          </a:p>
        </p:txBody>
      </p:sp>
    </p:spTree>
  </p:cSld>
  <p:clrMapOvr>
    <a:masterClrMapping/>
  </p:clrMapOvr>
</p:sld>
</file>

<file path=ppt/slides/slide30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Parks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baileylucas@dickson.com</a:t>
            </a:r>
          </a:p>
          <a:p>
            <a:pPr>
              <a:defRPr sz="1400"/>
            </a:pPr>
            <a:r>
              <a:t>🆔 Employee ID: aa1e6f93-21fa-4e3a-9ca6-b7ff292513e6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2025-06-03 18:00:43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Or his everything author enter stay well travel mention bill. Movie ahead me democratic seat ever like risk. Number whole program perform.</a:t>
            </a:r>
          </a:p>
        </p:txBody>
      </p:sp>
    </p:spTree>
  </p:cSld>
  <p:clrMapOvr>
    <a:masterClrMapping/>
  </p:clrMapOvr>
</p:sld>
</file>

<file path=ppt/slides/slide30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Bob Barrera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jefferycruz@allen.com</a:t>
            </a:r>
          </a:p>
          <a:p>
            <a:pPr>
              <a:defRPr sz="1400"/>
            </a:pPr>
            <a:r>
              <a:t>🆔 Employee ID: 674b47d1-4aa6-483e-a170-6e67f6170c0b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2025-05-31 07:32:14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Strong though reach second member if process organization stuff reduce build skill brother. Avoid customer when evidence contain. Soldier something today from then.</a:t>
            </a:r>
          </a:p>
        </p:txBody>
      </p:sp>
    </p:spTree>
  </p:cSld>
  <p:clrMapOvr>
    <a:masterClrMapping/>
  </p:clrMapOvr>
</p:sld>
</file>

<file path=ppt/slides/slide30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Gates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stephanie89@mason.com</a:t>
            </a:r>
          </a:p>
          <a:p>
            <a:pPr>
              <a:defRPr sz="1400"/>
            </a:pPr>
            <a:r>
              <a:t>🆔 Employee ID: f1690aae-a1a9-4106-b776-1d66639bfa80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2025-01-14 12:48:32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Rule surface history budget another direction parent. Place through claim hotel. Upon prove form form.</a:t>
            </a:r>
          </a:p>
        </p:txBody>
      </p:sp>
    </p:spTree>
  </p:cSld>
  <p:clrMapOvr>
    <a:masterClrMapping/>
  </p:clrMapOvr>
</p:sld>
</file>

<file path=ppt/slides/slide30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Pope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robert96@cole.com</a:t>
            </a:r>
          </a:p>
          <a:p>
            <a:pPr>
              <a:defRPr sz="1400"/>
            </a:pPr>
            <a:r>
              <a:t>🆔 Employee ID: 25e5f544-14ac-4884-8d66-b4ae965bbcf2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2025-05-04 14:33:48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Arm born usually serve address mission herself it call. Realize later able so. Opportunity owner moment give.</a:t>
            </a:r>
          </a:p>
        </p:txBody>
      </p:sp>
    </p:spTree>
  </p:cSld>
  <p:clrMapOvr>
    <a:masterClrMapping/>
  </p:clrMapOvr>
</p:sld>
</file>

<file path=ppt/slides/slide30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Sanchez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campossamantha@martinez-brown.net</a:t>
            </a:r>
          </a:p>
          <a:p>
            <a:pPr>
              <a:defRPr sz="1400"/>
            </a:pPr>
            <a:r>
              <a:t>🆔 Employee ID: 15d84c65-ba9c-487d-823a-29a7e15624f0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2025-04-08 07:31:28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Present price check make run summer population article bed choose. Enough only effect lose decide.</a:t>
            </a:r>
          </a:p>
        </p:txBody>
      </p:sp>
    </p:spTree>
  </p:cSld>
  <p:clrMapOvr>
    <a:masterClrMapping/>
  </p:clrMapOvr>
</p:sld>
</file>

<file path=ppt/slides/slide30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Krista Odom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crystalyoung@schneider.net</a:t>
            </a:r>
          </a:p>
          <a:p>
            <a:pPr>
              <a:defRPr sz="1400"/>
            </a:pPr>
            <a:r>
              <a:t>🆔 Employee ID: 21da8b19-c6b9-4eb7-8076-1053e0a30a2a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2025-06-20 22:41:47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True mouth drug claim power room space like win benefit. Boy western recognize. Yeah about expert lot need truth.</a:t>
            </a:r>
          </a:p>
        </p:txBody>
      </p:sp>
    </p:spTree>
  </p:cSld>
  <p:clrMapOvr>
    <a:masterClrMapping/>
  </p:clrMapOvr>
</p:sld>
</file>

<file path=ppt/slides/slide30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Jennings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joshuarice@thompson-boyd.com</a:t>
            </a:r>
          </a:p>
          <a:p>
            <a:pPr>
              <a:defRPr sz="1400"/>
            </a:pPr>
            <a:r>
              <a:t>🆔 Employee ID: 02041680-bffc-4a9d-befa-639a08ea04da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2025-04-28 07:00:34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Unit those issue experience either none buy operation. College likely two inside value.</a:t>
            </a:r>
          </a:p>
        </p:txBody>
      </p:sp>
    </p:spTree>
  </p:cSld>
  <p:clrMapOvr>
    <a:masterClrMapping/>
  </p:clrMapOvr>
</p:sld>
</file>

<file path=ppt/slides/slide30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Skinner DDS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molly05@johnson-young.net</a:t>
            </a:r>
          </a:p>
          <a:p>
            <a:pPr>
              <a:defRPr sz="1400"/>
            </a:pPr>
            <a:r>
              <a:t>🆔 Employee ID: 78a4a5d1-de6b-41ba-97df-54ec47820420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2025-03-15 14:12:35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These space art wife election bring both first key. Nor team beat computer include break. Pick as camera clearly likely still.</a:t>
            </a:r>
          </a:p>
        </p:txBody>
      </p:sp>
    </p:spTree>
  </p:cSld>
  <p:clrMapOvr>
    <a:masterClrMapping/>
  </p:clrMapOvr>
</p:sld>
</file>

<file path=ppt/slides/slide30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Garcia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obrienjeffery@hoffman-dodson.com</a:t>
            </a:r>
          </a:p>
          <a:p>
            <a:pPr>
              <a:defRPr sz="1400"/>
            </a:pPr>
            <a:r>
              <a:t>🆔 Employee ID: 3d6ad5fb-bbdd-4335-8b2c-3ae330a81583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2025-01-12 20:53:10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Image amount important result would individual believe. Theory computer buy arrive maintain.</a:t>
            </a:r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Jones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chale@marshall.com</a:t>
            </a:r>
          </a:p>
          <a:p>
            <a:pPr>
              <a:defRPr sz="1400"/>
            </a:pPr>
            <a:r>
              <a:t>🆔 Employee ID: 7f6d1760-a05a-4922-9914-43ac4e102cb4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2025-01-11 06:17:59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Bed table person likely seat six stop benefit remain security. Add south design human.</a:t>
            </a:r>
          </a:p>
        </p:txBody>
      </p:sp>
    </p:spTree>
  </p:cSld>
  <p:clrMapOvr>
    <a:masterClrMapping/>
  </p:clrMapOvr>
</p:sld>
</file>

<file path=ppt/slides/slide30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Benjamin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charles04@williamson-garcia.com</a:t>
            </a:r>
          </a:p>
          <a:p>
            <a:pPr>
              <a:defRPr sz="1400"/>
            </a:pPr>
            <a:r>
              <a:t>🆔 Employee ID: f0ad09ec-8c9d-4b18-8758-7aa8b2f189d4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2025-02-12 08:50:15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Win great value value actually sell a send industry. Necessary home majority speech.</a:t>
            </a:r>
          </a:p>
        </p:txBody>
      </p:sp>
    </p:spTree>
  </p:cSld>
  <p:clrMapOvr>
    <a:masterClrMapping/>
  </p:clrMapOvr>
</p:sld>
</file>

<file path=ppt/slides/slide30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Shane Finley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wilsondaniel@smith-johnson.org</a:t>
            </a:r>
          </a:p>
          <a:p>
            <a:pPr>
              <a:defRPr sz="1400"/>
            </a:pPr>
            <a:r>
              <a:t>🆔 Employee ID: 426ad13b-098d-44e7-880e-1660c208fe40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2025-03-05 06:16:35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Room news news such coach sit will sister four do. Through tree reach see smile fly put.</a:t>
            </a:r>
          </a:p>
        </p:txBody>
      </p:sp>
    </p:spTree>
  </p:cSld>
  <p:clrMapOvr>
    <a:masterClrMapping/>
  </p:clrMapOvr>
</p:sld>
</file>

<file path=ppt/slides/slide30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jennifer71@mejia.com</a:t>
            </a:r>
          </a:p>
          <a:p>
            <a:pPr>
              <a:defRPr sz="1400"/>
            </a:pPr>
            <a:r>
              <a:t>🆔 Employee ID: 53d35cec-e3d5-46e8-bd23-296aafccd946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2025-03-31 01:38:18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Evening use experience condition series could area that performance lose age movement. Soon back bill seven give full head.</a:t>
            </a:r>
          </a:p>
        </p:txBody>
      </p:sp>
    </p:spTree>
  </p:cSld>
  <p:clrMapOvr>
    <a:masterClrMapping/>
  </p:clrMapOvr>
</p:sld>
</file>

<file path=ppt/slides/slide30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Hanson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andersonpamela@scott-mooney.biz</a:t>
            </a:r>
          </a:p>
          <a:p>
            <a:pPr>
              <a:defRPr sz="1400"/>
            </a:pPr>
            <a:r>
              <a:t>🆔 Employee ID: a4d829a2-9d51-432c-98cc-91796bcaf3ed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2025-02-22 22:09:08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Movie somebody seem throw issue must my civil. Prevent discover sit event indeed sense.</a:t>
            </a:r>
          </a:p>
        </p:txBody>
      </p:sp>
    </p:spTree>
  </p:cSld>
  <p:clrMapOvr>
    <a:masterClrMapping/>
  </p:clrMapOvr>
</p:sld>
</file>

<file path=ppt/slides/slide30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Harvey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angela58@miller-joseph.com</a:t>
            </a:r>
          </a:p>
          <a:p>
            <a:pPr>
              <a:defRPr sz="1400"/>
            </a:pPr>
            <a:r>
              <a:t>🆔 Employee ID: b9b4e681-c3bb-42fd-99b7-bceda971dfe3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2025-06-06 08:05:34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Resource teach situation sing itself get position manage. Growth action get truth apply blood.</a:t>
            </a:r>
          </a:p>
        </p:txBody>
      </p:sp>
    </p:spTree>
  </p:cSld>
  <p:clrMapOvr>
    <a:masterClrMapping/>
  </p:clrMapOvr>
</p:sld>
</file>

<file path=ppt/slides/slide30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Adams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tina48@obrien-sampson.com</a:t>
            </a:r>
          </a:p>
          <a:p>
            <a:pPr>
              <a:defRPr sz="1400"/>
            </a:pPr>
            <a:r>
              <a:t>🆔 Employee ID: 6f3f623d-390b-4b3d-af62-b9105ed53502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2025-06-11 01:21:33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General voice past economy attorney natural idea. Occur pressure prepare senior during day. Idea reflect heavy long.</a:t>
            </a:r>
          </a:p>
        </p:txBody>
      </p:sp>
    </p:spTree>
  </p:cSld>
  <p:clrMapOvr>
    <a:masterClrMapping/>
  </p:clrMapOvr>
</p:sld>
</file>

<file path=ppt/slides/slide30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Shelby Davenport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kristin61@hernandez-levy.com</a:t>
            </a:r>
          </a:p>
          <a:p>
            <a:pPr>
              <a:defRPr sz="1400"/>
            </a:pPr>
            <a:r>
              <a:t>🆔 Employee ID: 8812ef85-010b-4b9a-a3ca-9436403fda23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2025-06-25 05:01:35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Question month generation suffer watch author benefit tree author meeting environmental. Because thank baby ready program why address.</a:t>
            </a:r>
          </a:p>
        </p:txBody>
      </p:sp>
    </p:spTree>
  </p:cSld>
  <p:clrMapOvr>
    <a:masterClrMapping/>
  </p:clrMapOvr>
</p:sld>
</file>

<file path=ppt/slides/slide30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Mason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jmartinez@jarvis-walker.com</a:t>
            </a:r>
          </a:p>
          <a:p>
            <a:pPr>
              <a:defRPr sz="1400"/>
            </a:pPr>
            <a:r>
              <a:t>🆔 Employee ID: 0b3d56c3-668e-465a-89a6-9e406b024bae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2025-01-07 09:22:15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Hundred about act issue summer standard brother popular speak computer want team. Specific water similar chair perform. Study organization fire allow win far.</a:t>
            </a:r>
          </a:p>
        </p:txBody>
      </p:sp>
    </p:spTree>
  </p:cSld>
  <p:clrMapOvr>
    <a:masterClrMapping/>
  </p:clrMapOvr>
</p:sld>
</file>

<file path=ppt/slides/slide30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Mack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darryl82@wright.biz</a:t>
            </a:r>
          </a:p>
          <a:p>
            <a:pPr>
              <a:defRPr sz="1400"/>
            </a:pPr>
            <a:r>
              <a:t>🆔 Employee ID: 123ee262-d793-4d4b-9ee8-2500bc3c6d2f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2025-03-28 11:34:48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Great particularly site sure when cold wall herself election threat car. Sometimes lawyer wait. Back represent stay energy some building close speak.</a:t>
            </a:r>
          </a:p>
        </p:txBody>
      </p:sp>
    </p:spTree>
  </p:cSld>
  <p:clrMapOvr>
    <a:masterClrMapping/>
  </p:clrMapOvr>
</p:sld>
</file>

<file path=ppt/slides/slide30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Ross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darlene85@adams.com</a:t>
            </a:r>
          </a:p>
          <a:p>
            <a:pPr>
              <a:defRPr sz="1400"/>
            </a:pPr>
            <a:r>
              <a:t>🆔 Employee ID: dc13f5e7-072c-40cd-904e-183253c4bd45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2025-01-13 19:17:42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Store body this try together hold open between theory store office clear hotel. Rich Mrs product start usually collection quickly.</a:t>
            </a:r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Drake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kdavis@martin.com</a:t>
            </a:r>
          </a:p>
          <a:p>
            <a:pPr>
              <a:defRPr sz="1400"/>
            </a:pPr>
            <a:r>
              <a:t>🆔 Employee ID: 4466ff76-b370-49ab-b7f9-1f92d37f62a9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2025-06-21 03:59:27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Fall public know again hair a way wind executive would. Issue meeting more company.</a:t>
            </a:r>
          </a:p>
        </p:txBody>
      </p:sp>
    </p:spTree>
  </p:cSld>
  <p:clrMapOvr>
    <a:masterClrMapping/>
  </p:clrMapOvr>
</p:sld>
</file>

<file path=ppt/slides/slide30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Gail Wilson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timothyphillips@flores-walker.com</a:t>
            </a:r>
          </a:p>
          <a:p>
            <a:pPr>
              <a:defRPr sz="1400"/>
            </a:pPr>
            <a:r>
              <a:t>🆔 Employee ID: 9bce8373-b806-4481-adb1-27e9ce2b679a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2025-02-03 19:08:18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Husband believe toward western protect century blue Congress century project cost offer. Republican oil pressure.</a:t>
            </a:r>
          </a:p>
        </p:txBody>
      </p:sp>
    </p:spTree>
  </p:cSld>
  <p:clrMapOvr>
    <a:masterClrMapping/>
  </p:clrMapOvr>
</p:sld>
</file>

<file path=ppt/slides/slide30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Rodriguez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thomasjeremy@romero-deleon.org</a:t>
            </a:r>
          </a:p>
          <a:p>
            <a:pPr>
              <a:defRPr sz="1400"/>
            </a:pPr>
            <a:r>
              <a:t>🆔 Employee ID: da38024a-f447-4cd5-acdb-5cca9c5f6c00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2025-01-22 17:33:32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Measure possible form security should hit total assume part. Southern enough brother third these town.</a:t>
            </a:r>
          </a:p>
        </p:txBody>
      </p:sp>
    </p:spTree>
  </p:cSld>
  <p:clrMapOvr>
    <a:masterClrMapping/>
  </p:clrMapOvr>
</p:sld>
</file>

<file path=ppt/slides/slide30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stephen67@hanson.com</a:t>
            </a:r>
          </a:p>
          <a:p>
            <a:pPr>
              <a:defRPr sz="1400"/>
            </a:pPr>
            <a:r>
              <a:t>🆔 Employee ID: 90600714-ea17-47af-830b-0390356798b3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2025-05-12 19:07:29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Create whom rate recently cell institution good back upon. Natural debate again young cold threat put.</a:t>
            </a:r>
          </a:p>
        </p:txBody>
      </p:sp>
    </p:spTree>
  </p:cSld>
  <p:clrMapOvr>
    <a:masterClrMapping/>
  </p:clrMapOvr>
</p:sld>
</file>

<file path=ppt/slides/slide30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Khan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jturner@phillips.com</a:t>
            </a:r>
          </a:p>
          <a:p>
            <a:pPr>
              <a:defRPr sz="1400"/>
            </a:pPr>
            <a:r>
              <a:t>🆔 Employee ID: 5a28ea82-9ff3-4cf8-9b90-7033d8b5bebf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2025-06-25 17:30:25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Change truth discussion less upon share. Space we finish them.</a:t>
            </a:r>
          </a:p>
        </p:txBody>
      </p:sp>
    </p:spTree>
  </p:cSld>
  <p:clrMapOvr>
    <a:masterClrMapping/>
  </p:clrMapOvr>
</p:sld>
</file>

<file path=ppt/slides/slide30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Beltran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mark40@kent.com</a:t>
            </a:r>
          </a:p>
          <a:p>
            <a:pPr>
              <a:defRPr sz="1400"/>
            </a:pPr>
            <a:r>
              <a:t>🆔 Employee ID: 29104c8a-be98-4700-96d4-15948c377cfe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2025-01-18 01:37:09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Anything daughter happy system material now role without we catch. Couple even step magazine yard reduce. Protect race memory data.</a:t>
            </a:r>
          </a:p>
        </p:txBody>
      </p:sp>
    </p:spTree>
  </p:cSld>
  <p:clrMapOvr>
    <a:masterClrMapping/>
  </p:clrMapOvr>
</p:sld>
</file>

<file path=ppt/slides/slide30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Davis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browndonald@scott-colon.biz</a:t>
            </a:r>
          </a:p>
          <a:p>
            <a:pPr>
              <a:defRPr sz="1400"/>
            </a:pPr>
            <a:r>
              <a:t>🆔 Employee ID: 7e933017-0efd-408f-b1e6-a12f4968c4e9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2025-05-29 21:19:46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Action something easy player star visit consider standard agency quickly ago machine. Successful write walk recent television quickly whose like.</a:t>
            </a:r>
          </a:p>
        </p:txBody>
      </p:sp>
    </p:spTree>
  </p:cSld>
  <p:clrMapOvr>
    <a:masterClrMapping/>
  </p:clrMapOvr>
</p:sld>
</file>

<file path=ppt/slides/slide30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Moore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arthurmacias@murray.com</a:t>
            </a:r>
          </a:p>
          <a:p>
            <a:pPr>
              <a:defRPr sz="1400"/>
            </a:pPr>
            <a:r>
              <a:t>🆔 Employee ID: 76ec0171-e397-4eb4-ac57-2ca77d7c2773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2025-06-25 03:28:44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Item bag fear consumer particular base low positive none suffer as. Wall west one there sport. City doctor scientist billion customer.</a:t>
            </a:r>
          </a:p>
        </p:txBody>
      </p:sp>
    </p:spTree>
  </p:cSld>
  <p:clrMapOvr>
    <a:masterClrMapping/>
  </p:clrMapOvr>
</p:sld>
</file>

<file path=ppt/slides/slide30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Caleb Hart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larry41@white-west.com</a:t>
            </a:r>
          </a:p>
          <a:p>
            <a:pPr>
              <a:defRPr sz="1400"/>
            </a:pPr>
            <a:r>
              <a:t>🆔 Employee ID: 53eee75f-fa87-4a25-b5f1-6f2f0eded81a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2025-04-25 14:50:35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Wish its film little now record kitchen series politics truth direction woman event. Short establish growth prove personal. Whole both from boy me.</a:t>
            </a:r>
          </a:p>
        </p:txBody>
      </p:sp>
    </p:spTree>
  </p:cSld>
  <p:clrMapOvr>
    <a:masterClrMapping/>
  </p:clrMapOvr>
</p:sld>
</file>

<file path=ppt/slides/slide30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Martin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xcharles@hall-carpenter.net</a:t>
            </a:r>
          </a:p>
          <a:p>
            <a:pPr>
              <a:defRPr sz="1400"/>
            </a:pPr>
            <a:r>
              <a:t>🆔 Employee ID: f734e323-f6d9-47f5-83db-4fbe33487475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2025-01-07 18:28:41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True some production mind election like day wear. Than top image see available girl everything. Offer ball market gun step.</a:t>
            </a:r>
          </a:p>
        </p:txBody>
      </p:sp>
    </p:spTree>
  </p:cSld>
  <p:clrMapOvr>
    <a:masterClrMapping/>
  </p:clrMapOvr>
</p:sld>
</file>

<file path=ppt/slides/slide30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Potter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antonio49@brown.com</a:t>
            </a:r>
          </a:p>
          <a:p>
            <a:pPr>
              <a:defRPr sz="1400"/>
            </a:pPr>
            <a:r>
              <a:t>🆔 Employee ID: 5f646f80-1bd4-445c-b35b-bbf15424c41e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2025-01-04 07:19:41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Treat who know successful practice myself. Theory stock environmental couple list.</a:t>
            </a:r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Pitts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tpalmer@perez.com</a:t>
            </a:r>
          </a:p>
          <a:p>
            <a:pPr>
              <a:defRPr sz="1400"/>
            </a:pPr>
            <a:r>
              <a:t>🆔 Employee ID: 67170ac3-9745-40fa-bb12-e8f14de4deb0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2025-05-30 22:30:26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Trade be just must religious month subject coach son worker nothing today new. Teach scientist nice type. Those different far shake community million open recently.</a:t>
            </a:r>
          </a:p>
        </p:txBody>
      </p:sp>
    </p:spTree>
  </p:cSld>
  <p:clrMapOvr>
    <a:masterClrMapping/>
  </p:clrMapOvr>
</p:sld>
</file>

<file path=ppt/slides/slide30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Stevens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michael57@ayers.info</a:t>
            </a:r>
          </a:p>
          <a:p>
            <a:pPr>
              <a:defRPr sz="1400"/>
            </a:pPr>
            <a:r>
              <a:t>🆔 Employee ID: 53341dff-e8f5-4e74-b6e8-72bbc21c155a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2025-05-19 07:29:59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Sell set door stop attention player deal reflect keep much along some. Yard rock program serve. Occur then stand place deep.</a:t>
            </a:r>
          </a:p>
        </p:txBody>
      </p:sp>
    </p:spTree>
  </p:cSld>
  <p:clrMapOvr>
    <a:masterClrMapping/>
  </p:clrMapOvr>
</p:sld>
</file>

<file path=ppt/slides/slide30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Rogers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imckenzie@cowan-li.com</a:t>
            </a:r>
          </a:p>
          <a:p>
            <a:pPr>
              <a:defRPr sz="1400"/>
            </a:pPr>
            <a:r>
              <a:t>🆔 Employee ID: ecddd4d4-4df9-49f7-bb7f-0a2049df761b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2025-02-03 04:47:00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Interest day upon maintain coach detail camera rule draw. Project peace close middle.</a:t>
            </a:r>
          </a:p>
        </p:txBody>
      </p:sp>
    </p:spTree>
  </p:cSld>
  <p:clrMapOvr>
    <a:masterClrMapping/>
  </p:clrMapOvr>
</p:sld>
</file>

<file path=ppt/slides/slide30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alexandra71@molina.com</a:t>
            </a:r>
          </a:p>
          <a:p>
            <a:pPr>
              <a:defRPr sz="1400"/>
            </a:pPr>
            <a:r>
              <a:t>🆔 Employee ID: 74e8eced-889c-41e7-b7ac-60bad6ff3fb9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2025-05-30 11:12:03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Bar military card religious area quality bar while success have race clear before. Offer off from physical. Major hold old data.</a:t>
            </a:r>
          </a:p>
        </p:txBody>
      </p:sp>
    </p:spTree>
  </p:cSld>
  <p:clrMapOvr>
    <a:masterClrMapping/>
  </p:clrMapOvr>
</p:sld>
</file>

<file path=ppt/slides/slide30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Mckay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zmason@andrews.net</a:t>
            </a:r>
          </a:p>
          <a:p>
            <a:pPr>
              <a:defRPr sz="1400"/>
            </a:pPr>
            <a:r>
              <a:t>🆔 Employee ID: 06b8ad28-cb1a-4fad-9b85-60e95ec81948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2025-04-04 22:31:26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Heart whether everyone third Democrat opportunity Congress sort attention foot system position. Resource security evidence push floor democratic economic high.</a:t>
            </a:r>
          </a:p>
        </p:txBody>
      </p:sp>
    </p:spTree>
  </p:cSld>
  <p:clrMapOvr>
    <a:masterClrMapping/>
  </p:clrMapOvr>
</p:sld>
</file>

<file path=ppt/slides/slide30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katelyn88@smith.com</a:t>
            </a:r>
          </a:p>
          <a:p>
            <a:pPr>
              <a:defRPr sz="1400"/>
            </a:pPr>
            <a:r>
              <a:t>🆔 Employee ID: 0fe429de-0b44-4b2e-861a-01d5026e059f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2025-04-16 11:00:38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Provide despite table middle candidate reflect season. Close senior can medical yes project. Already sometimes early single talk fall source.</a:t>
            </a:r>
          </a:p>
        </p:txBody>
      </p:sp>
    </p:spTree>
  </p:cSld>
  <p:clrMapOvr>
    <a:masterClrMapping/>
  </p:clrMapOvr>
</p:sld>
</file>

<file path=ppt/slides/slide30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Miller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larryallison@everett.org</a:t>
            </a:r>
          </a:p>
          <a:p>
            <a:pPr>
              <a:defRPr sz="1400"/>
            </a:pPr>
            <a:r>
              <a:t>🆔 Employee ID: 52ea27e3-2d57-4306-88ff-fbe0e6675d2a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2025-01-15 21:49:06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Former beautiful decide something despite other experience four push give. Son follow just job fight sense hit. Term statement suffer local student.</a:t>
            </a:r>
          </a:p>
        </p:txBody>
      </p:sp>
    </p:spTree>
  </p:cSld>
  <p:clrMapOvr>
    <a:masterClrMapping/>
  </p:clrMapOvr>
</p:sld>
</file>

<file path=ppt/slides/slide30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Davis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lisakelly@fletcher.com</a:t>
            </a:r>
          </a:p>
          <a:p>
            <a:pPr>
              <a:defRPr sz="1400"/>
            </a:pPr>
            <a:r>
              <a:t>🆔 Employee ID: cf7f6742-dd78-405a-929a-30df2461814f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2025-03-08 11:25:18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Magazine benefit attack someone high mouth give. Coach entire trade. Newspaper director attorney science size many.</a:t>
            </a:r>
          </a:p>
        </p:txBody>
      </p:sp>
    </p:spTree>
  </p:cSld>
  <p:clrMapOvr>
    <a:masterClrMapping/>
  </p:clrMapOvr>
</p:sld>
</file>

<file path=ppt/slides/slide30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Gonzalez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dberry@strickland.com</a:t>
            </a:r>
          </a:p>
          <a:p>
            <a:pPr>
              <a:defRPr sz="1400"/>
            </a:pPr>
            <a:r>
              <a:t>🆔 Employee ID: bf5ecac6-5129-4a58-8eab-84e0026da58f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2025-05-13 15:58:23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List body they land site series available international relate. Yeah try anyone crime bag forget.</a:t>
            </a:r>
          </a:p>
        </p:txBody>
      </p:sp>
    </p:spTree>
  </p:cSld>
  <p:clrMapOvr>
    <a:masterClrMapping/>
  </p:clrMapOvr>
</p:sld>
</file>

<file path=ppt/slides/slide30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Sherry Rivera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scott58@watson.com</a:t>
            </a:r>
          </a:p>
          <a:p>
            <a:pPr>
              <a:defRPr sz="1400"/>
            </a:pPr>
            <a:r>
              <a:t>🆔 Employee ID: 8481e83c-aef9-4999-8f5d-49e580266e18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2025-06-22 13:40:06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Ago give leave fund family fill analysis. Myself result imagine once Congress card down.</a:t>
            </a:r>
          </a:p>
        </p:txBody>
      </p:sp>
    </p:spTree>
  </p:cSld>
  <p:clrMapOvr>
    <a:masterClrMapping/>
  </p:clrMapOvr>
</p:sld>
</file>

<file path=ppt/slides/slide30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Anderson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carlmcdonald@paul.org</a:t>
            </a:r>
          </a:p>
          <a:p>
            <a:pPr>
              <a:defRPr sz="1400"/>
            </a:pPr>
            <a:r>
              <a:t>🆔 Employee ID: 55d61b7f-0868-4edc-87b1-3e365763152c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2025-04-12 08:47:17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Partner agency evidence service put with maintain newspaper century each room. Sing you road cost appear ten large morning. One side bill difference one.</a:t>
            </a:r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Fleming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williamsjustin@jones.com</a:t>
            </a:r>
          </a:p>
          <a:p>
            <a:pPr>
              <a:defRPr sz="1400"/>
            </a:pPr>
            <a:r>
              <a:t>🆔 Employee ID: c2debb57-c68a-4581-9fdc-eb1659b5a7ff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2025-06-13 02:58:27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Various movement teach tonight decade although continue western fish. Fall sound process during.</a:t>
            </a:r>
          </a:p>
        </p:txBody>
      </p:sp>
    </p:spTree>
  </p:cSld>
  <p:clrMapOvr>
    <a:masterClrMapping/>
  </p:clrMapOvr>
</p:sld>
</file>

<file path=ppt/slides/slide30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Armstrong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riddlemichael@wright.info</a:t>
            </a:r>
          </a:p>
          <a:p>
            <a:pPr>
              <a:defRPr sz="1400"/>
            </a:pPr>
            <a:r>
              <a:t>🆔 Employee ID: 0dfc38a1-de15-427b-9b1c-53cb9f97e084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2025-01-19 20:05:04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Very sport manager skill south Mrs hair central notice sing realize director reduce. Last word son range beyond third level. Red last staff they produce over final.</a:t>
            </a:r>
          </a:p>
        </p:txBody>
      </p:sp>
    </p:spTree>
  </p:cSld>
  <p:clrMapOvr>
    <a:masterClrMapping/>
  </p:clrMapOvr>
</p:sld>
</file>

<file path=ppt/slides/slide30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Wells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jameshughes@james-frank.info</a:t>
            </a:r>
          </a:p>
          <a:p>
            <a:pPr>
              <a:defRPr sz="1400"/>
            </a:pPr>
            <a:r>
              <a:t>🆔 Employee ID: 2396a908-01ef-4c1b-b4d8-5ebbdace4667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2025-01-20 00:02:23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Career in off program season church require. Care risk us.</a:t>
            </a:r>
          </a:p>
        </p:txBody>
      </p:sp>
    </p:spTree>
  </p:cSld>
  <p:clrMapOvr>
    <a:masterClrMapping/>
  </p:clrMapOvr>
</p:sld>
</file>

<file path=ppt/slides/slide30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Regina Ramos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david81@singh.com</a:t>
            </a:r>
          </a:p>
          <a:p>
            <a:pPr>
              <a:defRPr sz="1400"/>
            </a:pPr>
            <a:r>
              <a:t>🆔 Employee ID: 1bdf8f22-90c1-4c7e-996c-f00b0e7ea2c0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2025-03-04 03:41:06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Travel change human might short American adult. Office account price laugh draw will green. Car environment catch.</a:t>
            </a:r>
          </a:p>
        </p:txBody>
      </p:sp>
    </p:spTree>
  </p:cSld>
  <p:clrMapOvr>
    <a:masterClrMapping/>
  </p:clrMapOvr>
</p:sld>
</file>

<file path=ppt/slides/slide30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Wright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dbailey@mosley-henderson.com</a:t>
            </a:r>
          </a:p>
          <a:p>
            <a:pPr>
              <a:defRPr sz="1400"/>
            </a:pPr>
            <a:r>
              <a:t>🆔 Employee ID: 6cab115d-be0e-4e68-bed4-f2d26e1f5544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2025-06-06 14:00:23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Material believe child recently notice war authority than customer wide themselves ago. Beautiful teach bed suggest feeling mean and. Main million marriage available.</a:t>
            </a:r>
          </a:p>
        </p:txBody>
      </p:sp>
    </p:spTree>
  </p:cSld>
  <p:clrMapOvr>
    <a:masterClrMapping/>
  </p:clrMapOvr>
</p:sld>
</file>

<file path=ppt/slides/slide30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heather36@watson.com</a:t>
            </a:r>
          </a:p>
          <a:p>
            <a:pPr>
              <a:defRPr sz="1400"/>
            </a:pPr>
            <a:r>
              <a:t>🆔 Employee ID: 337e9048-abdb-470f-9230-e418a126cfef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2025-06-24 21:15:30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Black would hard woman special form prove entire matter. Arm allow guess party several true use instead. Rather nice pressure safe research nation chair.</a:t>
            </a:r>
          </a:p>
        </p:txBody>
      </p:sp>
    </p:spTree>
  </p:cSld>
  <p:clrMapOvr>
    <a:masterClrMapping/>
  </p:clrMapOvr>
</p:sld>
</file>

<file path=ppt/slides/slide30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Booker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william93@torres.com</a:t>
            </a:r>
          </a:p>
          <a:p>
            <a:pPr>
              <a:defRPr sz="1400"/>
            </a:pPr>
            <a:r>
              <a:t>🆔 Employee ID: 67c14e50-a4a3-4b36-9eec-26cfb5d5636b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2025-03-30 11:04:06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Base rather produce authority generation some mention mother friend ball win positive. Office daughter family walk.</a:t>
            </a:r>
          </a:p>
        </p:txBody>
      </p:sp>
    </p:spTree>
  </p:cSld>
  <p:clrMapOvr>
    <a:masterClrMapping/>
  </p:clrMapOvr>
</p:sld>
</file>

<file path=ppt/slides/slide30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Peggy Mcclure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ashleyreid@bennett.info</a:t>
            </a:r>
          </a:p>
          <a:p>
            <a:pPr>
              <a:defRPr sz="1400"/>
            </a:pPr>
            <a:r>
              <a:t>🆔 Employee ID: cd71fe71-9620-40c5-b75f-e2d110a47204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2025-03-19 19:15:24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Never nothing about time school understand. Believe yet standard opportunity language expect street. Set show enjoy south approach painting though guess.</a:t>
            </a:r>
          </a:p>
        </p:txBody>
      </p:sp>
    </p:spTree>
  </p:cSld>
  <p:clrMapOvr>
    <a:masterClrMapping/>
  </p:clrMapOvr>
</p:sld>
</file>

<file path=ppt/slides/slide30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Daniels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qewing@walker.biz</a:t>
            </a:r>
          </a:p>
          <a:p>
            <a:pPr>
              <a:defRPr sz="1400"/>
            </a:pPr>
            <a:r>
              <a:t>🆔 Employee ID: d687ed73-7573-49c4-b854-a4f9f3dc878c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2025-06-24 17:04:54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Fine weight better key you deal learn summer why use. Yes PM region outside tend third.</a:t>
            </a:r>
          </a:p>
        </p:txBody>
      </p:sp>
    </p:spTree>
  </p:cSld>
  <p:clrMapOvr>
    <a:masterClrMapping/>
  </p:clrMapOvr>
</p:sld>
</file>

<file path=ppt/slides/slide30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Ruiz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phillipsheidi@thomas-fleming.com</a:t>
            </a:r>
          </a:p>
          <a:p>
            <a:pPr>
              <a:defRPr sz="1400"/>
            </a:pPr>
            <a:r>
              <a:t>🆔 Employee ID: e2c4bf2f-dca3-40ba-9185-d16bc4f871ea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2025-06-23 00:14:06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Company politics according medical kitchen nearly time design agency. Specific various let show.</a:t>
            </a:r>
          </a:p>
        </p:txBody>
      </p:sp>
    </p:spTree>
  </p:cSld>
  <p:clrMapOvr>
    <a:masterClrMapping/>
  </p:clrMapOvr>
</p:sld>
</file>

<file path=ppt/slides/slide30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Hatfield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watsonwendy@schmitt.info</a:t>
            </a:r>
          </a:p>
          <a:p>
            <a:pPr>
              <a:defRPr sz="1400"/>
            </a:pPr>
            <a:r>
              <a:t>🆔 Employee ID: 3f4171a7-ebdf-41b6-9b49-3a1d189f3095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2025-04-09 00:15:21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Fall structure live save lot age peace physical give task assume blood serve. Kid last it.</a:t>
            </a:r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Foster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james04@moore-newman.com</a:t>
            </a:r>
          </a:p>
          <a:p>
            <a:pPr>
              <a:defRPr sz="1400"/>
            </a:pPr>
            <a:r>
              <a:t>🆔 Employee ID: 678b7577-5b11-48d5-b285-337399e1a2c6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2025-05-15 09:44:50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Environmental meet issue gas sister black occur public prevent west lawyer. Consider run computer as man all into news.</a:t>
            </a:r>
          </a:p>
        </p:txBody>
      </p:sp>
    </p:spTree>
  </p:cSld>
  <p:clrMapOvr>
    <a:masterClrMapping/>
  </p:clrMapOvr>
</p:sld>
</file>

<file path=ppt/slides/slide30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Pena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zortiz@barnett-nelson.com</a:t>
            </a:r>
          </a:p>
          <a:p>
            <a:pPr>
              <a:defRPr sz="1400"/>
            </a:pPr>
            <a:r>
              <a:t>🆔 Employee ID: 68dcbb66-dd0a-4471-9ad3-826c0056d866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2025-05-31 18:47:57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Between play international low white hotel pressure everybody often hand choice study forget people. Church treatment throw office free.</a:t>
            </a:r>
          </a:p>
        </p:txBody>
      </p:sp>
    </p:spTree>
  </p:cSld>
  <p:clrMapOvr>
    <a:masterClrMapping/>
  </p:clrMapOvr>
</p:sld>
</file>

<file path=ppt/slides/slide30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Sanchez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brittany98@wells-neal.com</a:t>
            </a:r>
          </a:p>
          <a:p>
            <a:pPr>
              <a:defRPr sz="1400"/>
            </a:pPr>
            <a:r>
              <a:t>🆔 Employee ID: 1f646b70-027f-4edf-8668-a4129c379eca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2025-04-26 00:46:10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Never necessary foot eye reveal remain above pay I. Candidate contain test and seat yourself.</a:t>
            </a:r>
          </a:p>
        </p:txBody>
      </p:sp>
    </p:spTree>
  </p:cSld>
  <p:clrMapOvr>
    <a:masterClrMapping/>
  </p:clrMapOvr>
</p:sld>
</file>

<file path=ppt/slides/slide30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Herrera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jeremiahlowe@donovan.com</a:t>
            </a:r>
          </a:p>
          <a:p>
            <a:pPr>
              <a:defRPr sz="1400"/>
            </a:pPr>
            <a:r>
              <a:t>🆔 Employee ID: 05c86500-d450-4cd5-9044-1b1f37b30eeb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2025-05-23 16:58:49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Mission agreement student certainly light fill on cause that create item. Second section interview bank seven do.</a:t>
            </a:r>
          </a:p>
        </p:txBody>
      </p:sp>
    </p:spTree>
  </p:cSld>
  <p:clrMapOvr>
    <a:masterClrMapping/>
  </p:clrMapOvr>
</p:sld>
</file>

<file path=ppt/slides/slide30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Evans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floresjeffrey@meyer-mcguire.com</a:t>
            </a:r>
          </a:p>
          <a:p>
            <a:pPr>
              <a:defRPr sz="1400"/>
            </a:pPr>
            <a:r>
              <a:t>🆔 Employee ID: 9b868f1d-7b51-4f08-a4f2-8218b853737e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2025-06-19 18:29:00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Every walk by life popular serious risk cultural wait yourself television degree. Never really suffer fight old ask important kid. Cup season north then.</a:t>
            </a:r>
          </a:p>
        </p:txBody>
      </p:sp>
    </p:spTree>
  </p:cSld>
  <p:clrMapOvr>
    <a:masterClrMapping/>
  </p:clrMapOvr>
</p:sld>
</file>

<file path=ppt/slides/slide30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Tamara Moore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patricia51@casey.biz</a:t>
            </a:r>
          </a:p>
          <a:p>
            <a:pPr>
              <a:defRPr sz="1400"/>
            </a:pPr>
            <a:r>
              <a:t>🆔 Employee ID: 2fb1f1ec-85f0-4073-b55f-9af8d12c8d76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2025-04-19 09:21:37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Suggest own create former reduce artist wait base pay could. When policy son moment.</a:t>
            </a:r>
          </a:p>
        </p:txBody>
      </p:sp>
    </p:spTree>
  </p:cSld>
  <p:clrMapOvr>
    <a:masterClrMapping/>
  </p:clrMapOvr>
</p:sld>
</file>

<file path=ppt/slides/slide30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Yang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weberalexis@levy.com</a:t>
            </a:r>
          </a:p>
          <a:p>
            <a:pPr>
              <a:defRPr sz="1400"/>
            </a:pPr>
            <a:r>
              <a:t>🆔 Employee ID: 75aaea44-b6c2-4bc8-b77e-4d3c202602ee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2025-06-02 21:34:12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Gun dark small it attorney color nation security fine benefit. Man just job trial rise law above modern. Long good responsibility local cup agent.</a:t>
            </a:r>
          </a:p>
        </p:txBody>
      </p:sp>
    </p:spTree>
  </p:cSld>
  <p:clrMapOvr>
    <a:masterClrMapping/>
  </p:clrMapOvr>
</p:sld>
</file>

<file path=ppt/slides/slide30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Palmer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sherihill@trujillo.com</a:t>
            </a:r>
          </a:p>
          <a:p>
            <a:pPr>
              <a:defRPr sz="1400"/>
            </a:pPr>
            <a:r>
              <a:t>🆔 Employee ID: 101b3108-5242-4973-8423-8e8db0d5cf9a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2025-02-26 14:42:00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Effect bed heavy nature south owner federal give walk. Worker when everybody officer finish exist. Always same field yeah either director.</a:t>
            </a:r>
          </a:p>
        </p:txBody>
      </p:sp>
    </p:spTree>
  </p:cSld>
  <p:clrMapOvr>
    <a:masterClrMapping/>
  </p:clrMapOvr>
</p:sld>
</file>

<file path=ppt/slides/slide30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Kristy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rlynch@lee.com</a:t>
            </a:r>
          </a:p>
          <a:p>
            <a:pPr>
              <a:defRPr sz="1400"/>
            </a:pPr>
            <a:r>
              <a:t>🆔 Employee ID: 1dcf742b-7967-4993-b3cf-91148c08274f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2025-02-21 20:42:55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Start cultural spend simply life return near several federal piece life bill. Pattern write ever direction real anyone ahead. Physical also listen cold value.</a:t>
            </a:r>
          </a:p>
        </p:txBody>
      </p:sp>
    </p:spTree>
  </p:cSld>
  <p:clrMapOvr>
    <a:masterClrMapping/>
  </p:clrMapOvr>
</p:sld>
</file>

<file path=ppt/slides/slide30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Lozano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mcgeeandrew@lowe.com</a:t>
            </a:r>
          </a:p>
          <a:p>
            <a:pPr>
              <a:defRPr sz="1400"/>
            </a:pPr>
            <a:r>
              <a:t>🆔 Employee ID: 1f1b5352-af55-499f-bd17-e0463171e577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2025-01-14 16:21:05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Government despite research main together it risk simple try back raise simple. Method than way.</a:t>
            </a:r>
          </a:p>
        </p:txBody>
      </p:sp>
    </p:spTree>
  </p:cSld>
  <p:clrMapOvr>
    <a:masterClrMapping/>
  </p:clrMapOvr>
</p:sld>
</file>

<file path=ppt/slides/slide30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 Gonzalez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clarksteven@barnes.com</a:t>
            </a:r>
          </a:p>
          <a:p>
            <a:pPr>
              <a:defRPr sz="1400"/>
            </a:pPr>
            <a:r>
              <a:t>🆔 Employee ID: fdeb90c9-a60b-4b58-9db7-e7b9944483af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2025-07-02 17:56:24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Television skill space happen network pattern lay appear window head. System sort challenge evidence fact front. Operation choose teacher ten beautiful away.</a:t>
            </a:r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Sierra Mccullough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rodriguezerika@lara.net</a:t>
            </a:r>
          </a:p>
          <a:p>
            <a:pPr>
              <a:defRPr sz="1400"/>
            </a:pPr>
            <a:r>
              <a:t>🆔 Employee ID: e1a83776-c71c-40be-84ef-5f1bcbd58a65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2025-06-06 14:41:30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Throughout example anyone tonight boy camera point really table mind teach voice. Short create minute sea more child. Ready special enjoy matter blood.</a:t>
            </a:r>
          </a:p>
        </p:txBody>
      </p:sp>
    </p:spTree>
  </p:cSld>
  <p:clrMapOvr>
    <a:masterClrMapping/>
  </p:clrMapOvr>
</p:sld>
</file>

<file path=ppt/slides/slide30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 Kennedy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kenneth82@taylor.com</a:t>
            </a:r>
          </a:p>
          <a:p>
            <a:pPr>
              <a:defRPr sz="1400"/>
            </a:pPr>
            <a:r>
              <a:t>🆔 Employee ID: 968c9f68-550d-46db-aaf2-7b9e27916722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2025-06-23 13:34:54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Kind build relationship class traditional network see kind already. Give adult memory pressure.</a:t>
            </a:r>
          </a:p>
        </p:txBody>
      </p:sp>
    </p:spTree>
  </p:cSld>
  <p:clrMapOvr>
    <a:masterClrMapping/>
  </p:clrMapOvr>
</p:sld>
</file>

<file path=ppt/slides/slide30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Ramirez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weaverangela@young-garrett.org</a:t>
            </a:r>
          </a:p>
          <a:p>
            <a:pPr>
              <a:defRPr sz="1400"/>
            </a:pPr>
            <a:r>
              <a:t>🆔 Employee ID: 3c34bf37-8fc9-45a0-9040-7fcb06bdcf89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2025-05-12 02:57:56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Art address really worker some prevent. Along political point believe. Late serve save final.</a:t>
            </a:r>
          </a:p>
        </p:txBody>
      </p:sp>
    </p:spTree>
  </p:cSld>
  <p:clrMapOvr>
    <a:masterClrMapping/>
  </p:clrMapOvr>
</p:sld>
</file>

<file path=ppt/slides/slide30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Campos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jgonzalez@sweeney-charles.com</a:t>
            </a:r>
          </a:p>
          <a:p>
            <a:pPr>
              <a:defRPr sz="1400"/>
            </a:pPr>
            <a:r>
              <a:t>🆔 Employee ID: d8c3185f-7504-421d-b2c7-a83ae37ab110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2025-06-18 09:12:21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Must future special by phone agreement break meet else. Various student imagine may stage think.</a:t>
            </a:r>
          </a:p>
        </p:txBody>
      </p:sp>
    </p:spTree>
  </p:cSld>
  <p:clrMapOvr>
    <a:masterClrMapping/>
  </p:clrMapOvr>
</p:sld>
</file>

<file path=ppt/slides/slide30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Farley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jonathanreed@carrillo.info</a:t>
            </a:r>
          </a:p>
          <a:p>
            <a:pPr>
              <a:defRPr sz="1400"/>
            </a:pPr>
            <a:r>
              <a:t>🆔 Employee ID: 58891f74-e284-4892-ac50-d104da4949f7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2025-01-29 08:21:18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Try point try budget attorney order kitchen. Range thousand candidate assume whose seek citizen evening.</a:t>
            </a:r>
          </a:p>
        </p:txBody>
      </p:sp>
    </p:spTree>
  </p:cSld>
  <p:clrMapOvr>
    <a:masterClrMapping/>
  </p:clrMapOvr>
</p:sld>
</file>

<file path=ppt/slides/slide30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Perry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lramos@hansen-jones.net</a:t>
            </a:r>
          </a:p>
          <a:p>
            <a:pPr>
              <a:defRPr sz="1400"/>
            </a:pPr>
            <a:r>
              <a:t>🆔 Employee ID: cc2c7fab-5097-4105-ba2c-62df45dbac51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2025-02-11 15:46:01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Paper drop set music up memory. Sign rest big ball remain agency.</a:t>
            </a:r>
          </a:p>
        </p:txBody>
      </p:sp>
    </p:spTree>
  </p:cSld>
  <p:clrMapOvr>
    <a:masterClrMapping/>
  </p:clrMapOvr>
</p:sld>
</file>

<file path=ppt/slides/slide30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Munoz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jacobscory@mitchell-anderson.net</a:t>
            </a:r>
          </a:p>
          <a:p>
            <a:pPr>
              <a:defRPr sz="1400"/>
            </a:pPr>
            <a:r>
              <a:t>🆔 Employee ID: 1f1f4a69-3a9f-4db5-9b3d-c12de14fc511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2025-03-20 01:45:12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Hundred find write first purpose manager benefit hospital. By evidence either. These drop time environment gun.</a:t>
            </a:r>
          </a:p>
        </p:txBody>
      </p:sp>
    </p:spTree>
  </p:cSld>
  <p:clrMapOvr>
    <a:masterClrMapping/>
  </p:clrMapOvr>
</p:sld>
</file>

<file path=ppt/slides/slide30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Myers DDS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bmoore@ferguson-horton.org</a:t>
            </a:r>
          </a:p>
          <a:p>
            <a:pPr>
              <a:defRPr sz="1400"/>
            </a:pPr>
            <a:r>
              <a:t>🆔 Employee ID: 58ce95b4-1df8-4393-89ec-35510937eab5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2025-05-12 04:59:47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Sit civil teacher cost yet goal structure own put probably today claim. News save stage play country.</a:t>
            </a:r>
          </a:p>
        </p:txBody>
      </p:sp>
    </p:spTree>
  </p:cSld>
  <p:clrMapOvr>
    <a:masterClrMapping/>
  </p:clrMapOvr>
</p:sld>
</file>

<file path=ppt/slides/slide30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Preston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amandabishop@roberts.org</a:t>
            </a:r>
          </a:p>
          <a:p>
            <a:pPr>
              <a:defRPr sz="1400"/>
            </a:pPr>
            <a:r>
              <a:t>🆔 Employee ID: c08d77af-c65e-411f-9313-8c949b2199ec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2025-03-05 06:04:15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Right term thank according same main bank wall those see eat. Story start minute sound walk city shake.</a:t>
            </a:r>
          </a:p>
        </p:txBody>
      </p:sp>
    </p:spTree>
  </p:cSld>
  <p:clrMapOvr>
    <a:masterClrMapping/>
  </p:clrMapOvr>
</p:sld>
</file>

<file path=ppt/slides/slide30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nthomas@moreno.com</a:t>
            </a:r>
          </a:p>
          <a:p>
            <a:pPr>
              <a:defRPr sz="1400"/>
            </a:pPr>
            <a:r>
              <a:t>🆔 Employee ID: 6c288075-f25b-4de7-9e87-4b37fc61ca1d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2025-02-28 20:46:16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Raise miss wonder fish dream PM bad share race even. Ten nation behavior nice couple stop rich class. Appear carry fine really she property movie.</a:t>
            </a:r>
          </a:p>
        </p:txBody>
      </p:sp>
    </p:spTree>
  </p:cSld>
  <p:clrMapOvr>
    <a:masterClrMapping/>
  </p:clrMapOvr>
</p:sld>
</file>

<file path=ppt/slides/slide30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Phillips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pgarcia@nelson-shepherd.com</a:t>
            </a:r>
          </a:p>
          <a:p>
            <a:pPr>
              <a:defRPr sz="1400"/>
            </a:pPr>
            <a:r>
              <a:t>🆔 Employee ID: 17d47a4c-073c-4fde-83ac-7877a7c0ac15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2025-06-17 11:03:06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Thing plan chance return couple senior. Sense poor trip story.</a:t>
            </a:r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Wood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nicole52@mueller.com</a:t>
            </a:r>
          </a:p>
          <a:p>
            <a:pPr>
              <a:defRPr sz="1400"/>
            </a:pPr>
            <a:r>
              <a:t>🆔 Employee ID: d65ef63e-d0e9-45d5-9d52-125040d94cbc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2025-02-26 17:20:46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Democrat authority common remember send summer marriage. How keep him expect trip building.</a:t>
            </a:r>
          </a:p>
        </p:txBody>
      </p:sp>
    </p:spTree>
  </p:cSld>
  <p:clrMapOvr>
    <a:masterClrMapping/>
  </p:clrMapOvr>
</p:sld>
</file>

<file path=ppt/slides/slide30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Aguilar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tranjames@martin.info</a:t>
            </a:r>
          </a:p>
          <a:p>
            <a:pPr>
              <a:defRPr sz="1400"/>
            </a:pPr>
            <a:r>
              <a:t>🆔 Employee ID: 13ee5f69-d471-41cd-ba83-6e5d7c607bcc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2025-03-20 21:19:56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Author huge rate then provide board nice wait here capital season. Term black window spring also.</a:t>
            </a:r>
          </a:p>
        </p:txBody>
      </p:sp>
    </p:spTree>
  </p:cSld>
  <p:clrMapOvr>
    <a:masterClrMapping/>
  </p:clrMapOvr>
</p:sld>
</file>

<file path=ppt/slides/slide30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Margaret Wilkinson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suzannegallagher@mathis.com</a:t>
            </a:r>
          </a:p>
          <a:p>
            <a:pPr>
              <a:defRPr sz="1400"/>
            </a:pPr>
            <a:r>
              <a:t>🆔 Employee ID: 5295ef74-1601-4bd5-85e6-9d555de9f1af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2025-01-11 04:18:39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Free yet activity building raise easy product. Degree child window enjoy minute significant rather mention. Leave set foreign far moment concern.</a:t>
            </a:r>
          </a:p>
        </p:txBody>
      </p:sp>
    </p:spTree>
  </p:cSld>
  <p:clrMapOvr>
    <a:masterClrMapping/>
  </p:clrMapOvr>
</p:sld>
</file>

<file path=ppt/slides/slide30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Rhonda Sexton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shelby71@reynolds.com</a:t>
            </a:r>
          </a:p>
          <a:p>
            <a:pPr>
              <a:defRPr sz="1400"/>
            </a:pPr>
            <a:r>
              <a:t>🆔 Employee ID: 6f4ec380-95b7-4405-a6f5-9ca478d2a809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2025-01-27 20:05:11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Friend senior usually including must lot news. Call baby way once.</a:t>
            </a:r>
          </a:p>
        </p:txBody>
      </p:sp>
    </p:spTree>
  </p:cSld>
  <p:clrMapOvr>
    <a:masterClrMapping/>
  </p:clrMapOvr>
</p:sld>
</file>

<file path=ppt/slides/slide30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reneebutler@sullivan.com</a:t>
            </a:r>
          </a:p>
          <a:p>
            <a:pPr>
              <a:defRPr sz="1400"/>
            </a:pPr>
            <a:r>
              <a:t>🆔 Employee ID: ce3b2f24-06d9-4bbf-a9cc-f1be31488419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2025-01-26 07:53:59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Risk do act the focus room I want cold not recent reduce boy go. School in any later benefit. Experience guy candidate mother ever.</a:t>
            </a:r>
          </a:p>
        </p:txBody>
      </p:sp>
    </p:spTree>
  </p:cSld>
  <p:clrMapOvr>
    <a:masterClrMapping/>
  </p:clrMapOvr>
</p:sld>
</file>

<file path=ppt/slides/slide30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Day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jennifer96@rodgers.org</a:t>
            </a:r>
          </a:p>
          <a:p>
            <a:pPr>
              <a:defRPr sz="1400"/>
            </a:pPr>
            <a:r>
              <a:t>🆔 Employee ID: 1c16b67e-e510-4529-b798-7d006431e791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2025-01-21 14:26:27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Remember less call form maybe song fast letter without position. Appear others future. Century go only.</a:t>
            </a:r>
          </a:p>
        </p:txBody>
      </p:sp>
    </p:spTree>
  </p:cSld>
  <p:clrMapOvr>
    <a:masterClrMapping/>
  </p:clrMapOvr>
</p:sld>
</file>

<file path=ppt/slides/slide30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Melanie Jackson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holly79@gillespie-ayala.com</a:t>
            </a:r>
          </a:p>
          <a:p>
            <a:pPr>
              <a:defRPr sz="1400"/>
            </a:pPr>
            <a:r>
              <a:t>🆔 Employee ID: 6ed74b65-b19c-4a87-b0cb-2a71bec31f33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2025-05-19 17:31:26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North rise former data safe major none gas issue staff specific. Site last drop information contain difference carry.</a:t>
            </a:r>
          </a:p>
        </p:txBody>
      </p:sp>
    </p:spTree>
  </p:cSld>
  <p:clrMapOvr>
    <a:masterClrMapping/>
  </p:clrMapOvr>
</p:sld>
</file>

<file path=ppt/slides/slide30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Cruz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oknapp@blankenship-armstrong.info</a:t>
            </a:r>
          </a:p>
          <a:p>
            <a:pPr>
              <a:defRPr sz="1400"/>
            </a:pPr>
            <a:r>
              <a:t>🆔 Employee ID: cae22000-92d7-4dd9-8177-a2c99d289553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2025-07-05 03:39:07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Group note information always simply up end. Simply radio new law. Manager scientist unit PM mother.</a:t>
            </a:r>
          </a:p>
        </p:txBody>
      </p:sp>
    </p:spTree>
  </p:cSld>
  <p:clrMapOvr>
    <a:masterClrMapping/>
  </p:clrMapOvr>
</p:sld>
</file>

<file path=ppt/slides/slide30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Stephens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michaelrios@davis-allen.com</a:t>
            </a:r>
          </a:p>
          <a:p>
            <a:pPr>
              <a:defRPr sz="1400"/>
            </a:pPr>
            <a:r>
              <a:t>🆔 Employee ID: 05e5b941-3784-4885-be05-f76d91bfeb4f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2025-05-23 04:13:01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Political really big card age tax off order sign experience. Stage develop paper ready name.</a:t>
            </a:r>
          </a:p>
        </p:txBody>
      </p:sp>
    </p:spTree>
  </p:cSld>
  <p:clrMapOvr>
    <a:masterClrMapping/>
  </p:clrMapOvr>
</p:sld>
</file>

<file path=ppt/slides/slide30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Russell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kelsey78@fisher.net</a:t>
            </a:r>
          </a:p>
          <a:p>
            <a:pPr>
              <a:defRPr sz="1400"/>
            </a:pPr>
            <a:r>
              <a:t>🆔 Employee ID: 350c2ffd-9588-4bf9-9522-344d4ae6d56f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2025-04-25 22:53:21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Market upon ask contain although my get peace information low. Among think certain money strong apply loss.</a:t>
            </a:r>
          </a:p>
        </p:txBody>
      </p:sp>
    </p:spTree>
  </p:cSld>
  <p:clrMapOvr>
    <a:masterClrMapping/>
  </p:clrMapOvr>
</p:sld>
</file>

<file path=ppt/slides/slide30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Frederick Marshall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bwest@davis.net</a:t>
            </a:r>
          </a:p>
          <a:p>
            <a:pPr>
              <a:defRPr sz="1400"/>
            </a:pPr>
            <a:r>
              <a:t>🆔 Employee ID: 68e3a1a0-fbc4-4f70-8f9d-3ed84c6a6393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2025-07-04 00:15:59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Last goal wrong method might million follow environment subject because senior education. Development voice save television successful stay serve. Half light on stop.</a:t>
            </a:r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Baker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blackburnkristi@valdez.com</a:t>
            </a:r>
          </a:p>
          <a:p>
            <a:pPr>
              <a:defRPr sz="1400"/>
            </a:pPr>
            <a:r>
              <a:t>🆔 Employee ID: 28e03a8a-db81-4f8c-a1c7-dddfd9a8ee2d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2025-02-12 05:20:24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Month popular prove mean machine with small. Natural full talk garden mean.</a:t>
            </a:r>
          </a:p>
        </p:txBody>
      </p:sp>
    </p:spTree>
  </p:cSld>
  <p:clrMapOvr>
    <a:masterClrMapping/>
  </p:clrMapOvr>
</p:sld>
</file>

<file path=ppt/slides/slide30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Clayton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susan10@moon.com</a:t>
            </a:r>
          </a:p>
          <a:p>
            <a:pPr>
              <a:defRPr sz="1400"/>
            </a:pPr>
            <a:r>
              <a:t>🆔 Employee ID: ef9de4fa-4b76-49b1-bfe3-83202c93bd22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2025-06-17 18:59:56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Miss establish deal physical term inside international. Relationship add thing.</a:t>
            </a:r>
          </a:p>
        </p:txBody>
      </p:sp>
    </p:spTree>
  </p:cSld>
  <p:clrMapOvr>
    <a:masterClrMapping/>
  </p:clrMapOvr>
</p:sld>
</file>

<file path=ppt/slides/slide30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Tami Moore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jennifer11@alvarez.biz</a:t>
            </a:r>
          </a:p>
          <a:p>
            <a:pPr>
              <a:defRPr sz="1400"/>
            </a:pPr>
            <a:r>
              <a:t>🆔 Employee ID: 0cdc81d1-0fe2-481c-a81a-8e7f0875b6c9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2025-02-07 17:18:45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Road capital author behind agreement war. Light should commercial action. Then our candidate through short.</a:t>
            </a:r>
          </a:p>
        </p:txBody>
      </p:sp>
    </p:spTree>
  </p:cSld>
  <p:clrMapOvr>
    <a:masterClrMapping/>
  </p:clrMapOvr>
</p:sld>
</file>

<file path=ppt/slides/slide30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Kennedy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johnsmith@johnson-mueller.com</a:t>
            </a:r>
          </a:p>
          <a:p>
            <a:pPr>
              <a:defRPr sz="1400"/>
            </a:pPr>
            <a:r>
              <a:t>🆔 Employee ID: 42b4d3f4-e839-4ad7-86c5-84a4346987aa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2025-05-02 20:42:56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Consider sure majority smile job trouble detail boy important. Foot could position college. Kid her politics one direction opportunity.</a:t>
            </a:r>
          </a:p>
        </p:txBody>
      </p:sp>
    </p:spTree>
  </p:cSld>
  <p:clrMapOvr>
    <a:masterClrMapping/>
  </p:clrMapOvr>
</p:sld>
</file>

<file path=ppt/slides/slide30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Evans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emily85@green.com</a:t>
            </a:r>
          </a:p>
          <a:p>
            <a:pPr>
              <a:defRPr sz="1400"/>
            </a:pPr>
            <a:r>
              <a:t>🆔 Employee ID: 840230b1-03e7-4962-b607-249a63183fbb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2025-03-26 07:40:24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Fire agree analysis then research particular wall like society effort main show. Same maintain probably save phone. Avoid any his hit performance significant.</a:t>
            </a:r>
          </a:p>
        </p:txBody>
      </p:sp>
    </p:spTree>
  </p:cSld>
  <p:clrMapOvr>
    <a:masterClrMapping/>
  </p:clrMapOvr>
</p:sld>
</file>

<file path=ppt/slides/slide30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Paula Osborne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gina98@johnson.com</a:t>
            </a:r>
          </a:p>
          <a:p>
            <a:pPr>
              <a:defRPr sz="1400"/>
            </a:pPr>
            <a:r>
              <a:t>🆔 Employee ID: 354e62b4-2f90-43ec-aea0-4fe8f1a04796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2025-02-16 01:00:25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War form near security school Mr society analysis issue last rather. Family job across win already though bad.</a:t>
            </a:r>
          </a:p>
        </p:txBody>
      </p:sp>
    </p:spTree>
  </p:cSld>
  <p:clrMapOvr>
    <a:masterClrMapping/>
  </p:clrMapOvr>
</p:sld>
</file>

<file path=ppt/slides/slide30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Marcia Hale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sbrown@larson.org</a:t>
            </a:r>
          </a:p>
          <a:p>
            <a:pPr>
              <a:defRPr sz="1400"/>
            </a:pPr>
            <a:r>
              <a:t>🆔 Employee ID: df9bac67-b3fc-419c-b5db-568fcc065537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2025-04-27 19:19:20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Pick drive single talk kitchen fine federal yourself. Executive really current bill certain discuss. Real his total because defense nation know first.</a:t>
            </a:r>
          </a:p>
        </p:txBody>
      </p:sp>
    </p:spTree>
  </p:cSld>
  <p:clrMapOvr>
    <a:masterClrMapping/>
  </p:clrMapOvr>
</p:sld>
</file>

<file path=ppt/slides/slide30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Laurie Knight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cody24@garza.com</a:t>
            </a:r>
          </a:p>
          <a:p>
            <a:pPr>
              <a:defRPr sz="1400"/>
            </a:pPr>
            <a:r>
              <a:t>🆔 Employee ID: ccb58cdb-7c81-414b-ab0d-8ccef7eca122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2025-05-04 15:15:19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Adult goal then officer growth your number almost too. Whom politics she outside.</a:t>
            </a:r>
          </a:p>
        </p:txBody>
      </p:sp>
    </p:spTree>
  </p:cSld>
  <p:clrMapOvr>
    <a:masterClrMapping/>
  </p:clrMapOvr>
</p:sld>
</file>

<file path=ppt/slides/slide30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Natasha Malone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coxsarah@roberson.org</a:t>
            </a:r>
          </a:p>
          <a:p>
            <a:pPr>
              <a:defRPr sz="1400"/>
            </a:pPr>
            <a:r>
              <a:t>🆔 Employee ID: d7d718a5-eb7c-4355-87a2-f166beda42cc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2025-03-05 05:32:20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Account never simply window political fire station get force happy by. Success question entire relationship enter itself he. Work age push scientist she stage simply.</a:t>
            </a:r>
          </a:p>
        </p:txBody>
      </p:sp>
    </p:spTree>
  </p:cSld>
  <p:clrMapOvr>
    <a:masterClrMapping/>
  </p:clrMapOvr>
</p:sld>
</file>

<file path=ppt/slides/slide30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Vincent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sromero@martin.com</a:t>
            </a:r>
          </a:p>
          <a:p>
            <a:pPr>
              <a:defRPr sz="1400"/>
            </a:pPr>
            <a:r>
              <a:t>🆔 Employee ID: 3821b048-d9b2-444f-a74a-c02db26d30ac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2025-06-02 07:05:35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Indeed cultural drop heart world degree seem about back painting. Table yourself happen edge letter house economic industry. Civil person point mention bed.</a:t>
            </a:r>
          </a:p>
        </p:txBody>
      </p:sp>
    </p:spTree>
  </p:cSld>
  <p:clrMapOvr>
    <a:masterClrMapping/>
  </p:clrMapOvr>
</p:sld>
</file>

<file path=ppt/slides/slide30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Stevens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umueller@haas.net</a:t>
            </a:r>
          </a:p>
          <a:p>
            <a:pPr>
              <a:defRPr sz="1400"/>
            </a:pPr>
            <a:r>
              <a:t>🆔 Employee ID: bc95f080-5f99-40c3-8722-c55d7d16a50c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2025-05-13 20:13:46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Western point accept month fund money view cover ago stock different. Discover practice oil some. Today white phone.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Grace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larry40@matthews.info</a:t>
            </a:r>
          </a:p>
          <a:p>
            <a:pPr>
              <a:defRPr sz="1400"/>
            </a:pPr>
            <a:r>
              <a:t>🆔 Employee ID: 2f1c5f53-a20c-4c96-8df2-c2e3eb7c4df4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2025-01-12 17:39:21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Option wind our who support nature check. Among cold if nation person ever. Million high able method who property.</a:t>
            </a:r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Moran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nicholasjohnson@ford.org</a:t>
            </a:r>
          </a:p>
          <a:p>
            <a:pPr>
              <a:defRPr sz="1400"/>
            </a:pPr>
            <a:r>
              <a:t>🆔 Employee ID: 4f38ec87-1786-4431-ab0d-ecce9192b1dc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2025-06-30 19:49:08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Pull other team risk provide population crime know activity myself office usually foot. Compare almost direction medical billion before together.</a:t>
            </a:r>
          </a:p>
        </p:txBody>
      </p:sp>
    </p:spTree>
  </p:cSld>
  <p:clrMapOvr>
    <a:masterClrMapping/>
  </p:clrMapOvr>
</p:sld>
</file>

<file path=ppt/slides/slide3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Anderson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stevenmartin@bryan-rodriguez.com</a:t>
            </a:r>
          </a:p>
          <a:p>
            <a:pPr>
              <a:defRPr sz="1400"/>
            </a:pPr>
            <a:r>
              <a:t>🆔 Employee ID: ea79fca7-ce04-4834-a2fc-a1689fadc487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2025-01-16 13:49:59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Against cup poor can treatment scientist stage. Cause pull drive.</a:t>
            </a:r>
          </a:p>
        </p:txBody>
      </p:sp>
    </p:spTree>
  </p:cSld>
  <p:clrMapOvr>
    <a:masterClrMapping/>
  </p:clrMapOvr>
</p:sld>
</file>

<file path=ppt/slides/slide3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Nicholson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cardenasamanda@guerrero.com</a:t>
            </a:r>
          </a:p>
          <a:p>
            <a:pPr>
              <a:defRPr sz="1400"/>
            </a:pPr>
            <a:r>
              <a:t>🆔 Employee ID: 8c64a05c-233b-4174-ad6c-36ea1cdb4fcf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2025-04-23 09:27:29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Fly term participant drop write issue cost use nation whom. For spring trouble whether science. Seek various yourself point.</a:t>
            </a:r>
          </a:p>
        </p:txBody>
      </p:sp>
    </p:spTree>
  </p:cSld>
  <p:clrMapOvr>
    <a:masterClrMapping/>
  </p:clrMapOvr>
</p:sld>
</file>

<file path=ppt/slides/slide3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mhayes@burns-ortega.com</a:t>
            </a:r>
          </a:p>
          <a:p>
            <a:pPr>
              <a:defRPr sz="1400"/>
            </a:pPr>
            <a:r>
              <a:t>🆔 Employee ID: e0ceb534-ddf1-40a6-a5c6-e3152aaa28fd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2025-03-03 08:24:05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Fund store grow stuff sure open together raise writer serve action admit. Lay quite war court again such. Point course process.</a:t>
            </a:r>
          </a:p>
        </p:txBody>
      </p:sp>
    </p:spTree>
  </p:cSld>
  <p:clrMapOvr>
    <a:masterClrMapping/>
  </p:clrMapOvr>
</p:sld>
</file>

<file path=ppt/slides/slide3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Ferguson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garrettsarah@morrison.net</a:t>
            </a:r>
          </a:p>
          <a:p>
            <a:pPr>
              <a:defRPr sz="1400"/>
            </a:pPr>
            <a:r>
              <a:t>🆔 Employee ID: e7d89a17-6b39-4d8d-9d4d-1551e876717e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2025-01-27 18:49:31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Charge put reason magazine whose game job likely. Prove board kid clearly avoid.</a:t>
            </a:r>
          </a:p>
        </p:txBody>
      </p:sp>
    </p:spTree>
  </p:cSld>
  <p:clrMapOvr>
    <a:masterClrMapping/>
  </p:clrMapOvr>
</p:sld>
</file>

<file path=ppt/slides/slide3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Mills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teresacontreras@perry-scott.com</a:t>
            </a:r>
          </a:p>
          <a:p>
            <a:pPr>
              <a:defRPr sz="1400"/>
            </a:pPr>
            <a:r>
              <a:t>🆔 Employee ID: f2c88e19-ab74-4f89-b686-4c1604215d3c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2025-06-11 05:17:09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Magazine from without person time total near rock live professional price. Good risk chair employee many.</a:t>
            </a:r>
          </a:p>
        </p:txBody>
      </p:sp>
    </p:spTree>
  </p:cSld>
  <p:clrMapOvr>
    <a:masterClrMapping/>
  </p:clrMapOvr>
</p:sld>
</file>

<file path=ppt/slides/slide3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Garcia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davissteven@davis.com</a:t>
            </a:r>
          </a:p>
          <a:p>
            <a:pPr>
              <a:defRPr sz="1400"/>
            </a:pPr>
            <a:r>
              <a:t>🆔 Employee ID: 34ad17e5-6b15-4bc7-b65d-2afa1702b35d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2025-02-09 11:18:45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Yes eight more water or attack social room bit. Cause election enjoy despite five. Television theory player page set accept staff.</a:t>
            </a:r>
          </a:p>
        </p:txBody>
      </p:sp>
    </p:spTree>
  </p:cSld>
  <p:clrMapOvr>
    <a:masterClrMapping/>
  </p:clrMapOvr>
</p:sld>
</file>

<file path=ppt/slides/slide3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Simpson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daltoncarol@griffin-campos.com</a:t>
            </a:r>
          </a:p>
          <a:p>
            <a:pPr>
              <a:defRPr sz="1400"/>
            </a:pPr>
            <a:r>
              <a:t>🆔 Employee ID: af0da9b4-72f2-41ea-8663-029a0b52da5a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2025-05-06 03:33:42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Pass economy whole responsibility hear affect. Rise deal foot. Statement question perhaps here.</a:t>
            </a:r>
          </a:p>
        </p:txBody>
      </p:sp>
    </p:spTree>
  </p:cSld>
  <p:clrMapOvr>
    <a:masterClrMapping/>
  </p:clrMapOvr>
</p:sld>
</file>

<file path=ppt/slides/slide3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Jones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james59@richmond-watson.com</a:t>
            </a:r>
          </a:p>
          <a:p>
            <a:pPr>
              <a:defRPr sz="1400"/>
            </a:pPr>
            <a:r>
              <a:t>🆔 Employee ID: 8142c9d9-ed75-4d2a-b3b0-fa1234f19a66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2025-04-20 04:20:49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Wind see meeting program price receive series while energy subject shake treatment color. Professional should bill dinner agency plan. Carry Democrat house who notice expect health.</a:t>
            </a:r>
          </a:p>
        </p:txBody>
      </p:sp>
    </p:spTree>
  </p:cSld>
  <p:clrMapOvr>
    <a:masterClrMapping/>
  </p:clrMapOvr>
</p:sld>
</file>

<file path=ppt/slides/slide3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Huerta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bethcantu@gonzalez.org</a:t>
            </a:r>
          </a:p>
          <a:p>
            <a:pPr>
              <a:defRPr sz="1400"/>
            </a:pPr>
            <a:r>
              <a:t>🆔 Employee ID: b8fa80d0-d3e0-43b5-8007-ff1e00278d9e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2025-02-02 21:07:59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Democrat single old court trouble body only. Leave word hot happen.</a:t>
            </a:r>
          </a:p>
        </p:txBody>
      </p:sp>
    </p:spTree>
  </p:cSld>
  <p:clrMapOvr>
    <a:masterClrMapping/>
  </p:clrMapOvr>
</p:sld>
</file>

<file path=ppt/slides/slide3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Melody Jenkins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qpowers@meyer-anderson.com</a:t>
            </a:r>
          </a:p>
          <a:p>
            <a:pPr>
              <a:defRPr sz="1400"/>
            </a:pPr>
            <a:r>
              <a:t>🆔 Employee ID: 75e2bfd9-3e92-4b1c-8dd8-16716f241e10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2025-06-21 06:53:01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Away word score from drop talk perform sea benefit bad paper. Within organization realize car public character. Star soldier camera bag hour society tree.</a:t>
            </a:r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Lewis DDS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matthew27@griffin.biz</a:t>
            </a:r>
          </a:p>
          <a:p>
            <a:pPr>
              <a:defRPr sz="1400"/>
            </a:pPr>
            <a:r>
              <a:t>🆔 Employee ID: 785586f9-6f5e-48bc-a1df-70b167d40fe1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2025-05-24 06:26:22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Road their political project perhaps brother finish window decide including. Civil rate growth condition father. Try police personal face deep begin value.</a:t>
            </a:r>
          </a:p>
        </p:txBody>
      </p:sp>
    </p:spTree>
  </p:cSld>
  <p:clrMapOvr>
    <a:masterClrMapping/>
  </p:clrMapOvr>
</p:sld>
</file>

<file path=ppt/slides/slide3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Mckee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donaldfranklin@sanders.net</a:t>
            </a:r>
          </a:p>
          <a:p>
            <a:pPr>
              <a:defRPr sz="1400"/>
            </a:pPr>
            <a:r>
              <a:t>🆔 Employee ID: 995b52ca-3959-4aee-9d43-5d13a1583d86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2025-06-01 05:17:24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Year dinner artist easy nation energy physical himself. Sound science arrive success parent.</a:t>
            </a:r>
          </a:p>
        </p:txBody>
      </p:sp>
    </p:spTree>
  </p:cSld>
  <p:clrMapOvr>
    <a:masterClrMapping/>
  </p:clrMapOvr>
</p:sld>
</file>

<file path=ppt/slides/slide3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Davis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xanderson@rios-ramirez.com</a:t>
            </a:r>
          </a:p>
          <a:p>
            <a:pPr>
              <a:defRPr sz="1400"/>
            </a:pPr>
            <a:r>
              <a:t>🆔 Employee ID: 2b2cc038-7b3c-48d9-af4e-2ae406158707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2025-03-02 22:23:02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Light war significant reach course my real hit adult perhaps training make. American many animal former career edge job.</a:t>
            </a:r>
          </a:p>
        </p:txBody>
      </p:sp>
    </p:spTree>
  </p:cSld>
  <p:clrMapOvr>
    <a:masterClrMapping/>
  </p:clrMapOvr>
</p:sld>
</file>

<file path=ppt/slides/slide3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Vaughn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jgarcia@harris-parker.com</a:t>
            </a:r>
          </a:p>
          <a:p>
            <a:pPr>
              <a:defRPr sz="1400"/>
            </a:pPr>
            <a:r>
              <a:t>🆔 Employee ID: 4cff83f2-9daa-4391-b094-da0b58d2029a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2025-01-09 17:24:49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Level return recent bag in even. Skin matter best.</a:t>
            </a:r>
          </a:p>
        </p:txBody>
      </p:sp>
    </p:spTree>
  </p:cSld>
  <p:clrMapOvr>
    <a:masterClrMapping/>
  </p:clrMapOvr>
</p:sld>
</file>

<file path=ppt/slides/slide3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Tara Lawson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morganjon@duarte.com</a:t>
            </a:r>
          </a:p>
          <a:p>
            <a:pPr>
              <a:defRPr sz="1400"/>
            </a:pPr>
            <a:r>
              <a:t>🆔 Employee ID: 649a9173-787e-486d-8315-64e3a6fc911f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2025-04-05 21:40:13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Indicate range work ever feel political issue science bring since enjoy speak focus. Specific whom similar believe from budget lose go.</a:t>
            </a:r>
          </a:p>
        </p:txBody>
      </p:sp>
    </p:spTree>
  </p:cSld>
  <p:clrMapOvr>
    <a:masterClrMapping/>
  </p:clrMapOvr>
</p:sld>
</file>

<file path=ppt/slides/slide3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Caleb Warren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lisa02@smith.com</a:t>
            </a:r>
          </a:p>
          <a:p>
            <a:pPr>
              <a:defRPr sz="1400"/>
            </a:pPr>
            <a:r>
              <a:t>🆔 Employee ID: fb4fa243-8f6b-475f-8115-b16311cd8ed7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2025-01-04 03:29:55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Child stage light agent character brother guess notice. Together once church common light along real evidence.</a:t>
            </a:r>
          </a:p>
        </p:txBody>
      </p:sp>
    </p:spTree>
  </p:cSld>
  <p:clrMapOvr>
    <a:masterClrMapping/>
  </p:clrMapOvr>
</p:sld>
</file>

<file path=ppt/slides/slide3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Terry Dalton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aaron36@harper.info</a:t>
            </a:r>
          </a:p>
          <a:p>
            <a:pPr>
              <a:defRPr sz="1400"/>
            </a:pPr>
            <a:r>
              <a:t>🆔 Employee ID: 668b0dd3-769f-4022-9f0d-c746594e3cda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2025-03-07 03:11:15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Situation pass rather source final subject policy power six ever seem travel. Partner project tough actually plant employee. Trip life important admit school enough.</a:t>
            </a:r>
          </a:p>
        </p:txBody>
      </p:sp>
    </p:spTree>
  </p:cSld>
  <p:clrMapOvr>
    <a:masterClrMapping/>
  </p:clrMapOvr>
</p:sld>
</file>

<file path=ppt/slides/slide3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Price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phernandez@taylor-collins.com</a:t>
            </a:r>
          </a:p>
          <a:p>
            <a:pPr>
              <a:defRPr sz="1400"/>
            </a:pPr>
            <a:r>
              <a:t>🆔 Employee ID: 1a50c37c-1f9a-496f-b9bd-192f81a89a5b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2025-05-30 13:34:29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Let sea course situation throw than trip perhaps since common future. Resource true have lot fine over.</a:t>
            </a:r>
          </a:p>
        </p:txBody>
      </p:sp>
    </p:spTree>
  </p:cSld>
  <p:clrMapOvr>
    <a:masterClrMapping/>
  </p:clrMapOvr>
</p:sld>
</file>

<file path=ppt/slides/slide3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Patel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mirandacrystal@hunter.com</a:t>
            </a:r>
          </a:p>
          <a:p>
            <a:pPr>
              <a:defRPr sz="1400"/>
            </a:pPr>
            <a:r>
              <a:t>🆔 Employee ID: 48f98233-1f5e-4833-aa8f-b386cc9085d4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2025-02-08 08:36:59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Their him policy apply assume threat subject morning glass arrive see here mean. More culture five share international purpose. Spend care teach identify leader.</a:t>
            </a:r>
          </a:p>
        </p:txBody>
      </p:sp>
    </p:spTree>
  </p:cSld>
  <p:clrMapOvr>
    <a:masterClrMapping/>
  </p:clrMapOvr>
</p:sld>
</file>

<file path=ppt/slides/slide3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Austin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xferguson@johnson-park.com</a:t>
            </a:r>
          </a:p>
          <a:p>
            <a:pPr>
              <a:defRPr sz="1400"/>
            </a:pPr>
            <a:r>
              <a:t>🆔 Employee ID: 14353fd0-1d7e-47aa-95bb-e1018358c7ef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2025-03-08 04:55:32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Fund rule agree visit difficult care how investment apply at note huge eye. Fire also relationship system run financial partner.</a:t>
            </a:r>
          </a:p>
        </p:txBody>
      </p:sp>
    </p:spTree>
  </p:cSld>
  <p:clrMapOvr>
    <a:masterClrMapping/>
  </p:clrMapOvr>
</p:sld>
</file>

<file path=ppt/slides/slide3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Rodney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gregory92@pena-chapman.info</a:t>
            </a:r>
          </a:p>
          <a:p>
            <a:pPr>
              <a:defRPr sz="1400"/>
            </a:pPr>
            <a:r>
              <a:t>🆔 Employee ID: f84ea072-ed73-477d-bf35-abb9e47dc478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2025-02-10 18:10:44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Dark identify ability factor foot Democrat particularly idea care. Foreign keep at number partner a we.</a:t>
            </a:r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Rush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jodycastro@neal-ross.com</a:t>
            </a:r>
          </a:p>
          <a:p>
            <a:pPr>
              <a:defRPr sz="1400"/>
            </a:pPr>
            <a:r>
              <a:t>🆔 Employee ID: 18c74f00-624d-4214-bc19-cb05b20561a1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2025-06-28 13:30:38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Create people task any fly chair culture huge effect health natural receive. Cause box less trip. Pull simple place likely PM.</a:t>
            </a:r>
          </a:p>
        </p:txBody>
      </p:sp>
    </p:spTree>
  </p:cSld>
  <p:clrMapOvr>
    <a:masterClrMapping/>
  </p:clrMapOvr>
</p:sld>
</file>

<file path=ppt/slides/slide3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Russell Jefferson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benjaminrobinson@johnson.info</a:t>
            </a:r>
          </a:p>
          <a:p>
            <a:pPr>
              <a:defRPr sz="1400"/>
            </a:pPr>
            <a:r>
              <a:t>🆔 Employee ID: 51f5a404-dc4d-4f9a-83d7-bcc0275afec5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2025-06-11 08:24:52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Professional down sense I wind cell agency up movement energy even with. Item glass pretty see.</a:t>
            </a:r>
          </a:p>
        </p:txBody>
      </p:sp>
    </p:spTree>
  </p:cSld>
  <p:clrMapOvr>
    <a:masterClrMapping/>
  </p:clrMapOvr>
</p:sld>
</file>

<file path=ppt/slides/slide3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Haynes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patrick60@parker.info</a:t>
            </a:r>
          </a:p>
          <a:p>
            <a:pPr>
              <a:defRPr sz="1400"/>
            </a:pPr>
            <a:r>
              <a:t>🆔 Employee ID: 8ced4948-df9b-4177-a149-ee99b8b0edb4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2025-03-29 23:04:06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Camera system fall raise eight language director piece song huge capital. Sister tonight green TV. Face color example mouth single world.</a:t>
            </a:r>
          </a:p>
        </p:txBody>
      </p:sp>
    </p:spTree>
  </p:cSld>
  <p:clrMapOvr>
    <a:masterClrMapping/>
  </p:clrMapOvr>
</p:sld>
</file>

<file path=ppt/slides/slide3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nicholas74@cohen.com</a:t>
            </a:r>
          </a:p>
          <a:p>
            <a:pPr>
              <a:defRPr sz="1400"/>
            </a:pPr>
            <a:r>
              <a:t>🆔 Employee ID: 270710af-2dec-4de7-9499-390e0dbcfb75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2025-06-14 17:18:46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Skill society stock reflect star wrong business nor room effect cause. Perhaps after letter start newspaper pattern.</a:t>
            </a:r>
          </a:p>
        </p:txBody>
      </p:sp>
    </p:spTree>
  </p:cSld>
  <p:clrMapOvr>
    <a:masterClrMapping/>
  </p:clrMapOvr>
</p:sld>
</file>

<file path=ppt/slides/slide3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Clark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miguelgoodman@johnson-mason.org</a:t>
            </a:r>
          </a:p>
          <a:p>
            <a:pPr>
              <a:defRPr sz="1400"/>
            </a:pPr>
            <a:r>
              <a:t>🆔 Employee ID: 0dc165f6-8b2e-46a3-833a-5eafee7b1e7e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2025-06-02 02:10:33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Newspaper especially each stay job force position stand. Morning Congress ask writer act speak.</a:t>
            </a:r>
          </a:p>
        </p:txBody>
      </p:sp>
    </p:spTree>
  </p:cSld>
  <p:clrMapOvr>
    <a:masterClrMapping/>
  </p:clrMapOvr>
</p:sld>
</file>

<file path=ppt/slides/slide3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James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djohnson@goodwin.com</a:t>
            </a:r>
          </a:p>
          <a:p>
            <a:pPr>
              <a:defRPr sz="1400"/>
            </a:pPr>
            <a:r>
              <a:t>🆔 Employee ID: c5d7344a-e4cb-42c5-ba43-b1103ef2ea49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2025-05-09 03:18:27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Item great father defense appear interview pull movie benefit position boy film large. Sell agree subject point bill building.</a:t>
            </a:r>
          </a:p>
        </p:txBody>
      </p:sp>
    </p:spTree>
  </p:cSld>
  <p:clrMapOvr>
    <a:masterClrMapping/>
  </p:clrMapOvr>
</p:sld>
</file>

<file path=ppt/slides/slide3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knoxcristina@long.com</a:t>
            </a:r>
          </a:p>
          <a:p>
            <a:pPr>
              <a:defRPr sz="1400"/>
            </a:pPr>
            <a:r>
              <a:t>🆔 Employee ID: 2defeb7b-36c7-4b7d-b8d5-9c57ff129fb6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2025-06-14 04:08:49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Represent country sure memory reason start ground day conference part people. Pull yet fill seem life huge.</a:t>
            </a:r>
          </a:p>
        </p:txBody>
      </p:sp>
    </p:spTree>
  </p:cSld>
  <p:clrMapOvr>
    <a:masterClrMapping/>
  </p:clrMapOvr>
</p:sld>
</file>

<file path=ppt/slides/slide3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Darren Francis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xharvey@bright.com</a:t>
            </a:r>
          </a:p>
          <a:p>
            <a:pPr>
              <a:defRPr sz="1400"/>
            </a:pPr>
            <a:r>
              <a:t>🆔 Employee ID: 346e7c30-555b-427f-bb3d-9a2c6d52087b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2025-02-28 18:41:23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Car challenge gun daughter clear around find set hand Congress expert center. Floor woman environmental anyone.</a:t>
            </a:r>
          </a:p>
        </p:txBody>
      </p:sp>
    </p:spTree>
  </p:cSld>
  <p:clrMapOvr>
    <a:masterClrMapping/>
  </p:clrMapOvr>
</p:sld>
</file>

<file path=ppt/slides/slide3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Newman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rduarte@avila-williams.com</a:t>
            </a:r>
          </a:p>
          <a:p>
            <a:pPr>
              <a:defRPr sz="1400"/>
            </a:pPr>
            <a:r>
              <a:t>🆔 Employee ID: 4761046e-ab54-4b3b-b560-f93ec97d2c12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2025-06-11 10:29:06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Blood apply forget well sister answer nation car economic garden tough article. Western white major continue. Good nor common everybody.</a:t>
            </a:r>
          </a:p>
        </p:txBody>
      </p:sp>
    </p:spTree>
  </p:cSld>
  <p:clrMapOvr>
    <a:masterClrMapping/>
  </p:clrMapOvr>
</p:sld>
</file>

<file path=ppt/slides/slide3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Massey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xtrujillo@henry.com</a:t>
            </a:r>
          </a:p>
          <a:p>
            <a:pPr>
              <a:defRPr sz="1400"/>
            </a:pPr>
            <a:r>
              <a:t>🆔 Employee ID: 4036e7dd-e500-4514-bcce-fcb55a723b34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2025-05-07 16:22:58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Since each deep physical seem last spring day clear fear operation. Month system under bring player tax. Effect exist now about look region.</a:t>
            </a:r>
          </a:p>
        </p:txBody>
      </p:sp>
    </p:spTree>
  </p:cSld>
  <p:clrMapOvr>
    <a:masterClrMapping/>
  </p:clrMapOvr>
</p:sld>
</file>

<file path=ppt/slides/slide3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Acosta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hprice@hughes.com</a:t>
            </a:r>
          </a:p>
          <a:p>
            <a:pPr>
              <a:defRPr sz="1400"/>
            </a:pPr>
            <a:r>
              <a:t>🆔 Employee ID: 1f5799b3-6279-4589-9b14-e3350bd42259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2025-01-10 23:47:49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Cell view full color across production. Power approach enough suddenly. Follow just economic rate marriage popular.</a:t>
            </a:r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Myers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davidoconnor@wu.com</a:t>
            </a:r>
          </a:p>
          <a:p>
            <a:pPr>
              <a:defRPr sz="1400"/>
            </a:pPr>
            <a:r>
              <a:t>🆔 Employee ID: 343e3712-17b2-4742-b222-02a46cdc3208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2025-01-20 23:42:26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Beat gun take of hand outside ready crime. Campaign if oil.</a:t>
            </a:r>
          </a:p>
        </p:txBody>
      </p:sp>
    </p:spTree>
  </p:cSld>
  <p:clrMapOvr>
    <a:masterClrMapping/>
  </p:clrMapOvr>
</p:sld>
</file>

<file path=ppt/slides/slide3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jamesduran@martinez.org</a:t>
            </a:r>
          </a:p>
          <a:p>
            <a:pPr>
              <a:defRPr sz="1400"/>
            </a:pPr>
            <a:r>
              <a:t>🆔 Employee ID: 334148ee-3fda-47f6-ab08-b76928dfad30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2025-06-05 18:17:40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Hour country song bad medical most discuss citizen loss receive. International former spend feeling view its.</a:t>
            </a:r>
          </a:p>
        </p:txBody>
      </p:sp>
    </p:spTree>
  </p:cSld>
  <p:clrMapOvr>
    <a:masterClrMapping/>
  </p:clrMapOvr>
</p:sld>
</file>

<file path=ppt/slides/slide3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Kaitlyn Ford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baileymatthew@frank.com</a:t>
            </a:r>
          </a:p>
          <a:p>
            <a:pPr>
              <a:defRPr sz="1400"/>
            </a:pPr>
            <a:r>
              <a:t>🆔 Employee ID: 422b99b2-5cfd-404b-ac24-a9ed3353173d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2025-03-09 09:07:27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Reality between south say add increase. May huge certainly few very war. Beat anything itself hear.</a:t>
            </a:r>
          </a:p>
        </p:txBody>
      </p:sp>
    </p:spTree>
  </p:cSld>
  <p:clrMapOvr>
    <a:masterClrMapping/>
  </p:clrMapOvr>
</p:sld>
</file>

<file path=ppt/slides/slide3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Kent Young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phillip39@carney.biz</a:t>
            </a:r>
          </a:p>
          <a:p>
            <a:pPr>
              <a:defRPr sz="1400"/>
            </a:pPr>
            <a:r>
              <a:t>🆔 Employee ID: 071269b5-c154-47b5-b78f-de8b757fdd36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2025-03-21 18:27:38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Raise range through some hot their these but southern. Than that strategy simple case general conference.</a:t>
            </a:r>
          </a:p>
        </p:txBody>
      </p:sp>
    </p:spTree>
  </p:cSld>
  <p:clrMapOvr>
    <a:masterClrMapping/>
  </p:clrMapOvr>
</p:sld>
</file>

<file path=ppt/slides/slide31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Toni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alvaradoandrew@barnes.org</a:t>
            </a:r>
          </a:p>
          <a:p>
            <a:pPr>
              <a:defRPr sz="1400"/>
            </a:pPr>
            <a:r>
              <a:t>🆔 Employee ID: 1f161f2c-8d32-404a-81ce-4e5c0300ca97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2025-07-03 04:58:23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Number series well its democratic realize. Sometimes local new wrong.</a:t>
            </a:r>
          </a:p>
        </p:txBody>
      </p:sp>
    </p:spTree>
  </p:cSld>
  <p:clrMapOvr>
    <a:masterClrMapping/>
  </p:clrMapOvr>
</p:sld>
</file>

<file path=ppt/slides/slide31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Vance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mcdanielbill@weeks.com</a:t>
            </a:r>
          </a:p>
          <a:p>
            <a:pPr>
              <a:defRPr sz="1400"/>
            </a:pPr>
            <a:r>
              <a:t>🆔 Employee ID: 55386b3c-0093-430c-81ad-14620cdfe5d0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2025-05-13 19:04:47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Idea especially agency game pull side memory half head decision remain moment. Forward write before evening. Ahead as chair floor participant.</a:t>
            </a:r>
          </a:p>
        </p:txBody>
      </p:sp>
    </p:spTree>
  </p:cSld>
  <p:clrMapOvr>
    <a:masterClrMapping/>
  </p:clrMapOvr>
</p:sld>
</file>

<file path=ppt/slides/slide31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Baird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andrewbass@wyatt.com</a:t>
            </a:r>
          </a:p>
          <a:p>
            <a:pPr>
              <a:defRPr sz="1400"/>
            </a:pPr>
            <a:r>
              <a:t>🆔 Employee ID: 463a058f-8cc0-4302-8c60-361c394f9256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2025-03-26 05:35:37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Catch relationship provide learn just after. Run wrong room build man inside task campaign. Look huge order throw small building unit.</a:t>
            </a:r>
          </a:p>
        </p:txBody>
      </p:sp>
    </p:spTree>
  </p:cSld>
  <p:clrMapOvr>
    <a:masterClrMapping/>
  </p:clrMapOvr>
</p:sld>
</file>

<file path=ppt/slides/slide31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Santiago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sandracohen@garcia-sheppard.com</a:t>
            </a:r>
          </a:p>
          <a:p>
            <a:pPr>
              <a:defRPr sz="1400"/>
            </a:pPr>
            <a:r>
              <a:t>🆔 Employee ID: 0b720051-3eb5-4f1c-863f-15a982f6939f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2025-03-10 01:19:12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Sit purpose threat risk trip least black laugh middle nation ask. Price ready movement happen room.</a:t>
            </a:r>
          </a:p>
        </p:txBody>
      </p:sp>
    </p:spTree>
  </p:cSld>
  <p:clrMapOvr>
    <a:masterClrMapping/>
  </p:clrMapOvr>
</p:sld>
</file>

<file path=ppt/slides/slide31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Price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williamssteven@roberts.com</a:t>
            </a:r>
          </a:p>
          <a:p>
            <a:pPr>
              <a:defRPr sz="1400"/>
            </a:pPr>
            <a:r>
              <a:t>🆔 Employee ID: 266a31d7-4efb-42c2-8dc5-ca5462fb882b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2025-07-05 02:14:51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Point same certainly popular past particular lose develop general however rule key their. High under air recently.</a:t>
            </a:r>
          </a:p>
        </p:txBody>
      </p:sp>
    </p:spTree>
  </p:cSld>
  <p:clrMapOvr>
    <a:masterClrMapping/>
  </p:clrMapOvr>
</p:sld>
</file>

<file path=ppt/slides/slide31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Beverly Cox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htaylor@hutchinson.net</a:t>
            </a:r>
          </a:p>
          <a:p>
            <a:pPr>
              <a:defRPr sz="1400"/>
            </a:pPr>
            <a:r>
              <a:t>🆔 Employee ID: 5d168f08-14bc-49da-9da9-7b9992133567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2025-05-02 22:26:13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Important require fast notice third reason ability somebody through international. How red information require billion far threat represent.</a:t>
            </a:r>
          </a:p>
        </p:txBody>
      </p:sp>
    </p:spTree>
  </p:cSld>
  <p:clrMapOvr>
    <a:masterClrMapping/>
  </p:clrMapOvr>
</p:sld>
</file>

<file path=ppt/slides/slide31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Ruth Lane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james26@mccoy.com</a:t>
            </a:r>
          </a:p>
          <a:p>
            <a:pPr>
              <a:defRPr sz="1400"/>
            </a:pPr>
            <a:r>
              <a:t>🆔 Employee ID: ccc05f58-119e-4797-b7e0-ea6d51e5b9de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2025-03-17 09:40:45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Again career read each garden reveal economic. They pick policy under. Increase message with tell.</a:t>
            </a:r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Edwin Butler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garymckinney@harrison.com</a:t>
            </a:r>
          </a:p>
          <a:p>
            <a:pPr>
              <a:defRPr sz="1400"/>
            </a:pPr>
            <a:r>
              <a:t>🆔 Employee ID: 7ee96a83-ba4a-49c7-b567-0770461eeecc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2025-04-04 07:03:59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Simple forget too nice wall contain really true. Have effort account if land generation skill beautiful. Simply very likely data ball agree.</a:t>
            </a:r>
          </a:p>
        </p:txBody>
      </p:sp>
    </p:spTree>
  </p:cSld>
  <p:clrMapOvr>
    <a:masterClrMapping/>
  </p:clrMapOvr>
</p:sld>
</file>

<file path=ppt/slides/slide31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Melissa Kidd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washingtonjessica@smith.org</a:t>
            </a:r>
          </a:p>
          <a:p>
            <a:pPr>
              <a:defRPr sz="1400"/>
            </a:pPr>
            <a:r>
              <a:t>🆔 Employee ID: 4e4986c4-638d-4f9b-8d42-cb52043b1c25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2025-04-05 07:52:13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His assume seek scene war high leg form color same true blue consumer. Water music happen build future station. Everyone kid sometimes majority new per rock.</a:t>
            </a:r>
          </a:p>
        </p:txBody>
      </p:sp>
    </p:spTree>
  </p:cSld>
  <p:clrMapOvr>
    <a:masterClrMapping/>
  </p:clrMapOvr>
</p:sld>
</file>

<file path=ppt/slides/slide31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mandy09@buckley.com</a:t>
            </a:r>
          </a:p>
          <a:p>
            <a:pPr>
              <a:defRPr sz="1400"/>
            </a:pPr>
            <a:r>
              <a:t>🆔 Employee ID: d458695c-5a40-4d7b-b458-44d5aca83eb7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2025-05-23 10:29:39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Value play could from purpose discover bar skin up defense pull. Skin check between house arrive tax miss major. Military nothing as fish public firm environmental method.</a:t>
            </a:r>
          </a:p>
        </p:txBody>
      </p:sp>
    </p:spTree>
  </p:cSld>
  <p:clrMapOvr>
    <a:masterClrMapping/>
  </p:clrMapOvr>
</p:sld>
</file>

<file path=ppt/slides/slide31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Mora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gmckinney@moran-mann.com</a:t>
            </a:r>
          </a:p>
          <a:p>
            <a:pPr>
              <a:defRPr sz="1400"/>
            </a:pPr>
            <a:r>
              <a:t>🆔 Employee ID: ec72bf5a-b4c4-4d08-886f-d84489cac0db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2025-01-09 06:01:31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Perform evening career garden somebody thank now air subject very tonight film. Congress guess politics pressure while. Practice realize agency deal during.</a:t>
            </a:r>
          </a:p>
        </p:txBody>
      </p:sp>
    </p:spTree>
  </p:cSld>
  <p:clrMapOvr>
    <a:masterClrMapping/>
  </p:clrMapOvr>
</p:sld>
</file>

<file path=ppt/slides/slide31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Elliott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jason79@taylor-velazquez.net</a:t>
            </a:r>
          </a:p>
          <a:p>
            <a:pPr>
              <a:defRPr sz="1400"/>
            </a:pPr>
            <a:r>
              <a:t>🆔 Employee ID: 5b8348b0-2cac-4e90-99d7-acaea3b7ebc7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2025-03-21 21:16:30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Notice child school write senior word oil friend against security air several. Never industry until one discuss week.</a:t>
            </a:r>
          </a:p>
        </p:txBody>
      </p:sp>
    </p:spTree>
  </p:cSld>
  <p:clrMapOvr>
    <a:masterClrMapping/>
  </p:clrMapOvr>
</p:sld>
</file>

<file path=ppt/slides/slide31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Henderson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stonerose@parrish.net</a:t>
            </a:r>
          </a:p>
          <a:p>
            <a:pPr>
              <a:defRPr sz="1400"/>
            </a:pPr>
            <a:r>
              <a:t>🆔 Employee ID: 48ab17d3-a45a-427d-a6c7-44f30c18eb94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2025-05-08 19:05:20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Sit toward we instead to responsibility name reveal science say. Arrive thousand decade push why anyone.</a:t>
            </a:r>
          </a:p>
        </p:txBody>
      </p:sp>
    </p:spTree>
  </p:cSld>
  <p:clrMapOvr>
    <a:masterClrMapping/>
  </p:clrMapOvr>
</p:sld>
</file>

<file path=ppt/slides/slide31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Bishop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david60@wallace.com</a:t>
            </a:r>
          </a:p>
          <a:p>
            <a:pPr>
              <a:defRPr sz="1400"/>
            </a:pPr>
            <a:r>
              <a:t>🆔 Employee ID: daa42b3d-6c36-40b9-ab55-2153a566b360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2025-06-10 02:47:56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Commercial boy like everybody education probably good agency really upon significant. Staff together travel play.</a:t>
            </a:r>
          </a:p>
        </p:txBody>
      </p:sp>
    </p:spTree>
  </p:cSld>
  <p:clrMapOvr>
    <a:masterClrMapping/>
  </p:clrMapOvr>
</p:sld>
</file>

<file path=ppt/slides/slide31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Wright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thomasrobbins@pace.com</a:t>
            </a:r>
          </a:p>
          <a:p>
            <a:pPr>
              <a:defRPr sz="1400"/>
            </a:pPr>
            <a:r>
              <a:t>🆔 Employee ID: 1a646cbb-371e-48c8-a7a0-5ac1ee2f1e22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2025-06-21 23:14:29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Baby indeed main choose resource subject. Staff language fly deep discuss.</a:t>
            </a:r>
          </a:p>
        </p:txBody>
      </p:sp>
    </p:spTree>
  </p:cSld>
  <p:clrMapOvr>
    <a:masterClrMapping/>
  </p:clrMapOvr>
</p:sld>
</file>

<file path=ppt/slides/slide31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Lozano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carla16@hopkins-meyers.org</a:t>
            </a:r>
          </a:p>
          <a:p>
            <a:pPr>
              <a:defRPr sz="1400"/>
            </a:pPr>
            <a:r>
              <a:t>🆔 Employee ID: 9b643c39-50e1-4177-b24f-fc98cb3de1c0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2025-02-03 02:15:34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Stop life walk these ten half ten sister player others. Reason stage bill think bill eat card. Including away wonder ahead church.</a:t>
            </a:r>
          </a:p>
        </p:txBody>
      </p:sp>
    </p:spTree>
  </p:cSld>
  <p:clrMapOvr>
    <a:masterClrMapping/>
  </p:clrMapOvr>
</p:sld>
</file>

<file path=ppt/slides/slide31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Hall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rossmeghan@simon.net</a:t>
            </a:r>
          </a:p>
          <a:p>
            <a:pPr>
              <a:defRPr sz="1400"/>
            </a:pPr>
            <a:r>
              <a:t>🆔 Employee ID: fa86d20d-acaa-4482-a6c3-24e994efdf9c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2025-05-30 03:29:13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Cultural several dinner last still type watch watch old interview hot nor give. Attack hit peace strong arm while media. Answer author several agreement summer.</a:t>
            </a:r>
          </a:p>
        </p:txBody>
      </p:sp>
    </p:spTree>
  </p:cSld>
  <p:clrMapOvr>
    <a:masterClrMapping/>
  </p:clrMapOvr>
</p:sld>
</file>

<file path=ppt/slides/slide31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Dawn Miranda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hartabigail@hernandez-martin.biz</a:t>
            </a:r>
          </a:p>
          <a:p>
            <a:pPr>
              <a:defRPr sz="1400"/>
            </a:pPr>
            <a:r>
              <a:t>🆔 Employee ID: c70cf37e-3fd6-44f1-ac36-651d9a7c773f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2025-03-25 04:08:33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Audience anyone behavior compare simple without ready available build forward. Party father total hundred voice pay opportunity.</a:t>
            </a:r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Angela Parker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hancockmichael@castaneda-rios.com</a:t>
            </a:r>
          </a:p>
          <a:p>
            <a:pPr>
              <a:defRPr sz="1400"/>
            </a:pPr>
            <a:r>
              <a:t>🆔 Employee ID: 34ba8d40-2f66-4cd7-aa44-cb18db16d676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2025-04-04 04:54:25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Last program agree follow dog great management yet. Common dog student. Once might case south billion will civil former.</a:t>
            </a:r>
          </a:p>
        </p:txBody>
      </p:sp>
    </p:spTree>
  </p:cSld>
  <p:clrMapOvr>
    <a:masterClrMapping/>
  </p:clrMapOvr>
</p:sld>
</file>

<file path=ppt/slides/slide31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Chan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rosetaylor@rodriguez.com</a:t>
            </a:r>
          </a:p>
          <a:p>
            <a:pPr>
              <a:defRPr sz="1400"/>
            </a:pPr>
            <a:r>
              <a:t>🆔 Employee ID: b77ee7a3-04f4-4e68-af28-a1d528f6ceac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2025-02-20 04:00:24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Ask right Mrs song weight usually size stock anyone something. Lot perform operation how design support history.</a:t>
            </a:r>
          </a:p>
        </p:txBody>
      </p:sp>
    </p:spTree>
  </p:cSld>
  <p:clrMapOvr>
    <a:masterClrMapping/>
  </p:clrMapOvr>
</p:sld>
</file>

<file path=ppt/slides/slide31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Cross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victorfisher@marks.com</a:t>
            </a:r>
          </a:p>
          <a:p>
            <a:pPr>
              <a:defRPr sz="1400"/>
            </a:pPr>
            <a:r>
              <a:t>🆔 Employee ID: 2cc8a816-3242-4ceb-a4d1-5f7c82d1b63a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2025-04-26 07:14:42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Read easy more former also black agree tonight assume. Do real worry there available minute eight section.</a:t>
            </a:r>
          </a:p>
        </p:txBody>
      </p:sp>
    </p:spTree>
  </p:cSld>
  <p:clrMapOvr>
    <a:masterClrMapping/>
  </p:clrMapOvr>
</p:sld>
</file>

<file path=ppt/slides/slide31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Jack Vaughan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patriciamitchell@everett-anderson.org</a:t>
            </a:r>
          </a:p>
          <a:p>
            <a:pPr>
              <a:defRPr sz="1400"/>
            </a:pPr>
            <a:r>
              <a:t>🆔 Employee ID: bda7d58b-0593-4ded-aa13-47835e74c22c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2025-03-03 16:19:40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Official them air player movement when. Light people recognize action again bring. Simple base seven play left theory ok.</a:t>
            </a:r>
          </a:p>
        </p:txBody>
      </p:sp>
    </p:spTree>
  </p:cSld>
  <p:clrMapOvr>
    <a:masterClrMapping/>
  </p:clrMapOvr>
</p:sld>
</file>

<file path=ppt/slides/slide31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Briggs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christopherpeters@dunn.net</a:t>
            </a:r>
          </a:p>
          <a:p>
            <a:pPr>
              <a:defRPr sz="1400"/>
            </a:pPr>
            <a:r>
              <a:t>🆔 Employee ID: 65a42cf4-9766-431f-a6ff-c9c0f8009435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2025-03-06 02:41:41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Politics everybody everything discuss agency pressure use. View answer music assume eye common first question.</a:t>
            </a:r>
          </a:p>
        </p:txBody>
      </p:sp>
    </p:spTree>
  </p:cSld>
  <p:clrMapOvr>
    <a:masterClrMapping/>
  </p:clrMapOvr>
</p:sld>
</file>

<file path=ppt/slides/slide31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Brooks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yjohns@jones.net</a:t>
            </a:r>
          </a:p>
          <a:p>
            <a:pPr>
              <a:defRPr sz="1400"/>
            </a:pPr>
            <a:r>
              <a:t>🆔 Employee ID: f5041481-d620-433a-9b77-672fe6c42f1b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2025-01-20 18:53:26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Conference something find physical success amount fly even fund statement. Ahead seat voice commercial. More modern community sort address.</a:t>
            </a:r>
          </a:p>
        </p:txBody>
      </p:sp>
    </p:spTree>
  </p:cSld>
  <p:clrMapOvr>
    <a:masterClrMapping/>
  </p:clrMapOvr>
</p:sld>
</file>

<file path=ppt/slides/slide31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Jeremy Beasley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nathanielsmith@chavez-johnson.com</a:t>
            </a:r>
          </a:p>
          <a:p>
            <a:pPr>
              <a:defRPr sz="1400"/>
            </a:pPr>
            <a:r>
              <a:t>🆔 Employee ID: 849403d9-97eb-47d8-8b06-75aa2f731b1f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2025-05-15 12:01:51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Almost dark discuss financial quickly discuss remain. Day him threat position turn. Describe kid develop quite poor gas probably.</a:t>
            </a:r>
          </a:p>
        </p:txBody>
      </p:sp>
    </p:spTree>
  </p:cSld>
  <p:clrMapOvr>
    <a:masterClrMapping/>
  </p:clrMapOvr>
</p:sld>
</file>

<file path=ppt/slides/slide31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Kaitlyn Singh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vkemp@brown.com</a:t>
            </a:r>
          </a:p>
          <a:p>
            <a:pPr>
              <a:defRPr sz="1400"/>
            </a:pPr>
            <a:r>
              <a:t>🆔 Employee ID: b98ac5bd-314f-425c-a214-6ec1536703b8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2025-05-01 12:06:31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Tell oil wrong push him against stock building experience then then. Decide other manager step among. Television without year trial.</a:t>
            </a:r>
          </a:p>
        </p:txBody>
      </p:sp>
    </p:spTree>
  </p:cSld>
  <p:clrMapOvr>
    <a:masterClrMapping/>
  </p:clrMapOvr>
</p:sld>
</file>

<file path=ppt/slides/slide31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Frederick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schwartztiffany@todd.com</a:t>
            </a:r>
          </a:p>
          <a:p>
            <a:pPr>
              <a:defRPr sz="1400"/>
            </a:pPr>
            <a:r>
              <a:t>🆔 Employee ID: eec9e7bb-927a-4699-90b0-51f7285920bd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2025-01-19 17:51:09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Service PM young sound kind lot how movie center animal right whom high. Agent enter seat.</a:t>
            </a:r>
          </a:p>
        </p:txBody>
      </p:sp>
    </p:spTree>
  </p:cSld>
  <p:clrMapOvr>
    <a:masterClrMapping/>
  </p:clrMapOvr>
</p:sld>
</file>

<file path=ppt/slides/slide31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Keith Mclean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iespinoza@graham.biz</a:t>
            </a:r>
          </a:p>
          <a:p>
            <a:pPr>
              <a:defRPr sz="1400"/>
            </a:pPr>
            <a:r>
              <a:t>🆔 Employee ID: 2b0751bb-aec7-4d3d-a77a-6f6ccbae84fb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2025-01-12 16:18:23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Sea standard worker still speech process pretty newspaper law piece goal manage. Ahead hope bad outside goal.</a:t>
            </a:r>
          </a:p>
        </p:txBody>
      </p:sp>
    </p:spTree>
  </p:cSld>
  <p:clrMapOvr>
    <a:masterClrMapping/>
  </p:clrMapOvr>
</p:sld>
</file>

<file path=ppt/slides/slide31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Kaitlin Chen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whitneyhickman@sanders.com</a:t>
            </a:r>
          </a:p>
          <a:p>
            <a:pPr>
              <a:defRPr sz="1400"/>
            </a:pPr>
            <a:r>
              <a:t>🆔 Employee ID: 90c4b348-d504-4fb6-9a0b-a04ba86db44c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2025-03-23 01:21:57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Study agreement amount effort agency without rise word understand picture area. Matter collection those the.</a:t>
            </a:r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Brown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brandon76@walker.biz</a:t>
            </a:r>
          </a:p>
          <a:p>
            <a:pPr>
              <a:defRPr sz="1400"/>
            </a:pPr>
            <a:r>
              <a:t>🆔 Employee ID: 4b627886-83ce-495b-bfd6-6de3850fb78b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2025-05-11 10:44:40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Happen detail every international look list. Wide eight message enjoy major cover.</a:t>
            </a:r>
          </a:p>
        </p:txBody>
      </p:sp>
    </p:spTree>
  </p:cSld>
  <p:clrMapOvr>
    <a:masterClrMapping/>
  </p:clrMapOvr>
</p:sld>
</file>

<file path=ppt/slides/slide31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Brennan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sylviamercer@estrada.com</a:t>
            </a:r>
          </a:p>
          <a:p>
            <a:pPr>
              <a:defRPr sz="1400"/>
            </a:pPr>
            <a:r>
              <a:t>🆔 Employee ID: 1cf086ff-df17-4291-a994-95183a395a02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2025-03-23 15:07:18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High edge today nearly matter head general last admit where explain interesting affect. Yes cup during before suggest. Your campaign music better.</a:t>
            </a:r>
          </a:p>
        </p:txBody>
      </p:sp>
    </p:spTree>
  </p:cSld>
  <p:clrMapOvr>
    <a:masterClrMapping/>
  </p:clrMapOvr>
</p:sld>
</file>

<file path=ppt/slides/slide31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Hanson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youngclinton@bennett-ayala.info</a:t>
            </a:r>
          </a:p>
          <a:p>
            <a:pPr>
              <a:defRPr sz="1400"/>
            </a:pPr>
            <a:r>
              <a:t>🆔 Employee ID: e8daaf47-39ec-4b72-9e9a-51d00d4fac8d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2025-05-30 08:28:07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Movie executive like among attention price play win stay left enough piece evidence. Hotel expert interview blue factor especially know. Believe line determine there paper suggest.</a:t>
            </a:r>
          </a:p>
        </p:txBody>
      </p:sp>
    </p:spTree>
  </p:cSld>
  <p:clrMapOvr>
    <a:masterClrMapping/>
  </p:clrMapOvr>
</p:sld>
</file>

<file path=ppt/slides/slide31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Benson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sclark@clayton.com</a:t>
            </a:r>
          </a:p>
          <a:p>
            <a:pPr>
              <a:defRPr sz="1400"/>
            </a:pPr>
            <a:r>
              <a:t>🆔 Employee ID: 0fa1551d-60d9-4650-be8e-37659f4fe9be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2025-02-27 17:04:37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Blood among happen well fly economy administration interesting war involve country. Election mouth ten support.</a:t>
            </a:r>
          </a:p>
        </p:txBody>
      </p:sp>
    </p:spTree>
  </p:cSld>
  <p:clrMapOvr>
    <a:masterClrMapping/>
  </p:clrMapOvr>
</p:sld>
</file>

<file path=ppt/slides/slide31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Anita Rodriguez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daniel61@schultz-garcia.com</a:t>
            </a:r>
          </a:p>
          <a:p>
            <a:pPr>
              <a:defRPr sz="1400"/>
            </a:pPr>
            <a:r>
              <a:t>🆔 Employee ID: 98df1f07-2f4f-4bbe-b7a2-9e39ad5021ca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2025-02-03 06:52:09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Team civil price require list carry alone should listen. Glass instead he expect. People course admit picture measure enough few beautiful.</a:t>
            </a:r>
          </a:p>
        </p:txBody>
      </p:sp>
    </p:spTree>
  </p:cSld>
  <p:clrMapOvr>
    <a:masterClrMapping/>
  </p:clrMapOvr>
</p:sld>
</file>

<file path=ppt/slides/slide31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trevor82@norris-hensley.com</a:t>
            </a:r>
          </a:p>
          <a:p>
            <a:pPr>
              <a:defRPr sz="1400"/>
            </a:pPr>
            <a:r>
              <a:t>🆔 Employee ID: 3d21a06a-47fb-447b-8573-5a59b19e42c4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2025-06-11 22:28:15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Culture individual energy leave voice management owner medical soon short like never. Mind late appear manage. Including section level own add possible peace.</a:t>
            </a:r>
          </a:p>
        </p:txBody>
      </p:sp>
    </p:spTree>
  </p:cSld>
  <p:clrMapOvr>
    <a:masterClrMapping/>
  </p:clrMapOvr>
</p:sld>
</file>

<file path=ppt/slides/slide31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Tanner Pearson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mryan@thompson.org</a:t>
            </a:r>
          </a:p>
          <a:p>
            <a:pPr>
              <a:defRPr sz="1400"/>
            </a:pPr>
            <a:r>
              <a:t>🆔 Employee ID: 40681950-a98c-4c1e-8de5-4f9fe16ec792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2025-05-29 03:41:16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Natural under person picture customer become ball cover although later during. Level another dinner region determine throughout require.</a:t>
            </a:r>
          </a:p>
        </p:txBody>
      </p:sp>
    </p:spTree>
  </p:cSld>
  <p:clrMapOvr>
    <a:masterClrMapping/>
  </p:clrMapOvr>
</p:sld>
</file>

<file path=ppt/slides/slide31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Hubbard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melissa77@roach.com</a:t>
            </a:r>
          </a:p>
          <a:p>
            <a:pPr>
              <a:defRPr sz="1400"/>
            </a:pPr>
            <a:r>
              <a:t>🆔 Employee ID: 0cef689e-7d49-4498-8419-c8e19a9ac025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2025-05-18 09:34:11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Really hotel door such hour every parent young fly important employee. Argue exist professor task. Past sound figure so push money common arrive.</a:t>
            </a:r>
          </a:p>
        </p:txBody>
      </p:sp>
    </p:spTree>
  </p:cSld>
  <p:clrMapOvr>
    <a:masterClrMapping/>
  </p:clrMapOvr>
</p:sld>
</file>

<file path=ppt/slides/slide31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Brown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kevin86@molina.net</a:t>
            </a:r>
          </a:p>
          <a:p>
            <a:pPr>
              <a:defRPr sz="1400"/>
            </a:pPr>
            <a:r>
              <a:t>🆔 Employee ID: 35ebf923-b3c6-4294-a5dd-ac1f24266769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2025-06-27 21:27:03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Place long number discussion model recognize participant structure thank energy either man people. Fire science college.</a:t>
            </a:r>
          </a:p>
        </p:txBody>
      </p:sp>
    </p:spTree>
  </p:cSld>
  <p:clrMapOvr>
    <a:masterClrMapping/>
  </p:clrMapOvr>
</p:sld>
</file>

<file path=ppt/slides/slide31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Luis Dean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sarahwilliams@mcgee-kelley.info</a:t>
            </a:r>
          </a:p>
          <a:p>
            <a:pPr>
              <a:defRPr sz="1400"/>
            </a:pPr>
            <a:r>
              <a:t>🆔 Employee ID: 65105c6e-0e51-46e2-92c7-3ae51580d584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2025-06-21 11:08:09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Hold picture east right year here sign yet high. Entire determine democratic across black. Deep challenge nothing director behind out hand prevent.</a:t>
            </a:r>
          </a:p>
        </p:txBody>
      </p:sp>
    </p:spTree>
  </p:cSld>
  <p:clrMapOvr>
    <a:masterClrMapping/>
  </p:clrMapOvr>
</p:sld>
</file>

<file path=ppt/slides/slide31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Tonya Shannon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donaldgraves@johnson-johnson.org</a:t>
            </a:r>
          </a:p>
          <a:p>
            <a:pPr>
              <a:defRPr sz="1400"/>
            </a:pPr>
            <a:r>
              <a:t>🆔 Employee ID: 0f47d747-9aff-495d-a7f0-71940f30127e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2025-04-04 08:00:58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Foot gas fly later reason thought hear management look. Reveal lead similar design Democrat avoid onto. List employee at perform people big ago.</a:t>
            </a:r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Thompson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carolmelton@banks.com</a:t>
            </a:r>
          </a:p>
          <a:p>
            <a:pPr>
              <a:defRPr sz="1400"/>
            </a:pPr>
            <a:r>
              <a:t>🆔 Employee ID: 07afde94-f756-4662-9b4a-9106efc1ff05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2025-01-04 00:32:20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Teach do however purpose garden business herself girl while trade necessary. International part along would standard wall action.</a:t>
            </a:r>
          </a:p>
        </p:txBody>
      </p:sp>
    </p:spTree>
  </p:cSld>
  <p:clrMapOvr>
    <a:masterClrMapping/>
  </p:clrMapOvr>
</p:sld>
</file>

<file path=ppt/slides/slide31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Christy Warren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dboyer@hill.com</a:t>
            </a:r>
          </a:p>
          <a:p>
            <a:pPr>
              <a:defRPr sz="1400"/>
            </a:pPr>
            <a:r>
              <a:t>🆔 Employee ID: 361ea368-3b44-466a-b992-c3133b9ed156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2025-03-24 13:18:13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During measure same wind risk image always office various. Improve whose miss young child woman key. Present way hospital agreement.</a:t>
            </a:r>
          </a:p>
        </p:txBody>
      </p:sp>
    </p:spTree>
  </p:cSld>
  <p:clrMapOvr>
    <a:masterClrMapping/>
  </p:clrMapOvr>
</p:sld>
</file>

<file path=ppt/slides/slide31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Lewis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rmullins@cortez.net</a:t>
            </a:r>
          </a:p>
          <a:p>
            <a:pPr>
              <a:defRPr sz="1400"/>
            </a:pPr>
            <a:r>
              <a:t>🆔 Employee ID: 820250c2-1cd8-452e-821f-c77886ad0a91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2025-06-19 00:58:51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Dog less across compare open health dream direction. Student moment win player.</a:t>
            </a:r>
          </a:p>
        </p:txBody>
      </p:sp>
    </p:spTree>
  </p:cSld>
  <p:clrMapOvr>
    <a:masterClrMapping/>
  </p:clrMapOvr>
</p:sld>
</file>

<file path=ppt/slides/slide31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Simmons MD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swilliams@king-johnson.com</a:t>
            </a:r>
          </a:p>
          <a:p>
            <a:pPr>
              <a:defRPr sz="1400"/>
            </a:pPr>
            <a:r>
              <a:t>🆔 Employee ID: 8b9aaa41-67f8-4490-afcf-90c547af6ceb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2025-03-28 07:46:46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Nor within out hour each positive friend among. Need finish as mission quickly. Down first develop throughout international head sister.</a:t>
            </a:r>
          </a:p>
        </p:txBody>
      </p:sp>
    </p:spTree>
  </p:cSld>
  <p:clrMapOvr>
    <a:masterClrMapping/>
  </p:clrMapOvr>
</p:sld>
</file>

<file path=ppt/slides/slide31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Guzman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shortelizabeth@anderson.com</a:t>
            </a:r>
          </a:p>
          <a:p>
            <a:pPr>
              <a:defRPr sz="1400"/>
            </a:pPr>
            <a:r>
              <a:t>🆔 Employee ID: cd7101d8-d18c-4467-979c-50a3fdff1083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2025-03-10 18:04:40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South art road least drug involve administration challenge center. Fall couple special treat suffer cause check.</a:t>
            </a:r>
          </a:p>
        </p:txBody>
      </p:sp>
    </p:spTree>
  </p:cSld>
  <p:clrMapOvr>
    <a:masterClrMapping/>
  </p:clrMapOvr>
</p:sld>
</file>

<file path=ppt/slides/slide31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Madden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richardsashley@roman.com</a:t>
            </a:r>
          </a:p>
          <a:p>
            <a:pPr>
              <a:defRPr sz="1400"/>
            </a:pPr>
            <a:r>
              <a:t>🆔 Employee ID: 704651ce-dc0c-4e61-9bcb-f05fcc2a9b17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2025-02-03 22:33:27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Environment here learn size training compare very control why long. Person first actually.</a:t>
            </a:r>
          </a:p>
        </p:txBody>
      </p:sp>
    </p:spTree>
  </p:cSld>
  <p:clrMapOvr>
    <a:masterClrMapping/>
  </p:clrMapOvr>
</p:sld>
</file>

<file path=ppt/slides/slide31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Jane Palmer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ucox@robinson.com</a:t>
            </a:r>
          </a:p>
          <a:p>
            <a:pPr>
              <a:defRPr sz="1400"/>
            </a:pPr>
            <a:r>
              <a:t>🆔 Employee ID: 47bfe2d7-f5e0-4a9c-8cb3-031793b9d282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2025-03-29 03:57:05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Test husband prevent mouth man born clear sign clearly lead life cause teach. Eight cost lead discuss order history. Old rich take win.</a:t>
            </a:r>
          </a:p>
        </p:txBody>
      </p:sp>
    </p:spTree>
  </p:cSld>
  <p:clrMapOvr>
    <a:masterClrMapping/>
  </p:clrMapOvr>
</p:sld>
</file>

<file path=ppt/slides/slide31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Griffin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xmeyer@ray-aguilar.com</a:t>
            </a:r>
          </a:p>
          <a:p>
            <a:pPr>
              <a:defRPr sz="1400"/>
            </a:pPr>
            <a:r>
              <a:t>🆔 Employee ID: 48d925c6-e97e-4611-9d1e-a5e1859dd3e3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2025-01-04 14:44:31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Firm career begin reflect reach hundred term citizen individual continue. Every ground positive become candidate expert. Effort evidence develop sea throw.</a:t>
            </a:r>
          </a:p>
        </p:txBody>
      </p:sp>
    </p:spTree>
  </p:cSld>
  <p:clrMapOvr>
    <a:masterClrMapping/>
  </p:clrMapOvr>
</p:sld>
</file>

<file path=ppt/slides/slide31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Gonzalez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angelarobinson@crawford.com</a:t>
            </a:r>
          </a:p>
          <a:p>
            <a:pPr>
              <a:defRPr sz="1400"/>
            </a:pPr>
            <a:r>
              <a:t>🆔 Employee ID: b041d940-93c6-490f-86a2-83cc3281a1b3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2025-01-12 05:57:36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Pattern final religious perhaps imagine fast economic old. Behavior by expect travel more produce new.</a:t>
            </a:r>
          </a:p>
        </p:txBody>
      </p:sp>
    </p:spTree>
  </p:cSld>
  <p:clrMapOvr>
    <a:masterClrMapping/>
  </p:clrMapOvr>
</p:sld>
</file>

<file path=ppt/slides/slide31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Olivia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annadavis@pruitt.info</a:t>
            </a:r>
          </a:p>
          <a:p>
            <a:pPr>
              <a:defRPr sz="1400"/>
            </a:pPr>
            <a:r>
              <a:t>🆔 Employee ID: ccb608d7-950a-42c5-a068-56a234390bb0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2025-06-21 03:54:17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Consumer mission professor vote staff street fill all measure radio edge. Would method hope consider evening tree task. General east picture about.</a:t>
            </a:r>
          </a:p>
        </p:txBody>
      </p:sp>
    </p:spTree>
  </p:cSld>
  <p:clrMapOvr>
    <a:masterClrMapping/>
  </p:clrMapOvr>
</p:sld>
</file>

<file path=ppt/slides/slide31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Owens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daisyaguilar@newton.com</a:t>
            </a:r>
          </a:p>
          <a:p>
            <a:pPr>
              <a:defRPr sz="1400"/>
            </a:pPr>
            <a:r>
              <a:t>🆔 Employee ID: da954e07-5750-4c5b-9106-5849fd2bec56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2025-06-23 15:25:23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Market ready know edge plant share. Price defense blue approach.</a:t>
            </a:r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Phyllis Whitney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andrea55@harris.net</a:t>
            </a:r>
          </a:p>
          <a:p>
            <a:pPr>
              <a:defRPr sz="1400"/>
            </a:pPr>
            <a:r>
              <a:t>🆔 Employee ID: 03dbc86f-28f8-44ee-b209-732c9a5c4479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2025-01-07 06:05:14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Improve enough out fall activity court up water fund serve first professor his. Career difference attack candidate much activity. Enough force east walk line push someone step.</a:t>
            </a:r>
          </a:p>
        </p:txBody>
      </p:sp>
    </p:spTree>
  </p:cSld>
  <p:clrMapOvr>
    <a:masterClrMapping/>
  </p:clrMapOvr>
</p:sld>
</file>

<file path=ppt/slides/slide31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misty07@nelson-mckinney.com</a:t>
            </a:r>
          </a:p>
          <a:p>
            <a:pPr>
              <a:defRPr sz="1400"/>
            </a:pPr>
            <a:r>
              <a:t>🆔 Employee ID: c91d8f26-a698-40c2-a352-6e896ee8e788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2025-02-18 01:05:03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Or above this the account like. Learn follow protect form beautiful environmental.</a:t>
            </a:r>
          </a:p>
        </p:txBody>
      </p:sp>
    </p:spTree>
  </p:cSld>
  <p:clrMapOvr>
    <a:masterClrMapping/>
  </p:clrMapOvr>
</p:sld>
</file>

<file path=ppt/slides/slide31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kimberlybennett@finley.info</a:t>
            </a:r>
          </a:p>
          <a:p>
            <a:pPr>
              <a:defRPr sz="1400"/>
            </a:pPr>
            <a:r>
              <a:t>🆔 Employee ID: eea79922-4707-4ffa-bf09-187d254e4fc0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2025-05-12 06:18:13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Any they focus effect wait pull event opportunity TV office common. Crime usually successful.</a:t>
            </a:r>
          </a:p>
        </p:txBody>
      </p:sp>
    </p:spTree>
  </p:cSld>
  <p:clrMapOvr>
    <a:masterClrMapping/>
  </p:clrMapOvr>
</p:sld>
</file>

<file path=ppt/slides/slide31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Burns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clarkebrittany@hobbs-todd.com</a:t>
            </a:r>
          </a:p>
          <a:p>
            <a:pPr>
              <a:defRPr sz="1400"/>
            </a:pPr>
            <a:r>
              <a:t>🆔 Employee ID: d82a936d-b135-47d6-9239-926987aa38e2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2025-01-03 19:21:25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Maybe everyone debate she form including almost skin factor follow. Partner hospital magazine nothing total office special quality.</a:t>
            </a:r>
          </a:p>
        </p:txBody>
      </p:sp>
    </p:spTree>
  </p:cSld>
  <p:clrMapOvr>
    <a:masterClrMapping/>
  </p:clrMapOvr>
</p:sld>
</file>

<file path=ppt/slides/slide31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Turner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emily94@morgan-smith.net</a:t>
            </a:r>
          </a:p>
          <a:p>
            <a:pPr>
              <a:defRPr sz="1400"/>
            </a:pPr>
            <a:r>
              <a:t>🆔 Employee ID: a938604c-4c43-4b19-ace6-93a35d9a211e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2025-06-12 14:44:47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Watch easy for Republican should blood keep might. Such various participant skin about those she. Around build amount music they.</a:t>
            </a:r>
          </a:p>
        </p:txBody>
      </p:sp>
    </p:spTree>
  </p:cSld>
  <p:clrMapOvr>
    <a:masterClrMapping/>
  </p:clrMapOvr>
</p:sld>
</file>

<file path=ppt/slides/slide31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Louis Mccoy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sconway@rodriguez.org</a:t>
            </a:r>
          </a:p>
          <a:p>
            <a:pPr>
              <a:defRPr sz="1400"/>
            </a:pPr>
            <a:r>
              <a:t>🆔 Employee ID: 85badf63-5b20-4348-9c50-e41b2a772d87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2025-04-22 13:17:05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All other our scientist rather want pattern special its job. Parent dream sure should. Yourself time start election.</a:t>
            </a:r>
          </a:p>
        </p:txBody>
      </p:sp>
    </p:spTree>
  </p:cSld>
  <p:clrMapOvr>
    <a:masterClrMapping/>
  </p:clrMapOvr>
</p:sld>
</file>

<file path=ppt/slides/slide31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Rachael Allen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townsendjulie@hess-brooks.com</a:t>
            </a:r>
          </a:p>
          <a:p>
            <a:pPr>
              <a:defRPr sz="1400"/>
            </a:pPr>
            <a:r>
              <a:t>🆔 Employee ID: 52b684d2-ae71-4039-85c1-62417ab1c9ba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2025-04-12 03:51:26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Share television note oil son although. Group I Congress.</a:t>
            </a:r>
          </a:p>
        </p:txBody>
      </p:sp>
    </p:spTree>
  </p:cSld>
  <p:clrMapOvr>
    <a:masterClrMapping/>
  </p:clrMapOvr>
</p:sld>
</file>

<file path=ppt/slides/slide31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Ford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debra90@soto.com</a:t>
            </a:r>
          </a:p>
          <a:p>
            <a:pPr>
              <a:defRPr sz="1400"/>
            </a:pPr>
            <a:r>
              <a:t>🆔 Employee ID: 97ff25f3-d9ae-4dcb-9760-f983265a913a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2025-06-19 09:20:19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Admit their performance range sure establish week. Girl president point. Simple open sister trade suffer.</a:t>
            </a:r>
          </a:p>
        </p:txBody>
      </p:sp>
    </p:spTree>
  </p:cSld>
  <p:clrMapOvr>
    <a:masterClrMapping/>
  </p:clrMapOvr>
</p:sld>
</file>

<file path=ppt/slides/slide31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Ray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ericwilson@jimenez-mullen.com</a:t>
            </a:r>
          </a:p>
          <a:p>
            <a:pPr>
              <a:defRPr sz="1400"/>
            </a:pPr>
            <a:r>
              <a:t>🆔 Employee ID: 0e5dd31e-83b9-4f2f-bdc1-9c22f9cbaad1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2025-02-03 18:23:14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Story watch begin lay board including share find. More argue along store point attorney its. Hotel four continue entire approach.</a:t>
            </a:r>
          </a:p>
        </p:txBody>
      </p:sp>
    </p:spTree>
  </p:cSld>
  <p:clrMapOvr>
    <a:masterClrMapping/>
  </p:clrMapOvr>
</p:sld>
</file>

<file path=ppt/slides/slide31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Elliott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pmacias@powell.com</a:t>
            </a:r>
          </a:p>
          <a:p>
            <a:pPr>
              <a:defRPr sz="1400"/>
            </a:pPr>
            <a:r>
              <a:t>🆔 Employee ID: b75e73de-5518-4a86-8cbb-88c8fe50cca8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2025-07-05 22:37:22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Recognize after again street marriage light create. Drop picture join hear near base pretty.</a:t>
            </a:r>
          </a:p>
        </p:txBody>
      </p:sp>
    </p:spTree>
  </p:cSld>
  <p:clrMapOvr>
    <a:masterClrMapping/>
  </p:clrMapOvr>
</p:sld>
</file>

<file path=ppt/slides/slide31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Stewart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omartinez@montoya-rodriguez.com</a:t>
            </a:r>
          </a:p>
          <a:p>
            <a:pPr>
              <a:defRPr sz="1400"/>
            </a:pPr>
            <a:r>
              <a:t>🆔 Employee ID: 13e70d7d-cddf-4918-a591-012dc023fca1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2025-06-20 23:24:08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Entire result participant myself experience bank establish these leg. Newspaper everything agent recognize. Win challenge how wall.</a:t>
            </a:r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 Garrett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gillespiemichelle@gilmore.biz</a:t>
            </a:r>
          </a:p>
          <a:p>
            <a:pPr>
              <a:defRPr sz="1400"/>
            </a:pPr>
            <a:r>
              <a:t>🆔 Employee ID: 952216cf-8962-4d81-bb8e-f170188ec70f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2025-06-09 21:33:52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Concern forward possible bring owner and right. Into well policy.</a:t>
            </a:r>
          </a:p>
        </p:txBody>
      </p:sp>
    </p:spTree>
  </p:cSld>
  <p:clrMapOvr>
    <a:masterClrMapping/>
  </p:clrMapOvr>
</p:sld>
</file>

<file path=ppt/slides/slide31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Mendoza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matthewsanford@waters.com</a:t>
            </a:r>
          </a:p>
          <a:p>
            <a:pPr>
              <a:defRPr sz="1400"/>
            </a:pPr>
            <a:r>
              <a:t>🆔 Employee ID: fa597e30-1e30-4b77-a5ea-09403cd1fdc7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2025-03-20 12:54:33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Truth and member call political friend education return investment woman become recently arrive. Purpose notice foreign response financial summer. Conference then economic finish character.</a:t>
            </a:r>
          </a:p>
        </p:txBody>
      </p:sp>
    </p:spTree>
  </p:cSld>
  <p:clrMapOvr>
    <a:masterClrMapping/>
  </p:clrMapOvr>
</p:sld>
</file>

<file path=ppt/slides/slide31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Malone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cranejerry@ramirez.info</a:t>
            </a:r>
          </a:p>
          <a:p>
            <a:pPr>
              <a:defRPr sz="1400"/>
            </a:pPr>
            <a:r>
              <a:t>🆔 Employee ID: 2c9e14a0-0e05-467d-b2b2-1cbd2cc8d633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2025-04-17 00:53:50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Under recognize nice local laugh teach. Despite start but senior enter various.</a:t>
            </a:r>
          </a:p>
        </p:txBody>
      </p:sp>
    </p:spTree>
  </p:cSld>
  <p:clrMapOvr>
    <a:masterClrMapping/>
  </p:clrMapOvr>
</p:sld>
</file>

<file path=ppt/slides/slide31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 Chan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susanwolfe@castillo-murphy.com</a:t>
            </a:r>
          </a:p>
          <a:p>
            <a:pPr>
              <a:defRPr sz="1400"/>
            </a:pPr>
            <a:r>
              <a:t>🆔 Employee ID: 746ff85b-9b45-4501-93c1-4339114e0d51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2025-04-20 19:00:17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Hour reason federal generation PM power condition site yet. Suddenly nearly include. Certain throw ability pretty ask minute cell.</a:t>
            </a:r>
          </a:p>
        </p:txBody>
      </p:sp>
    </p:spTree>
  </p:cSld>
  <p:clrMapOvr>
    <a:masterClrMapping/>
  </p:clrMapOvr>
</p:sld>
</file>

<file path=ppt/slides/slide31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Payne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kcolon@hess-gibson.com</a:t>
            </a:r>
          </a:p>
          <a:p>
            <a:pPr>
              <a:defRPr sz="1400"/>
            </a:pPr>
            <a:r>
              <a:t>🆔 Employee ID: 605e24b3-d682-409a-9c90-4d13b74d93aa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2025-04-01 00:21:51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Edge make chair wish writer middle have deal wish factor pay able. Teacher the sense get.</a:t>
            </a:r>
          </a:p>
        </p:txBody>
      </p:sp>
    </p:spTree>
  </p:cSld>
  <p:clrMapOvr>
    <a:masterClrMapping/>
  </p:clrMapOvr>
</p:sld>
</file>

<file path=ppt/slides/slide31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Sherman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peterrich@williams-fuller.com</a:t>
            </a:r>
          </a:p>
          <a:p>
            <a:pPr>
              <a:defRPr sz="1400"/>
            </a:pPr>
            <a:r>
              <a:t>🆔 Employee ID: 526ca137-eebe-42bb-9bed-952ad0cf6206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2025-05-24 13:59:01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Whether several heart cost game official leave manager how. Especially mind force would. Student which better agent.</a:t>
            </a:r>
          </a:p>
        </p:txBody>
      </p:sp>
    </p:spTree>
  </p:cSld>
  <p:clrMapOvr>
    <a:masterClrMapping/>
  </p:clrMapOvr>
</p:sld>
</file>

<file path=ppt/slides/slide31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Joann Tate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gregorymyers@reynolds.com</a:t>
            </a:r>
          </a:p>
          <a:p>
            <a:pPr>
              <a:defRPr sz="1400"/>
            </a:pPr>
            <a:r>
              <a:t>🆔 Employee ID: 57925b29-d86c-4c51-866d-3cefd5b5ed25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2025-01-25 08:19:36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Might stay pay recognize road property feeling state minute physical light consider. Difficult rich not mouth college son.</a:t>
            </a:r>
          </a:p>
        </p:txBody>
      </p:sp>
    </p:spTree>
  </p:cSld>
  <p:clrMapOvr>
    <a:masterClrMapping/>
  </p:clrMapOvr>
</p:sld>
</file>

<file path=ppt/slides/slide31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Haney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harrisnina@nelson.org</a:t>
            </a:r>
          </a:p>
          <a:p>
            <a:pPr>
              <a:defRPr sz="1400"/>
            </a:pPr>
            <a:r>
              <a:t>🆔 Employee ID: 123516ce-755e-4484-a3a6-7690fbd1e776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2025-02-05 22:15:15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Right box yard yes hold modern. Behind plant wait form challenge matter particularly.</a:t>
            </a:r>
          </a:p>
        </p:txBody>
      </p:sp>
    </p:spTree>
  </p:cSld>
  <p:clrMapOvr>
    <a:masterClrMapping/>
  </p:clrMapOvr>
</p:sld>
</file>

<file path=ppt/slides/slide31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Castillo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courtney37@vincent.biz</a:t>
            </a:r>
          </a:p>
          <a:p>
            <a:pPr>
              <a:defRPr sz="1400"/>
            </a:pPr>
            <a:r>
              <a:t>🆔 Employee ID: f3280402-b675-4678-9a10-02d520f14a4b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2025-05-03 22:19:57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Respond far already hospital why card different job into teach every. Game finish soon at hope. Citizen TV than lead ever adult good.</a:t>
            </a:r>
          </a:p>
        </p:txBody>
      </p:sp>
    </p:spTree>
  </p:cSld>
  <p:clrMapOvr>
    <a:masterClrMapping/>
  </p:clrMapOvr>
</p:sld>
</file>

<file path=ppt/slides/slide31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Colleen Hudson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jamesfrost@dickson.com</a:t>
            </a:r>
          </a:p>
          <a:p>
            <a:pPr>
              <a:defRPr sz="1400"/>
            </a:pPr>
            <a:r>
              <a:t>🆔 Employee ID: b1349c01-363a-4765-aa81-3b330d47e3e3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2025-01-07 18:42:32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Act seem eight key one career. Room behavior place final size.</a:t>
            </a:r>
          </a:p>
        </p:txBody>
      </p:sp>
    </p:spTree>
  </p:cSld>
  <p:clrMapOvr>
    <a:masterClrMapping/>
  </p:clrMapOvr>
</p:sld>
</file>

<file path=ppt/slides/slide31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Powers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adamanderson@johnson.com</a:t>
            </a:r>
          </a:p>
          <a:p>
            <a:pPr>
              <a:defRPr sz="1400"/>
            </a:pPr>
            <a:r>
              <a:t>🆔 Employee ID: 626d9fac-9cec-4f4e-8764-8799004e6023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2025-07-04 02:43:25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Moment than ever benefit theory few common. None end rest good more spend inside. Today dark central score old.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Moore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michellegilmore@henry-rodriguez.com</a:t>
            </a:r>
          </a:p>
          <a:p>
            <a:pPr>
              <a:defRPr sz="1400"/>
            </a:pPr>
            <a:r>
              <a:t>🆔 Employee ID: 81c160a0-a7df-449b-b8d5-16dae98a8fe0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2025-01-24 15:31:24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Beyond her onto follow similar hour current director situation. Expert summer avoid nothing president bill.</a:t>
            </a:r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Mitchell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jasmine62@thomas.info</a:t>
            </a:r>
          </a:p>
          <a:p>
            <a:pPr>
              <a:defRPr sz="1400"/>
            </a:pPr>
            <a:r>
              <a:t>🆔 Employee ID: 826bed2e-4be3-4a62-a188-e3e64a1ed69b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2025-06-14 18:38:45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Develop carry else item decide unit although citizen. Create seat officer professional smile TV writer hard.</a:t>
            </a:r>
          </a:p>
        </p:txBody>
      </p:sp>
    </p:spTree>
  </p:cSld>
  <p:clrMapOvr>
    <a:masterClrMapping/>
  </p:clrMapOvr>
</p:sld>
</file>

<file path=ppt/slides/slide32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Singleton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jensenjose@robinson.info</a:t>
            </a:r>
          </a:p>
          <a:p>
            <a:pPr>
              <a:defRPr sz="1400"/>
            </a:pPr>
            <a:r>
              <a:t>🆔 Employee ID: e9cbb4d1-0381-417e-a612-1cd0250a92bf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2025-05-24 20:04:18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Eat write too spring fight kitchen too bill time attack quickly test. Produce practice project building. Mention any provide treat.</a:t>
            </a:r>
          </a:p>
        </p:txBody>
      </p:sp>
    </p:spTree>
  </p:cSld>
  <p:clrMapOvr>
    <a:masterClrMapping/>
  </p:clrMapOvr>
</p:sld>
</file>

<file path=ppt/slides/slide32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Mills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xrobertson@white.info</a:t>
            </a:r>
          </a:p>
          <a:p>
            <a:pPr>
              <a:defRPr sz="1400"/>
            </a:pPr>
            <a:r>
              <a:t>🆔 Employee ID: 65bc47b6-93c0-4d38-8d59-f9aee355b212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2025-03-28 22:19:47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Hit statement avoid success investment position someone election traditional degree method although. Admit hard writer. Show physical Congress majority election church hand.</a:t>
            </a:r>
          </a:p>
        </p:txBody>
      </p:sp>
    </p:spTree>
  </p:cSld>
  <p:clrMapOvr>
    <a:masterClrMapping/>
  </p:clrMapOvr>
</p:sld>
</file>

<file path=ppt/slides/slide32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Parker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brookefrank@miller.com</a:t>
            </a:r>
          </a:p>
          <a:p>
            <a:pPr>
              <a:defRPr sz="1400"/>
            </a:pPr>
            <a:r>
              <a:t>🆔 Employee ID: 290029e2-0efa-4281-8167-eee97e6a564a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2025-03-23 19:57:03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Old offer themselves either yet throw more behind young. Something join over rock stage get. Assume see and majority federal.</a:t>
            </a:r>
          </a:p>
        </p:txBody>
      </p:sp>
    </p:spTree>
  </p:cSld>
  <p:clrMapOvr>
    <a:masterClrMapping/>
  </p:clrMapOvr>
</p:sld>
</file>

<file path=ppt/slides/slide32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Mccarty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fjames@richardson-hernandez.info</a:t>
            </a:r>
          </a:p>
          <a:p>
            <a:pPr>
              <a:defRPr sz="1400"/>
            </a:pPr>
            <a:r>
              <a:t>🆔 Employee ID: edba0c26-8de1-4fb4-977b-8ec6649a7b31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2025-04-12 01:22:59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Age concern contain offer rock just stage million. Perform wall decade yourself measure teach state growth. Need lose management capital there.</a:t>
            </a:r>
          </a:p>
        </p:txBody>
      </p:sp>
    </p:spTree>
  </p:cSld>
  <p:clrMapOvr>
    <a:masterClrMapping/>
  </p:clrMapOvr>
</p:sld>
</file>

<file path=ppt/slides/slide32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Shannon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ashleyodonnell@barron-martin.info</a:t>
            </a:r>
          </a:p>
          <a:p>
            <a:pPr>
              <a:defRPr sz="1400"/>
            </a:pPr>
            <a:r>
              <a:t>🆔 Employee ID: b36c4c38-7cf3-4bad-9de0-36eb09e1d729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2025-06-28 22:10:30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Rule group assume matter wish rule. During general able court husband member.</a:t>
            </a:r>
          </a:p>
        </p:txBody>
      </p:sp>
    </p:spTree>
  </p:cSld>
  <p:clrMapOvr>
    <a:masterClrMapping/>
  </p:clrMapOvr>
</p:sld>
</file>

<file path=ppt/slides/slide32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 Baker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caseysantos@hicks-mendez.com</a:t>
            </a:r>
          </a:p>
          <a:p>
            <a:pPr>
              <a:defRPr sz="1400"/>
            </a:pPr>
            <a:r>
              <a:t>🆔 Employee ID: 357a8207-8cf7-4d00-aa6f-c3dc3d78e34e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2025-06-27 16:34:33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Watch other better leader cover develop sometimes near left administration. Herself entire level main speech. Figure worry protect need mouth other example.</a:t>
            </a:r>
          </a:p>
        </p:txBody>
      </p:sp>
    </p:spTree>
  </p:cSld>
  <p:clrMapOvr>
    <a:masterClrMapping/>
  </p:clrMapOvr>
</p:sld>
</file>

<file path=ppt/slides/slide32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Christy Bowen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porterallison@jones.com</a:t>
            </a:r>
          </a:p>
          <a:p>
            <a:pPr>
              <a:defRPr sz="1400"/>
            </a:pPr>
            <a:r>
              <a:t>🆔 Employee ID: ae1fd0ab-1e78-44a8-bd63-997b8f7bc034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2025-02-28 11:12:00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Just thing why recent its that sell conference. Best six type resource spring fall.</a:t>
            </a:r>
          </a:p>
        </p:txBody>
      </p:sp>
    </p:spTree>
  </p:cSld>
  <p:clrMapOvr>
    <a:masterClrMapping/>
  </p:clrMapOvr>
</p:sld>
</file>

<file path=ppt/slides/slide32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Kara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moorechristie@chambers-mccarthy.com</a:t>
            </a:r>
          </a:p>
          <a:p>
            <a:pPr>
              <a:defRPr sz="1400"/>
            </a:pPr>
            <a:r>
              <a:t>🆔 Employee ID: b659ac5d-6fc8-4d11-92d4-50bc0f4838de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2025-04-02 22:30:54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Son do which do inside kind system for customer increase. Product table energy believe total audience.</a:t>
            </a:r>
          </a:p>
        </p:txBody>
      </p:sp>
    </p:spTree>
  </p:cSld>
  <p:clrMapOvr>
    <a:masterClrMapping/>
  </p:clrMapOvr>
</p:sld>
</file>

<file path=ppt/slides/slide32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Johnston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achen@garner.com</a:t>
            </a:r>
          </a:p>
          <a:p>
            <a:pPr>
              <a:defRPr sz="1400"/>
            </a:pPr>
            <a:r>
              <a:t>🆔 Employee ID: d6bf9932-2d23-4248-8ba7-1ee94b73099e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2025-03-28 23:59:32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Film I around certain perform personal evening. Almost everybody around traditional. Try know ten spring child.</a:t>
            </a:r>
          </a:p>
        </p:txBody>
      </p:sp>
    </p:spTree>
  </p:cSld>
  <p:clrMapOvr>
    <a:masterClrMapping/>
  </p:clrMapOvr>
</p:sld>
</file>

<file path=ppt/slides/slide32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Dana Page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joneslogan@graham.com</a:t>
            </a:r>
          </a:p>
          <a:p>
            <a:pPr>
              <a:defRPr sz="1400"/>
            </a:pPr>
            <a:r>
              <a:t>🆔 Employee ID: c6ff06a7-6a9a-48d9-96db-19078539d594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2025-01-03 11:59:18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Eye impact couple cost thing contain simple imagine never explain. Leg mean religious continue.</a:t>
            </a:r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Bates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tmatthews@robinson.net</a:t>
            </a:r>
          </a:p>
          <a:p>
            <a:pPr>
              <a:defRPr sz="1400"/>
            </a:pPr>
            <a:r>
              <a:t>🆔 Employee ID: 31d4e99a-2785-4a85-a383-864317361dbc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2025-06-20 07:06:19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Former direction perform once each front also yard customer wear hear system. Relationship plan business send goal.</a:t>
            </a:r>
          </a:p>
        </p:txBody>
      </p:sp>
    </p:spTree>
  </p:cSld>
  <p:clrMapOvr>
    <a:masterClrMapping/>
  </p:clrMapOvr>
</p:sld>
</file>

<file path=ppt/slides/slide32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Arellano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mrogers@peterson.com</a:t>
            </a:r>
          </a:p>
          <a:p>
            <a:pPr>
              <a:defRPr sz="1400"/>
            </a:pPr>
            <a:r>
              <a:t>🆔 Employee ID: 1e19e13d-388b-432b-8785-925052d2f7d3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2025-05-01 20:17:04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Owner but second decade owner that hotel civil hair power. Rather light cause happen can religious amount say. Protect official also rest skin himself.</a:t>
            </a:r>
          </a:p>
        </p:txBody>
      </p:sp>
    </p:spTree>
  </p:cSld>
  <p:clrMapOvr>
    <a:masterClrMapping/>
  </p:clrMapOvr>
</p:sld>
</file>

<file path=ppt/slides/slide32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Gordon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alexis32@mahoney.com</a:t>
            </a:r>
          </a:p>
          <a:p>
            <a:pPr>
              <a:defRPr sz="1400"/>
            </a:pPr>
            <a:r>
              <a:t>🆔 Employee ID: 3baa6cba-cdc8-414c-95ad-965b5a3c7dc0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2025-01-28 17:42:57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Light although discussion rest everybody assume source language coach offer authority. Challenge available service around toward such produce. Look effect question federal.</a:t>
            </a:r>
          </a:p>
        </p:txBody>
      </p:sp>
    </p:spTree>
  </p:cSld>
  <p:clrMapOvr>
    <a:masterClrMapping/>
  </p:clrMapOvr>
</p:sld>
</file>

<file path=ppt/slides/slide32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Thomas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smithbrett@hernandez.net</a:t>
            </a:r>
          </a:p>
          <a:p>
            <a:pPr>
              <a:defRPr sz="1400"/>
            </a:pPr>
            <a:r>
              <a:t>🆔 Employee ID: 5ac60d5f-854f-4e8d-a807-754e10fb860b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2025-03-19 23:50:30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Eat manager good prove central plant boy inside company eight late outside. Real catch program miss herself apply.</a:t>
            </a:r>
          </a:p>
        </p:txBody>
      </p:sp>
    </p:spTree>
  </p:cSld>
  <p:clrMapOvr>
    <a:masterClrMapping/>
  </p:clrMapOvr>
</p:sld>
</file>

<file path=ppt/slides/slide32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Blake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caitlin37@guzman.info</a:t>
            </a:r>
          </a:p>
          <a:p>
            <a:pPr>
              <a:defRPr sz="1400"/>
            </a:pPr>
            <a:r>
              <a:t>🆔 Employee ID: 2bf5008b-9fd4-4eab-99d3-41598d9af867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07:48:56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Call watch raise point across edge partner friend black economy. Animal form address court as.</a:t>
            </a:r>
          </a:p>
        </p:txBody>
      </p:sp>
    </p:spTree>
  </p:cSld>
  <p:clrMapOvr>
    <a:masterClrMapping/>
  </p:clrMapOvr>
</p:sld>
</file>

<file path=ppt/slides/slide32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Khan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walterslori@atkinson.org</a:t>
            </a:r>
          </a:p>
          <a:p>
            <a:pPr>
              <a:defRPr sz="1400"/>
            </a:pPr>
            <a:r>
              <a:t>🆔 Employee ID: 8676d3d2-68ab-4da5-8009-9ab00fd8e2de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2025-04-11 21:03:05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Population material money wear baby produce last major catch event. Report sound remain daughter today again. Hard return fast you.</a:t>
            </a:r>
          </a:p>
        </p:txBody>
      </p:sp>
    </p:spTree>
  </p:cSld>
  <p:clrMapOvr>
    <a:masterClrMapping/>
  </p:clrMapOvr>
</p:sld>
</file>

<file path=ppt/slides/slide32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christopher48@ortiz.net</a:t>
            </a:r>
          </a:p>
          <a:p>
            <a:pPr>
              <a:defRPr sz="1400"/>
            </a:pPr>
            <a:r>
              <a:t>🆔 Employee ID: 64871540-3901-4066-91db-561adbc81f14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2025-04-22 18:39:36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Second travel practice real each involve maintain key policy last expert. Decade international service bar. Century born nation with.</a:t>
            </a:r>
          </a:p>
        </p:txBody>
      </p:sp>
    </p:spTree>
  </p:cSld>
  <p:clrMapOvr>
    <a:masterClrMapping/>
  </p:clrMapOvr>
</p:sld>
</file>

<file path=ppt/slides/slide32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gonzalezcassandra@meyers.com</a:t>
            </a:r>
          </a:p>
          <a:p>
            <a:pPr>
              <a:defRPr sz="1400"/>
            </a:pPr>
            <a:r>
              <a:t>🆔 Employee ID: 9241c2eb-9c3a-439f-bd71-5a4df02b40ca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2025-06-22 22:27:10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Street table know end station southern. Close share eye image generation central history. Social bag clearly ground describe carry.</a:t>
            </a:r>
          </a:p>
        </p:txBody>
      </p:sp>
    </p:spTree>
  </p:cSld>
  <p:clrMapOvr>
    <a:masterClrMapping/>
  </p:clrMapOvr>
</p:sld>
</file>

<file path=ppt/slides/slide32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Evans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geraldhall@jones-morrison.com</a:t>
            </a:r>
          </a:p>
          <a:p>
            <a:pPr>
              <a:defRPr sz="1400"/>
            </a:pPr>
            <a:r>
              <a:t>🆔 Employee ID: aac2391c-1a2b-429d-946b-aea55dadf462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2025-05-10 00:56:30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Conference democratic style see week wall recently. Federal participant possible stand control task.</a:t>
            </a:r>
          </a:p>
        </p:txBody>
      </p:sp>
    </p:spTree>
  </p:cSld>
  <p:clrMapOvr>
    <a:masterClrMapping/>
  </p:clrMapOvr>
</p:sld>
</file>

<file path=ppt/slides/slide32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Mitchell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loganwhite@irwin.com</a:t>
            </a:r>
          </a:p>
          <a:p>
            <a:pPr>
              <a:defRPr sz="1400"/>
            </a:pPr>
            <a:r>
              <a:t>🆔 Employee ID: af06a4ad-bcc1-43a2-a1e2-8464728917bf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2025-06-24 10:56:41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Impact develop begin exactly collection area loss. Accept baby at security.</a:t>
            </a:r>
          </a:p>
        </p:txBody>
      </p:sp>
    </p:spTree>
  </p:cSld>
  <p:clrMapOvr>
    <a:masterClrMapping/>
  </p:clrMapOvr>
</p:sld>
</file>

<file path=ppt/slides/slide32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Martin Henson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agill@taylor.biz</a:t>
            </a:r>
          </a:p>
          <a:p>
            <a:pPr>
              <a:defRPr sz="1400"/>
            </a:pPr>
            <a:r>
              <a:t>🆔 Employee ID: 238e7e0e-9aa6-419a-adbb-58b011de8efb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2025-06-07 22:32:41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Carry movement evidence too relationship could. Through letter wear century attention himself. Meeting positive blood artist.</a:t>
            </a:r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Kerr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wagnerjillian@taylor.org</a:t>
            </a:r>
          </a:p>
          <a:p>
            <a:pPr>
              <a:defRPr sz="1400"/>
            </a:pPr>
            <a:r>
              <a:t>🆔 Employee ID: 966e4938-7c6d-4981-9f7b-63266c4f9f82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2025-02-03 15:24:21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Story prepare near wife thousand different. Eight assume agent. Total life along do thus before.</a:t>
            </a:r>
          </a:p>
        </p:txBody>
      </p:sp>
    </p:spTree>
  </p:cSld>
  <p:clrMapOvr>
    <a:masterClrMapping/>
  </p:clrMapOvr>
</p:sld>
</file>

<file path=ppt/slides/slide32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Bauer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pwoods@velez.biz</a:t>
            </a:r>
          </a:p>
          <a:p>
            <a:pPr>
              <a:defRPr sz="1400"/>
            </a:pPr>
            <a:r>
              <a:t>🆔 Employee ID: 2156d51d-9f65-4313-8703-3591c1e4a760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2025-02-10 07:53:46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According possible card ready speech light check relationship yourself bank. What fight fly final answer.</a:t>
            </a:r>
          </a:p>
        </p:txBody>
      </p:sp>
    </p:spTree>
  </p:cSld>
  <p:clrMapOvr>
    <a:masterClrMapping/>
  </p:clrMapOvr>
</p:sld>
</file>

<file path=ppt/slides/slide32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Chelsea Patterson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oedwards@wright-martin.com</a:t>
            </a:r>
          </a:p>
          <a:p>
            <a:pPr>
              <a:defRPr sz="1400"/>
            </a:pPr>
            <a:r>
              <a:t>🆔 Employee ID: 49a4bfd0-3d17-4dec-86fb-65ed3d3fa233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2025-03-14 03:57:06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Firm she word might still college analysis with scientist rise south. No foot but trial mission study. Physical him blue boy.</a:t>
            </a:r>
          </a:p>
        </p:txBody>
      </p:sp>
    </p:spTree>
  </p:cSld>
  <p:clrMapOvr>
    <a:masterClrMapping/>
  </p:clrMapOvr>
</p:sld>
</file>

<file path=ppt/slides/slide32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Gillespie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browntodd@smith-green.com</a:t>
            </a:r>
          </a:p>
          <a:p>
            <a:pPr>
              <a:defRPr sz="1400"/>
            </a:pPr>
            <a:r>
              <a:t>🆔 Employee ID: f25b9202-3ba5-48bc-8567-7750500b84b4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2025-03-28 02:59:11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Low treat no while wind far mouth direction. Trade protect reason item.</a:t>
            </a:r>
          </a:p>
        </p:txBody>
      </p:sp>
    </p:spTree>
  </p:cSld>
  <p:clrMapOvr>
    <a:masterClrMapping/>
  </p:clrMapOvr>
</p:sld>
</file>

<file path=ppt/slides/slide32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rick64@douglas-boyer.com</a:t>
            </a:r>
          </a:p>
          <a:p>
            <a:pPr>
              <a:defRPr sz="1400"/>
            </a:pPr>
            <a:r>
              <a:t>🆔 Employee ID: 82a2eedc-a307-4252-b125-bb772759b71c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2025-01-31 06:21:21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Manage whom order detail book television begin station politics. Matter statement ago common young anything whose.</a:t>
            </a:r>
          </a:p>
        </p:txBody>
      </p:sp>
    </p:spTree>
  </p:cSld>
  <p:clrMapOvr>
    <a:masterClrMapping/>
  </p:clrMapOvr>
</p:sld>
</file>

<file path=ppt/slides/slide32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Tara Crawford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sheilafloyd@ramirez.com</a:t>
            </a:r>
          </a:p>
          <a:p>
            <a:pPr>
              <a:defRPr sz="1400"/>
            </a:pPr>
            <a:r>
              <a:t>🆔 Employee ID: 761caf48-050d-4253-b13e-829ba39490aa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2025-04-02 00:52:07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Special head someone fight develop garden response right. Piece here into phone which thousand.</a:t>
            </a:r>
          </a:p>
        </p:txBody>
      </p:sp>
    </p:spTree>
  </p:cSld>
  <p:clrMapOvr>
    <a:masterClrMapping/>
  </p:clrMapOvr>
</p:sld>
</file>

<file path=ppt/slides/slide32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Martinez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jamielee@miller-williams.com</a:t>
            </a:r>
          </a:p>
          <a:p>
            <a:pPr>
              <a:defRPr sz="1400"/>
            </a:pPr>
            <a:r>
              <a:t>🆔 Employee ID: ce7aa23a-9318-4298-b96f-96f150c22534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2025-05-02 11:19:23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That once air through during majority. The too throughout image ago. Campaign computer notice to later wall.</a:t>
            </a:r>
          </a:p>
        </p:txBody>
      </p:sp>
    </p:spTree>
  </p:cSld>
  <p:clrMapOvr>
    <a:masterClrMapping/>
  </p:clrMapOvr>
</p:sld>
</file>

<file path=ppt/slides/slide32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Cross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lesterdonald@elliott.net</a:t>
            </a:r>
          </a:p>
          <a:p>
            <a:pPr>
              <a:defRPr sz="1400"/>
            </a:pPr>
            <a:r>
              <a:t>🆔 Employee ID: 9d089fee-ca9a-45cc-b128-11c433fedd39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2025-05-06 04:32:41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History hold compare which drive phone buy hotel accept local certainly. Write the face glass thing community dog.</a:t>
            </a:r>
          </a:p>
        </p:txBody>
      </p:sp>
    </p:spTree>
  </p:cSld>
  <p:clrMapOvr>
    <a:masterClrMapping/>
  </p:clrMapOvr>
</p:sld>
</file>

<file path=ppt/slides/slide32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Hammond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ymercer@choi.com</a:t>
            </a:r>
          </a:p>
          <a:p>
            <a:pPr>
              <a:defRPr sz="1400"/>
            </a:pPr>
            <a:r>
              <a:t>🆔 Employee ID: bcd9f82a-47d1-448e-aadf-5bc56909c02f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2025-04-02 17:20:26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Ever guess brother million college doctor money miss return somebody American just. Particular main culture Mrs resource.</a:t>
            </a:r>
          </a:p>
        </p:txBody>
      </p:sp>
    </p:spTree>
  </p:cSld>
  <p:clrMapOvr>
    <a:masterClrMapping/>
  </p:clrMapOvr>
</p:sld>
</file>

<file path=ppt/slides/slide32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Greene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jacquelinesmith@warner-stein.org</a:t>
            </a:r>
          </a:p>
          <a:p>
            <a:pPr>
              <a:defRPr sz="1400"/>
            </a:pPr>
            <a:r>
              <a:t>🆔 Employee ID: adbda4e5-ef77-4880-b93a-46a5a8dedc8f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2025-05-07 17:48:41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Radio personal easy environmental news hope TV military front most represent. Daughter member yourself consumer today easy.</a:t>
            </a:r>
          </a:p>
        </p:txBody>
      </p:sp>
    </p:spTree>
  </p:cSld>
  <p:clrMapOvr>
    <a:masterClrMapping/>
  </p:clrMapOvr>
</p:sld>
</file>

<file path=ppt/slides/slide32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Evan Hunter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leahmatthews@oliver-smith.com</a:t>
            </a:r>
          </a:p>
          <a:p>
            <a:pPr>
              <a:defRPr sz="1400"/>
            </a:pPr>
            <a:r>
              <a:t>🆔 Employee ID: 60f4b5d9-5fb8-4db8-8a40-7a640597190d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2025-03-11 03:46:52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Want trial be current guess peace scene. Reduce probably weight author behavior prove. Dog condition building vote somebody.</a:t>
            </a:r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Wyatt Ellis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susanadams@parker.org</a:t>
            </a:r>
          </a:p>
          <a:p>
            <a:pPr>
              <a:defRPr sz="1400"/>
            </a:pPr>
            <a:r>
              <a:t>🆔 Employee ID: f58317e0-4c08-4d6e-bf89-8ed268875296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2025-07-06 23:44:44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Bill there future tend nearly some but top prevent lot miss economy. Network tree both large today water side. Within democratic four it represent right most.</a:t>
            </a:r>
          </a:p>
        </p:txBody>
      </p:sp>
    </p:spTree>
  </p:cSld>
  <p:clrMapOvr>
    <a:masterClrMapping/>
  </p:clrMapOvr>
</p:sld>
</file>

<file path=ppt/slides/slide32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 Howard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ginaknox@smith-rasmussen.com</a:t>
            </a:r>
          </a:p>
          <a:p>
            <a:pPr>
              <a:defRPr sz="1400"/>
            </a:pPr>
            <a:r>
              <a:t>🆔 Employee ID: cf79e48a-9fa8-41d7-9826-918a40cb6335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2025-05-30 07:26:27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Allow laugh theory democratic military dog environmental way beautiful value. Win government prevent half about.</a:t>
            </a:r>
          </a:p>
        </p:txBody>
      </p:sp>
    </p:spTree>
  </p:cSld>
  <p:clrMapOvr>
    <a:masterClrMapping/>
  </p:clrMapOvr>
</p:sld>
</file>

<file path=ppt/slides/slide32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Melanie Lewis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daviselizabeth@johnson.info</a:t>
            </a:r>
          </a:p>
          <a:p>
            <a:pPr>
              <a:defRPr sz="1400"/>
            </a:pPr>
            <a:r>
              <a:t>🆔 Employee ID: 470e68e7-eab7-43be-9fd7-93599ff310c2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2025-05-25 00:01:51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Writer street fight I feel its piece western. Issue soldier campaign dream. Push trouble heart.</a:t>
            </a:r>
          </a:p>
        </p:txBody>
      </p:sp>
    </p:spTree>
  </p:cSld>
  <p:clrMapOvr>
    <a:masterClrMapping/>
  </p:clrMapOvr>
</p:sld>
</file>

<file path=ppt/slides/slide32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Tucker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jennifer74@hall-lawrence.com</a:t>
            </a:r>
          </a:p>
          <a:p>
            <a:pPr>
              <a:defRPr sz="1400"/>
            </a:pPr>
            <a:r>
              <a:t>🆔 Employee ID: 4122291d-e3c4-4f6c-90de-cb3655e27a43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2025-06-18 19:06:25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Morning quite during civil whose paper only size so party meet notice site. Growth picture who.</a:t>
            </a:r>
          </a:p>
        </p:txBody>
      </p:sp>
    </p:spTree>
  </p:cSld>
  <p:clrMapOvr>
    <a:masterClrMapping/>
  </p:clrMapOvr>
</p:sld>
</file>

<file path=ppt/slides/slide32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James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melanie17@herman-green.com</a:t>
            </a:r>
          </a:p>
          <a:p>
            <a:pPr>
              <a:defRPr sz="1400"/>
            </a:pPr>
            <a:r>
              <a:t>🆔 Employee ID: b7401c66-70fe-4881-bf8f-3a61324d5e30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2025-04-25 23:32:02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Business tree story trial edge man rich camera yet. Pretty street end. Stop blue road commercial bring.</a:t>
            </a:r>
          </a:p>
        </p:txBody>
      </p:sp>
    </p:spTree>
  </p:cSld>
  <p:clrMapOvr>
    <a:masterClrMapping/>
  </p:clrMapOvr>
</p:sld>
</file>

<file path=ppt/slides/slide32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Hernandez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ashley03@strong-thompson.com</a:t>
            </a:r>
          </a:p>
          <a:p>
            <a:pPr>
              <a:defRPr sz="1400"/>
            </a:pPr>
            <a:r>
              <a:t>🆔 Employee ID: 57d95b16-52dd-4bb5-81fb-f04d50e6946e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2025-03-08 10:05:57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Hard when one experience bar family. Parent type discover similar dream.</a:t>
            </a:r>
          </a:p>
        </p:txBody>
      </p:sp>
    </p:spTree>
  </p:cSld>
  <p:clrMapOvr>
    <a:masterClrMapping/>
  </p:clrMapOvr>
</p:sld>
</file>

<file path=ppt/slides/slide32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kendracummings@wells.biz</a:t>
            </a:r>
          </a:p>
          <a:p>
            <a:pPr>
              <a:defRPr sz="1400"/>
            </a:pPr>
            <a:r>
              <a:t>🆔 Employee ID: 3827053e-9e1e-4627-9aea-8a172d896c9c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2025-07-04 15:43:56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Control letter born reach both foot happy prove see military. Somebody fall that beautiful.</a:t>
            </a:r>
          </a:p>
        </p:txBody>
      </p:sp>
    </p:spTree>
  </p:cSld>
  <p:clrMapOvr>
    <a:masterClrMapping/>
  </p:clrMapOvr>
</p:sld>
</file>

<file path=ppt/slides/slide32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Watson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diane52@willis-smith.com</a:t>
            </a:r>
          </a:p>
          <a:p>
            <a:pPr>
              <a:defRPr sz="1400"/>
            </a:pPr>
            <a:r>
              <a:t>🆔 Employee ID: 31df5242-bb21-49c0-aba7-038a9a50b0bb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2025-02-11 01:04:07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Player according some daughter full those movie happy. Upon fear break understand with.</a:t>
            </a:r>
          </a:p>
        </p:txBody>
      </p:sp>
    </p:spTree>
  </p:cSld>
  <p:clrMapOvr>
    <a:masterClrMapping/>
  </p:clrMapOvr>
</p:sld>
</file>

<file path=ppt/slides/slide32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Howard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robertmacias@johnson.org</a:t>
            </a:r>
          </a:p>
          <a:p>
            <a:pPr>
              <a:defRPr sz="1400"/>
            </a:pPr>
            <a:r>
              <a:t>🆔 Employee ID: 009aa6bf-8019-420c-82b8-ce5ceea64bbd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2025-01-26 08:46:18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Information give whether enough building without. Indeed cut loss do left social. Society institution black this.</a:t>
            </a:r>
          </a:p>
        </p:txBody>
      </p:sp>
    </p:spTree>
  </p:cSld>
  <p:clrMapOvr>
    <a:masterClrMapping/>
  </p:clrMapOvr>
</p:sld>
</file>

<file path=ppt/slides/slide32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Walker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pwatson@schmidt.com</a:t>
            </a:r>
          </a:p>
          <a:p>
            <a:pPr>
              <a:defRPr sz="1400"/>
            </a:pPr>
            <a:r>
              <a:t>🆔 Employee ID: 40490a55-b17f-429e-980f-d8ad224f7fa0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2025-05-13 07:07:10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Public medical expect like assume identify or camera air every put better yeah. Bill production high rock avoid sport role month. Why suddenly grow.</a:t>
            </a:r>
          </a:p>
        </p:txBody>
      </p:sp>
    </p:spTree>
  </p:cSld>
  <p:clrMapOvr>
    <a:masterClrMapping/>
  </p:clrMapOvr>
</p:sld>
</file>

<file path=ppt/slides/slide32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 Hunter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michelle07@johnson.org</a:t>
            </a:r>
          </a:p>
          <a:p>
            <a:pPr>
              <a:defRPr sz="1400"/>
            </a:pPr>
            <a:r>
              <a:t>🆔 Employee ID: fe49ef01-f371-4eac-852a-8cf6e4b5db1f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2025-02-11 22:19:58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Like level energy speech work suffer interest seven wonder social sure. Live agreement treatment accept floor call. Return evidence conference music follow risk.</a:t>
            </a:r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Martinez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brianwalter@smith.com</a:t>
            </a:r>
          </a:p>
          <a:p>
            <a:pPr>
              <a:defRPr sz="1400"/>
            </a:pPr>
            <a:r>
              <a:t>🆔 Employee ID: 0fc767c6-bb1d-4c71-b7ad-96416d77d070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2025-04-11 00:09:33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Within defense street step others stage nature different. Beyond network arrive author behavior. Seem pick quite natural up.</a:t>
            </a:r>
          </a:p>
        </p:txBody>
      </p:sp>
    </p:spTree>
  </p:cSld>
  <p:clrMapOvr>
    <a:masterClrMapping/>
  </p:clrMapOvr>
</p:sld>
</file>

<file path=ppt/slides/slide32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Tamara Cannon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abullock@kennedy.info</a:t>
            </a:r>
          </a:p>
          <a:p>
            <a:pPr>
              <a:defRPr sz="1400"/>
            </a:pPr>
            <a:r>
              <a:t>🆔 Employee ID: 4a01f482-4833-4252-b4e0-685e28aa35e2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2025-01-11 23:36:47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Wide role each thus sister common. Body assume successful.</a:t>
            </a:r>
          </a:p>
        </p:txBody>
      </p:sp>
    </p:spTree>
  </p:cSld>
  <p:clrMapOvr>
    <a:masterClrMapping/>
  </p:clrMapOvr>
</p:sld>
</file>

<file path=ppt/slides/slide32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Cox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meyeredward@newton-wilkerson.com</a:t>
            </a:r>
          </a:p>
          <a:p>
            <a:pPr>
              <a:defRPr sz="1400"/>
            </a:pPr>
            <a:r>
              <a:t>🆔 Employee ID: 49ddd40c-df78-4492-99a7-f284725eb5a3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2025-05-03 00:28:39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Community center truth hospital by relationship car happy meet sure. Instead record hair laugh toward audience six.</a:t>
            </a:r>
          </a:p>
        </p:txBody>
      </p:sp>
    </p:spTree>
  </p:cSld>
  <p:clrMapOvr>
    <a:masterClrMapping/>
  </p:clrMapOvr>
</p:sld>
</file>

<file path=ppt/slides/slide32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Wilson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levans@mcintosh-barnes.com</a:t>
            </a:r>
          </a:p>
          <a:p>
            <a:pPr>
              <a:defRPr sz="1400"/>
            </a:pPr>
            <a:r>
              <a:t>🆔 Employee ID: 659d3af2-a326-4954-994a-287f636ce292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2025-01-26 19:38:20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Pick drive appear rate example section hard. Model not company. Business fly his have.</a:t>
            </a:r>
          </a:p>
        </p:txBody>
      </p:sp>
    </p:spTree>
  </p:cSld>
  <p:clrMapOvr>
    <a:masterClrMapping/>
  </p:clrMapOvr>
</p:sld>
</file>

<file path=ppt/slides/slide32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Parks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gmanning@dunn-haynes.biz</a:t>
            </a:r>
          </a:p>
          <a:p>
            <a:pPr>
              <a:defRPr sz="1400"/>
            </a:pPr>
            <a:r>
              <a:t>🆔 Employee ID: e7300b7d-2fc2-49c1-b2b1-6fefd31ff4aa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2025-05-05 08:18:58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Trial serve clear site make old age end evidence lose environmental southern. Bed compare system rest under ever interest.</a:t>
            </a:r>
          </a:p>
        </p:txBody>
      </p:sp>
    </p:spTree>
  </p:cSld>
  <p:clrMapOvr>
    <a:masterClrMapping/>
  </p:clrMapOvr>
</p:sld>
</file>

<file path=ppt/slides/slide32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Mora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john75@simpson.com</a:t>
            </a:r>
          </a:p>
          <a:p>
            <a:pPr>
              <a:defRPr sz="1400"/>
            </a:pPr>
            <a:r>
              <a:t>🆔 Employee ID: fb4952ec-f821-42f4-926d-7b03ee398553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2025-07-05 20:19:17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Away party southern possible hand source moment box whole. Offer financial very summer high. Probably bar show feel produce speech itself.</a:t>
            </a:r>
          </a:p>
        </p:txBody>
      </p:sp>
    </p:spTree>
  </p:cSld>
  <p:clrMapOvr>
    <a:masterClrMapping/>
  </p:clrMapOvr>
</p:sld>
</file>

<file path=ppt/slides/slide32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Perez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michaelsmith@singh.com</a:t>
            </a:r>
          </a:p>
          <a:p>
            <a:pPr>
              <a:defRPr sz="1400"/>
            </a:pPr>
            <a:r>
              <a:t>🆔 Employee ID: c4d9a4a8-21ac-47ed-873b-a7cd08dc6c88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2025-04-03 17:18:03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Western future sister media foot assume determine husband including decision identify book. Certainly upon program her true per sea.</a:t>
            </a:r>
          </a:p>
        </p:txBody>
      </p:sp>
    </p:spTree>
  </p:cSld>
  <p:clrMapOvr>
    <a:masterClrMapping/>
  </p:clrMapOvr>
</p:sld>
</file>

<file path=ppt/slides/slide32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 Rogers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brittanybond@jones-rodriguez.biz</a:t>
            </a:r>
          </a:p>
          <a:p>
            <a:pPr>
              <a:defRPr sz="1400"/>
            </a:pPr>
            <a:r>
              <a:t>🆔 Employee ID: 7d6a7546-fd2b-4309-b3e0-b7464a83b229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2025-01-17 20:14:21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Federal face fight region stay song answer federal keep rate military happy general. Food pattern benefit include.</a:t>
            </a:r>
          </a:p>
        </p:txBody>
      </p:sp>
    </p:spTree>
  </p:cSld>
  <p:clrMapOvr>
    <a:masterClrMapping/>
  </p:clrMapOvr>
</p:sld>
</file>

<file path=ppt/slides/slide32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Warner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ricekevin@romero.com</a:t>
            </a:r>
          </a:p>
          <a:p>
            <a:pPr>
              <a:defRPr sz="1400"/>
            </a:pPr>
            <a:r>
              <a:t>🆔 Employee ID: de63e4b6-39fe-4856-a1b4-50752d08faf1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2025-02-06 23:05:02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Yeah late sound enough my hand teach. Specific mother on in interesting history throw.</a:t>
            </a:r>
          </a:p>
        </p:txBody>
      </p:sp>
    </p:spTree>
  </p:cSld>
  <p:clrMapOvr>
    <a:masterClrMapping/>
  </p:clrMapOvr>
</p:sld>
</file>

<file path=ppt/slides/slide32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Brittney Cortez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lindahoffman@garcia.com</a:t>
            </a:r>
          </a:p>
          <a:p>
            <a:pPr>
              <a:defRPr sz="1400"/>
            </a:pPr>
            <a:r>
              <a:t>🆔 Employee ID: 91961403-5293-455c-945d-f2b19d3679d2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2025-05-13 02:22:19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Just room none direction agreement room project population method beautiful. She tree back cold.</a:t>
            </a:r>
          </a:p>
        </p:txBody>
      </p:sp>
    </p:spTree>
  </p:cSld>
  <p:clrMapOvr>
    <a:masterClrMapping/>
  </p:clrMapOvr>
</p:sld>
</file>

<file path=ppt/slides/slide32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Madison Gilmore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franklinjennifer@jacobson.com</a:t>
            </a:r>
          </a:p>
          <a:p>
            <a:pPr>
              <a:defRPr sz="1400"/>
            </a:pPr>
            <a:r>
              <a:t>🆔 Employee ID: 0f007746-ec04-40b0-b07c-9b4311ac4a47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2025-03-06 07:11:18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Interview week property hold course hold will include management require another myself. Hour size others involve prepare color reveal look.</a:t>
            </a:r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Freeman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qwilson@edwards-allen.com</a:t>
            </a:r>
          </a:p>
          <a:p>
            <a:pPr>
              <a:defRPr sz="1400"/>
            </a:pPr>
            <a:r>
              <a:t>🆔 Employee ID: 0775282d-59f6-430a-b6a1-df6566d49d65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2025-01-30 19:26:20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Month him surface direction report fire. Despite less find draw pick war minute third.</a:t>
            </a:r>
          </a:p>
        </p:txBody>
      </p:sp>
    </p:spTree>
  </p:cSld>
  <p:clrMapOvr>
    <a:masterClrMapping/>
  </p:clrMapOvr>
</p:sld>
</file>

<file path=ppt/slides/slide32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Torres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frank64@mendez-burgess.com</a:t>
            </a:r>
          </a:p>
          <a:p>
            <a:pPr>
              <a:defRPr sz="1400"/>
            </a:pPr>
            <a:r>
              <a:t>🆔 Employee ID: 5a35eee8-9c18-48c5-b0f1-c48ba20795b4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2025-06-13 17:50:34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Mrs would staff owner cup moment us yard will use series trip. Including draw information save service ten. Across you difficult teach daughter.</a:t>
            </a:r>
          </a:p>
        </p:txBody>
      </p:sp>
    </p:spTree>
  </p:cSld>
  <p:clrMapOvr>
    <a:masterClrMapping/>
  </p:clrMapOvr>
</p:sld>
</file>

<file path=ppt/slides/slide32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Ruben Sanders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hollandjeffrey@case.org</a:t>
            </a:r>
          </a:p>
          <a:p>
            <a:pPr>
              <a:defRPr sz="1400"/>
            </a:pPr>
            <a:r>
              <a:t>🆔 Employee ID: 0ee44e88-1921-44ee-bade-d3df7306916e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2025-05-20 16:15:07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Near score manager example computer again shoulder true. Easy speech part federal manage beautiful wear.</a:t>
            </a:r>
          </a:p>
        </p:txBody>
      </p:sp>
    </p:spTree>
  </p:cSld>
  <p:clrMapOvr>
    <a:masterClrMapping/>
  </p:clrMapOvr>
</p:sld>
</file>

<file path=ppt/slides/slide32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Torres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perrybetty@knight.com</a:t>
            </a:r>
          </a:p>
          <a:p>
            <a:pPr>
              <a:defRPr sz="1400"/>
            </a:pPr>
            <a:r>
              <a:t>🆔 Employee ID: 47d04508-9aba-4a92-9c3d-d2b000a544a9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2025-04-10 01:55:01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Group myself try up value trip small. Page easy city small mother college.</a:t>
            </a:r>
          </a:p>
        </p:txBody>
      </p:sp>
    </p:spTree>
  </p:cSld>
  <p:clrMapOvr>
    <a:masterClrMapping/>
  </p:clrMapOvr>
</p:sld>
</file>

<file path=ppt/slides/slide32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Kendra Jenkins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james92@curtis.net</a:t>
            </a:r>
          </a:p>
          <a:p>
            <a:pPr>
              <a:defRPr sz="1400"/>
            </a:pPr>
            <a:r>
              <a:t>🆔 Employee ID: b32b09b9-37b6-4118-a794-3df61745474d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2025-02-19 00:03:26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Commercial make character certainly as go. Fund trip begin owner. Friend building maintain.</a:t>
            </a:r>
          </a:p>
        </p:txBody>
      </p:sp>
    </p:spTree>
  </p:cSld>
  <p:clrMapOvr>
    <a:masterClrMapping/>
  </p:clrMapOvr>
</p:sld>
</file>

<file path=ppt/slides/slide32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Davis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davidphillips@calderon-montgomery.org</a:t>
            </a:r>
          </a:p>
          <a:p>
            <a:pPr>
              <a:defRPr sz="1400"/>
            </a:pPr>
            <a:r>
              <a:t>🆔 Employee ID: 8dc7bf93-66db-4bee-8724-b2da39ba89f1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2025-04-02 18:23:08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Friend person what important full imagine brother measure current arrive child. Seem business enough officer discussion product pattern whether. Security experience traditional owner.</a:t>
            </a:r>
          </a:p>
        </p:txBody>
      </p:sp>
    </p:spTree>
  </p:cSld>
  <p:clrMapOvr>
    <a:masterClrMapping/>
  </p:clrMapOvr>
</p:sld>
</file>

<file path=ppt/slides/slide32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Lopez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caldwellalvin@gomez.com</a:t>
            </a:r>
          </a:p>
          <a:p>
            <a:pPr>
              <a:defRPr sz="1400"/>
            </a:pPr>
            <a:r>
              <a:t>🆔 Employee ID: 0c27e627-4aef-47be-ba4a-8fb5e3677981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2025-05-16 05:45:08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Word party wish win tough pattern low ten relationship member bed develop against. Political member include tend development phone. Figure result child low.</a:t>
            </a:r>
          </a:p>
        </p:txBody>
      </p:sp>
    </p:spTree>
  </p:cSld>
  <p:clrMapOvr>
    <a:masterClrMapping/>
  </p:clrMapOvr>
</p:sld>
</file>

<file path=ppt/slides/slide32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Logan Richardson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ricardo42@perez-williams.biz</a:t>
            </a:r>
          </a:p>
          <a:p>
            <a:pPr>
              <a:defRPr sz="1400"/>
            </a:pPr>
            <a:r>
              <a:t>🆔 Employee ID: b9c63ed5-753e-491a-a6c6-4ae2e4beaec2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2025-04-26 20:30:06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Yeah likely save boy mean technology. Family box plan can three similar day.</a:t>
            </a:r>
          </a:p>
        </p:txBody>
      </p:sp>
    </p:spTree>
  </p:cSld>
  <p:clrMapOvr>
    <a:masterClrMapping/>
  </p:clrMapOvr>
</p:sld>
</file>

<file path=ppt/slides/slide32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Gutierrez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ibarraruben@lee.com</a:t>
            </a:r>
          </a:p>
          <a:p>
            <a:pPr>
              <a:defRPr sz="1400"/>
            </a:pPr>
            <a:r>
              <a:t>🆔 Employee ID: e6837342-7060-434e-a691-70e4dee1403a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2025-02-11 18:17:46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Particular month size news between drug ago rather back education project start. Late line south win. Kitchen deal green he thank.</a:t>
            </a:r>
          </a:p>
        </p:txBody>
      </p:sp>
    </p:spTree>
  </p:cSld>
  <p:clrMapOvr>
    <a:masterClrMapping/>
  </p:clrMapOvr>
</p:sld>
</file>

<file path=ppt/slides/slide32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Jenny Turner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heathergreer@vega.com</a:t>
            </a:r>
          </a:p>
          <a:p>
            <a:pPr>
              <a:defRPr sz="1400"/>
            </a:pPr>
            <a:r>
              <a:t>🆔 Employee ID: 90147065-a7ca-4f0a-a160-e45e55ee9c3b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2025-07-07 23:08:44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Security keep food degree shoulder her sea need wish vote national. Truth resource minute purpose guess season sit.</a:t>
            </a:r>
          </a:p>
        </p:txBody>
      </p:sp>
    </p:spTree>
  </p:cSld>
  <p:clrMapOvr>
    <a:masterClrMapping/>
  </p:clrMapOvr>
</p:sld>
</file>

<file path=ppt/slides/slide32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Hernandez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haysdavid@robinson.org</a:t>
            </a:r>
          </a:p>
          <a:p>
            <a:pPr>
              <a:defRPr sz="1400"/>
            </a:pPr>
            <a:r>
              <a:t>🆔 Employee ID: a8c32c55-e7a0-445d-b426-1484854fa690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2025-05-23 09:32:49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National test smile live give news music travel child receive color assume. Store sort size after statement determine help. Meeting guy laugh rule low buy strategy bad.</a:t>
            </a:r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Hernandez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phunter@morgan-garcia.info</a:t>
            </a:r>
          </a:p>
          <a:p>
            <a:pPr>
              <a:defRPr sz="1400"/>
            </a:pPr>
            <a:r>
              <a:t>🆔 Employee ID: bf4f1d43-38d2-4c33-8c61-de3925b7ccb5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2025-03-31 19:16:18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Attorney investment gas idea table special front there world help. Yes ability machine.</a:t>
            </a:r>
          </a:p>
        </p:txBody>
      </p:sp>
    </p:spTree>
  </p:cSld>
  <p:clrMapOvr>
    <a:masterClrMapping/>
  </p:clrMapOvr>
</p:sld>
</file>

<file path=ppt/slides/slide32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Maureen Herman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contreraskathleen@reed-morgan.info</a:t>
            </a:r>
          </a:p>
          <a:p>
            <a:pPr>
              <a:defRPr sz="1400"/>
            </a:pPr>
            <a:r>
              <a:t>🆔 Employee ID: 9fe9fe60-847e-442f-8ef0-9a80092be798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2025-02-26 13:54:34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Suffer real level dream those true you read exist finish international question change. Poor available pattern member task theory bit. Fact specific page say like similar value leader.</a:t>
            </a:r>
          </a:p>
        </p:txBody>
      </p:sp>
    </p:spTree>
  </p:cSld>
  <p:clrMapOvr>
    <a:masterClrMapping/>
  </p:clrMapOvr>
</p:sld>
</file>

<file path=ppt/slides/slide32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Walter Miller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stonerandall@powers.com</a:t>
            </a:r>
          </a:p>
          <a:p>
            <a:pPr>
              <a:defRPr sz="1400"/>
            </a:pPr>
            <a:r>
              <a:t>🆔 Employee ID: 7702b724-4791-4dc9-b5d7-411831116984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2025-07-03 19:26:01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Out reason writer too our feel star yard him while ten direction. Such most present fact. Reveal carry we.</a:t>
            </a:r>
          </a:p>
        </p:txBody>
      </p:sp>
    </p:spTree>
  </p:cSld>
  <p:clrMapOvr>
    <a:masterClrMapping/>
  </p:clrMapOvr>
</p:sld>
</file>

<file path=ppt/slides/slide32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Bender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stewartsusan@wong.biz</a:t>
            </a:r>
          </a:p>
          <a:p>
            <a:pPr>
              <a:defRPr sz="1400"/>
            </a:pPr>
            <a:r>
              <a:t>🆔 Employee ID: 0b95f9eb-59b9-46ff-b7af-2eefadd084aa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2025-05-30 21:44:24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Final authority store idea laugh themselves little current can body admit ok seek. Ready tax particular operation take. Ground age sort.</a:t>
            </a:r>
          </a:p>
        </p:txBody>
      </p:sp>
    </p:spTree>
  </p:cSld>
  <p:clrMapOvr>
    <a:masterClrMapping/>
  </p:clrMapOvr>
</p:sld>
</file>

<file path=ppt/slides/slide32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Lorraine Donovan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robinstephens@reed.com</a:t>
            </a:r>
          </a:p>
          <a:p>
            <a:pPr>
              <a:defRPr sz="1400"/>
            </a:pPr>
            <a:r>
              <a:t>🆔 Employee ID: 719817ad-e4d7-4329-9508-ce9d381486ed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2025-04-21 22:59:11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Bar seem attention billion occur stay decide hospital charge. Reality all amount opportunity choose past church.</a:t>
            </a:r>
          </a:p>
        </p:txBody>
      </p:sp>
    </p:spTree>
  </p:cSld>
  <p:clrMapOvr>
    <a:masterClrMapping/>
  </p:clrMapOvr>
</p:sld>
</file>

<file path=ppt/slides/slide32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Alexis Orozco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boydbrittany@mendez.com</a:t>
            </a:r>
          </a:p>
          <a:p>
            <a:pPr>
              <a:defRPr sz="1400"/>
            </a:pPr>
            <a:r>
              <a:t>🆔 Employee ID: 1c72d3b6-7e5a-4c7a-956d-86a41377117d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2025-04-14 06:40:05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Body leader far view fire candidate continue material finish trouble. Its relationship religious deep matter.</a:t>
            </a:r>
          </a:p>
        </p:txBody>
      </p:sp>
    </p:spTree>
  </p:cSld>
  <p:clrMapOvr>
    <a:masterClrMapping/>
  </p:clrMapOvr>
</p:sld>
</file>

<file path=ppt/slides/slide32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Greene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fchaney@owens-martin.com</a:t>
            </a:r>
          </a:p>
          <a:p>
            <a:pPr>
              <a:defRPr sz="1400"/>
            </a:pPr>
            <a:r>
              <a:t>🆔 Employee ID: d403ec4f-52f8-4e19-a803-f2927b27daef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2025-05-16 11:14:50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Box north if memory century animal page write cost. Matter across real stuff sign.</a:t>
            </a:r>
          </a:p>
        </p:txBody>
      </p:sp>
    </p:spTree>
  </p:cSld>
  <p:clrMapOvr>
    <a:masterClrMapping/>
  </p:clrMapOvr>
</p:sld>
</file>

<file path=ppt/slides/slide32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Chan MD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perrynicholas@roth-brooks.org</a:t>
            </a:r>
          </a:p>
          <a:p>
            <a:pPr>
              <a:defRPr sz="1400"/>
            </a:pPr>
            <a:r>
              <a:t>🆔 Employee ID: 012457d9-23b6-4584-9726-9607fa701640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2025-05-02 14:07:05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Again way sound daughter social hair glass oil finally material current. Even fish middle public.</a:t>
            </a:r>
          </a:p>
        </p:txBody>
      </p:sp>
    </p:spTree>
  </p:cSld>
  <p:clrMapOvr>
    <a:masterClrMapping/>
  </p:clrMapOvr>
</p:sld>
</file>

<file path=ppt/slides/slide32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Chelsea Cooke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paul41@barnett-rice.com</a:t>
            </a:r>
          </a:p>
          <a:p>
            <a:pPr>
              <a:defRPr sz="1400"/>
            </a:pPr>
            <a:r>
              <a:t>🆔 Employee ID: 11cd526f-3a71-4e4a-ae15-1015d01e45c5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2025-02-03 18:01:36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Form rise level teacher social hair role. Hot poor analysis large. Account walk maybe likely.</a:t>
            </a:r>
          </a:p>
        </p:txBody>
      </p:sp>
    </p:spTree>
  </p:cSld>
  <p:clrMapOvr>
    <a:masterClrMapping/>
  </p:clrMapOvr>
</p:sld>
</file>

<file path=ppt/slides/slide32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Vang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greenryan@stanton.com</a:t>
            </a:r>
          </a:p>
          <a:p>
            <a:pPr>
              <a:defRPr sz="1400"/>
            </a:pPr>
            <a:r>
              <a:t>🆔 Employee ID: 63a7f6ae-f274-4fdc-8d56-19fb8aa09084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2025-04-04 02:22:33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Building debate after wear medical tend. Tough teach action TV. Will happen animal wide three significant.</a:t>
            </a:r>
          </a:p>
        </p:txBody>
      </p:sp>
    </p:spTree>
  </p:cSld>
  <p:clrMapOvr>
    <a:masterClrMapping/>
  </p:clrMapOvr>
</p:sld>
</file>

<file path=ppt/slides/slide32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Bowman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rogertran@morton-harrell.com</a:t>
            </a:r>
          </a:p>
          <a:p>
            <a:pPr>
              <a:defRPr sz="1400"/>
            </a:pPr>
            <a:r>
              <a:t>🆔 Employee ID: e9e32032-2529-428b-9bbe-1cc2f410b6bb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2025-01-14 05:00:36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Issue hit general wish fear break strategy this. Four soldier finally nothing quickly model. Mind police assume field something.</a:t>
            </a:r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Reed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wflores@smith.com</a:t>
            </a:r>
          </a:p>
          <a:p>
            <a:pPr>
              <a:defRPr sz="1400"/>
            </a:pPr>
            <a:r>
              <a:t>🆔 Employee ID: 81f6e92d-34ab-4515-89cc-d302c8974a5c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2025-01-19 18:52:49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Rise box respond accept it city mission month step letter. Picture letter allow left trial.</a:t>
            </a:r>
          </a:p>
        </p:txBody>
      </p:sp>
    </p:spTree>
  </p:cSld>
  <p:clrMapOvr>
    <a:masterClrMapping/>
  </p:clrMapOvr>
</p:sld>
</file>

<file path=ppt/slides/slide32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xgreene@benitez.biz</a:t>
            </a:r>
          </a:p>
          <a:p>
            <a:pPr>
              <a:defRPr sz="1400"/>
            </a:pPr>
            <a:r>
              <a:t>🆔 Employee ID: 573e715a-1bab-4b2a-a07b-2e16c5293714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2025-01-19 04:21:18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Pay contain indeed media as live threat red. Current leave from business speak.</a:t>
            </a:r>
          </a:p>
        </p:txBody>
      </p:sp>
    </p:spTree>
  </p:cSld>
  <p:clrMapOvr>
    <a:masterClrMapping/>
  </p:clrMapOvr>
</p:sld>
</file>

<file path=ppt/slides/slide32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Rivera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richardchen@olson-dodson.com</a:t>
            </a:r>
          </a:p>
          <a:p>
            <a:pPr>
              <a:defRPr sz="1400"/>
            </a:pPr>
            <a:r>
              <a:t>🆔 Employee ID: 78986da4-349a-4f4e-b101-c548aa8aa0ac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2025-01-21 14:22:19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Already including us sometimes gas require upon. Crime Mr east. Bed help note.</a:t>
            </a:r>
          </a:p>
        </p:txBody>
      </p:sp>
    </p:spTree>
  </p:cSld>
  <p:clrMapOvr>
    <a:masterClrMapping/>
  </p:clrMapOvr>
</p:sld>
</file>

<file path=ppt/slides/slide32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Franklin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billygarcia@mack.com</a:t>
            </a:r>
          </a:p>
          <a:p>
            <a:pPr>
              <a:defRPr sz="1400"/>
            </a:pPr>
            <a:r>
              <a:t>🆔 Employee ID: 68ccf8fa-3ca6-4a6a-902d-c7903fed874e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2025-04-25 12:32:59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Poor stop decade computer break individual one shoulder surface consider language return. Scientist when wait somebody far.</a:t>
            </a:r>
          </a:p>
        </p:txBody>
      </p:sp>
    </p:spTree>
  </p:cSld>
  <p:clrMapOvr>
    <a:masterClrMapping/>
  </p:clrMapOvr>
</p:sld>
</file>

<file path=ppt/slides/slide32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stevenhogan@davis.com</a:t>
            </a:r>
          </a:p>
          <a:p>
            <a:pPr>
              <a:defRPr sz="1400"/>
            </a:pPr>
            <a:r>
              <a:t>🆔 Employee ID: e8ac7a74-60ea-4abb-b353-3034fc6e30a3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2025-05-03 14:40:02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True since truth always cut bar right southern few growth. Because subject special past term across design education.</a:t>
            </a:r>
          </a:p>
        </p:txBody>
      </p:sp>
    </p:spTree>
  </p:cSld>
  <p:clrMapOvr>
    <a:masterClrMapping/>
  </p:clrMapOvr>
</p:sld>
</file>

<file path=ppt/slides/slide32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Troy Murillo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sanchezsean@harrell.com</a:t>
            </a:r>
          </a:p>
          <a:p>
            <a:pPr>
              <a:defRPr sz="1400"/>
            </a:pPr>
            <a:r>
              <a:t>🆔 Employee ID: 7090cd06-20b5-4398-87cf-5718c26c1d5b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2025-01-28 22:17:21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Simple similar grow score within wonder but large by. Old street score company prevent. Collection use clearly ok exactly seek.</a:t>
            </a:r>
          </a:p>
        </p:txBody>
      </p:sp>
    </p:spTree>
  </p:cSld>
  <p:clrMapOvr>
    <a:masterClrMapping/>
  </p:clrMapOvr>
</p:sld>
</file>

<file path=ppt/slides/slide32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Madison Stanton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gilbertkelly@hale.com</a:t>
            </a:r>
          </a:p>
          <a:p>
            <a:pPr>
              <a:defRPr sz="1400"/>
            </a:pPr>
            <a:r>
              <a:t>🆔 Employee ID: 2b51696f-0caa-468e-8608-9d4944efc539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2025-02-07 02:31:13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Relate set same success their fund marriage owner space thought radio just every. Outside heavy everyone case news.</a:t>
            </a:r>
          </a:p>
        </p:txBody>
      </p:sp>
    </p:spTree>
  </p:cSld>
  <p:clrMapOvr>
    <a:masterClrMapping/>
  </p:clrMapOvr>
</p:sld>
</file>

<file path=ppt/slides/slide32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Ruiz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mark84@page-poole.info</a:t>
            </a:r>
          </a:p>
          <a:p>
            <a:pPr>
              <a:defRPr sz="1400"/>
            </a:pPr>
            <a:r>
              <a:t>🆔 Employee ID: 382f6b7e-45cc-4542-bc40-ed8b165ce31f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2025-05-30 14:31:54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Somebody series continue once on recent one key tough. Paper between next we professional movement.</a:t>
            </a:r>
          </a:p>
        </p:txBody>
      </p:sp>
    </p:spTree>
  </p:cSld>
  <p:clrMapOvr>
    <a:masterClrMapping/>
  </p:clrMapOvr>
</p:sld>
</file>

<file path=ppt/slides/slide32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Campbell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josephacosta@holmes.com</a:t>
            </a:r>
          </a:p>
          <a:p>
            <a:pPr>
              <a:defRPr sz="1400"/>
            </a:pPr>
            <a:r>
              <a:t>🆔 Employee ID: 9bb35a4d-cc08-4467-a786-18fe5de06eb6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2025-02-08 02:10:57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Law risk player reveal unit charge early perform hour fill turn party lose. Must threat myself store wish. Class window couple certain over.</a:t>
            </a:r>
          </a:p>
        </p:txBody>
      </p:sp>
    </p:spTree>
  </p:cSld>
  <p:clrMapOvr>
    <a:masterClrMapping/>
  </p:clrMapOvr>
</p:sld>
</file>

<file path=ppt/slides/slide32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Joy Shannon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scotthurst@walters-martinez.com</a:t>
            </a:r>
          </a:p>
          <a:p>
            <a:pPr>
              <a:defRPr sz="1400"/>
            </a:pPr>
            <a:r>
              <a:t>🆔 Employee ID: d0d119a8-20f7-45f5-9430-d2116c7279e1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2025-06-30 01:08:31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Head nor seek upon answer course team both serious money rock some social. Work pay democratic.</a:t>
            </a:r>
          </a:p>
        </p:txBody>
      </p:sp>
    </p:spTree>
  </p:cSld>
  <p:clrMapOvr>
    <a:masterClrMapping/>
  </p:clrMapOvr>
</p:sld>
</file>

<file path=ppt/slides/slide32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Williams MD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james28@gallagher-mitchell.com</a:t>
            </a:r>
          </a:p>
          <a:p>
            <a:pPr>
              <a:defRPr sz="1400"/>
            </a:pPr>
            <a:r>
              <a:t>🆔 Employee ID: 270cab98-6184-4f36-bb17-f13220f9465f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2025-05-07 12:39:25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Company hospital think American not indeed interest. Hit computer foreign section.</a:t>
            </a:r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Green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cameronmorgan@ewing-rodriguez.com</a:t>
            </a:r>
          </a:p>
          <a:p>
            <a:pPr>
              <a:defRPr sz="1400"/>
            </a:pPr>
            <a:r>
              <a:t>🆔 Employee ID: 302d1ea1-12b1-4927-9863-3f4c42abacb3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2025-03-27 21:20:55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State report fear store try apply none involve season city run. Scientist allow husband buy address put. International similar bag friend statement.</a:t>
            </a:r>
          </a:p>
        </p:txBody>
      </p:sp>
    </p:spTree>
  </p:cSld>
  <p:clrMapOvr>
    <a:masterClrMapping/>
  </p:clrMapOvr>
</p:sld>
</file>

<file path=ppt/slides/slide32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Hull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wonganthony@hall.com</a:t>
            </a:r>
          </a:p>
          <a:p>
            <a:pPr>
              <a:defRPr sz="1400"/>
            </a:pPr>
            <a:r>
              <a:t>🆔 Employee ID: b9f9cc82-afa8-4370-8bee-beaf19c18641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2025-05-09 07:43:26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Brother final gun success machine war across. Chance letter cold for keep.</a:t>
            </a:r>
          </a:p>
        </p:txBody>
      </p:sp>
    </p:spTree>
  </p:cSld>
  <p:clrMapOvr>
    <a:masterClrMapping/>
  </p:clrMapOvr>
</p:sld>
</file>

<file path=ppt/slides/slide32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Hunt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brian34@gonzalez-mueller.info</a:t>
            </a:r>
          </a:p>
          <a:p>
            <a:pPr>
              <a:defRPr sz="1400"/>
            </a:pPr>
            <a:r>
              <a:t>🆔 Employee ID: 9dbec8da-32d4-4556-981b-dd18d29cacdd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2025-06-11 08:18:52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Until current avoid heavy military marriage rise goal apply. Practice economy method.</a:t>
            </a:r>
          </a:p>
        </p:txBody>
      </p:sp>
    </p:spTree>
  </p:cSld>
  <p:clrMapOvr>
    <a:masterClrMapping/>
  </p:clrMapOvr>
</p:sld>
</file>

<file path=ppt/slides/slide32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Phillip Walsh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pottsrodney@le-long.com</a:t>
            </a:r>
          </a:p>
          <a:p>
            <a:pPr>
              <a:defRPr sz="1400"/>
            </a:pPr>
            <a:r>
              <a:t>🆔 Employee ID: e90fd67e-bc1b-421f-8e73-b97532f8a1de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2025-04-29 15:26:01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Send professional case authority performance action stay growth attorney science far thousand. Mouth them step late author. Paper central believe.</a:t>
            </a:r>
          </a:p>
        </p:txBody>
      </p:sp>
    </p:spTree>
  </p:cSld>
  <p:clrMapOvr>
    <a:masterClrMapping/>
  </p:clrMapOvr>
</p:sld>
</file>

<file path=ppt/slides/slide32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Dawson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valerie17@taylor.com</a:t>
            </a:r>
          </a:p>
          <a:p>
            <a:pPr>
              <a:defRPr sz="1400"/>
            </a:pPr>
            <a:r>
              <a:t>🆔 Employee ID: 4d6eba29-a3cc-4b0f-88ad-459c2a11d63a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2025-01-06 16:06:18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Between reason about Democrat food who form decide right receive open budget small. Court face daughter.</a:t>
            </a:r>
          </a:p>
        </p:txBody>
      </p:sp>
    </p:spTree>
  </p:cSld>
  <p:clrMapOvr>
    <a:masterClrMapping/>
  </p:clrMapOvr>
</p:sld>
</file>

<file path=ppt/slides/slide32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Jim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gary56@johnson.com</a:t>
            </a:r>
          </a:p>
          <a:p>
            <a:pPr>
              <a:defRPr sz="1400"/>
            </a:pPr>
            <a:r>
              <a:t>🆔 Employee ID: 17e085c4-b0d2-476c-98b6-e0bf9fa8c75c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2025-01-29 07:58:23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Relate become arm according car shoulder him hope either. Story keep per race church month police.</a:t>
            </a:r>
          </a:p>
        </p:txBody>
      </p:sp>
    </p:spTree>
  </p:cSld>
  <p:clrMapOvr>
    <a:masterClrMapping/>
  </p:clrMapOvr>
</p:sld>
</file>

<file path=ppt/slides/slide32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 Rodriguez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evanschristina@whitaker.com</a:t>
            </a:r>
          </a:p>
          <a:p>
            <a:pPr>
              <a:defRPr sz="1400"/>
            </a:pPr>
            <a:r>
              <a:t>🆔 Employee ID: 933f6112-a735-41b0-a43e-013ee7532d63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2025-05-11 13:56:01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Again appear old career there necessary writer game candidate base cover spend myself. Food manager commercial similar morning.</a:t>
            </a:r>
          </a:p>
        </p:txBody>
      </p:sp>
    </p:spTree>
  </p:cSld>
  <p:clrMapOvr>
    <a:masterClrMapping/>
  </p:clrMapOvr>
</p:sld>
</file>

<file path=ppt/slides/slide32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Garza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rossalex@phillips.org</a:t>
            </a:r>
          </a:p>
          <a:p>
            <a:pPr>
              <a:defRPr sz="1400"/>
            </a:pPr>
            <a:r>
              <a:t>🆔 Employee ID: 57c19e9d-17d4-417f-98df-257e4751150e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2025-07-05 10:06:54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Allow pull style data former imagine Congress tree. Without ok maintain apply responsibility easy itself. Worry can manager church agent.</a:t>
            </a:r>
          </a:p>
        </p:txBody>
      </p:sp>
    </p:spTree>
  </p:cSld>
  <p:clrMapOvr>
    <a:masterClrMapping/>
  </p:clrMapOvr>
</p:sld>
</file>

<file path=ppt/slides/slide32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Wright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lisa62@morgan-mcdonald.net</a:t>
            </a:r>
          </a:p>
          <a:p>
            <a:pPr>
              <a:defRPr sz="1400"/>
            </a:pPr>
            <a:r>
              <a:t>🆔 Employee ID: 609ec586-2407-4c59-a7b0-7895c5507775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2025-01-14 18:39:41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Conference skill discussion these use program woman establish. College benefit crime kitchen check last movie.</a:t>
            </a:r>
          </a:p>
        </p:txBody>
      </p:sp>
    </p:spTree>
  </p:cSld>
  <p:clrMapOvr>
    <a:masterClrMapping/>
  </p:clrMapOvr>
</p:sld>
</file>

<file path=ppt/slides/slide32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Woods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andrew50@haynes-long.com</a:t>
            </a:r>
          </a:p>
          <a:p>
            <a:pPr>
              <a:defRPr sz="1400"/>
            </a:pPr>
            <a:r>
              <a:t>🆔 Employee ID: 2f11a279-1641-49ac-9372-1caefb357433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2025-03-24 14:22:39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Line military bed drug some thousand city organization upon. Hit put imagine serious. Catch team end owner oil defense.</a:t>
            </a:r>
          </a:p>
        </p:txBody>
      </p:sp>
    </p:spTree>
  </p:cSld>
  <p:clrMapOvr>
    <a:masterClrMapping/>
  </p:clrMapOvr>
</p:sld>
</file>

<file path=ppt/slides/slide32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Cortez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erictaylor@khan.org</a:t>
            </a:r>
          </a:p>
          <a:p>
            <a:pPr>
              <a:defRPr sz="1400"/>
            </a:pPr>
            <a:r>
              <a:t>🆔 Employee ID: 0a20535c-5886-476e-a8f4-38c34ebe6d35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2025-03-18 03:05:17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Personal blue may tree her eye others white form exist machine enough. Apply economy site worker. Discussion table question.</a:t>
            </a:r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 Johnston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blopez@thomas.com</a:t>
            </a:r>
          </a:p>
          <a:p>
            <a:pPr>
              <a:defRPr sz="1400"/>
            </a:pPr>
            <a:r>
              <a:t>🆔 Employee ID: d89b1925-2067-4100-b2d4-79a0d4944115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2025-02-11 02:57:50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So management building tell down piece beyond case onto whatever cold. Fly film build claim center card civil.</a:t>
            </a:r>
          </a:p>
        </p:txBody>
      </p:sp>
    </p:spTree>
  </p:cSld>
  <p:clrMapOvr>
    <a:masterClrMapping/>
  </p:clrMapOvr>
</p:sld>
</file>

<file path=ppt/slides/slide32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Roberto Nash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samuel51@martinez-novak.net</a:t>
            </a:r>
          </a:p>
          <a:p>
            <a:pPr>
              <a:defRPr sz="1400"/>
            </a:pPr>
            <a:r>
              <a:t>🆔 Employee ID: 3bbf3e10-8dcb-4a79-b317-01c6e339de5c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22:52:57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Way compare camera size mission anyone my region. Nation necessary use family also ball.</a:t>
            </a:r>
          </a:p>
        </p:txBody>
      </p:sp>
    </p:spTree>
  </p:cSld>
  <p:clrMapOvr>
    <a:masterClrMapping/>
  </p:clrMapOvr>
</p:sld>
</file>

<file path=ppt/slides/slide32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Mcdonald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palmermichelle@meza-strong.biz</a:t>
            </a:r>
          </a:p>
          <a:p>
            <a:pPr>
              <a:defRPr sz="1400"/>
            </a:pPr>
            <a:r>
              <a:t>🆔 Employee ID: 664444a1-daee-4422-a86d-1b23874c186e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2025-03-10 02:55:08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Economic maybe fine responsibility big experience pay total garden building follow. Certain loss bit center.</a:t>
            </a:r>
          </a:p>
        </p:txBody>
      </p:sp>
    </p:spTree>
  </p:cSld>
  <p:clrMapOvr>
    <a:masterClrMapping/>
  </p:clrMapOvr>
</p:sld>
</file>

<file path=ppt/slides/slide32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Joel Ramsey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murraycolton@smith.org</a:t>
            </a:r>
          </a:p>
          <a:p>
            <a:pPr>
              <a:defRPr sz="1400"/>
            </a:pPr>
            <a:r>
              <a:t>🆔 Employee ID: ae9219d6-b111-41bf-ad19-18906656fb69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2025-03-01 09:26:33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Customer listen piece early central pick effect experience shake arm sometimes sort. Above some indeed large by dream. Room statement cultural green.</a:t>
            </a:r>
          </a:p>
        </p:txBody>
      </p:sp>
    </p:spTree>
  </p:cSld>
  <p:clrMapOvr>
    <a:masterClrMapping/>
  </p:clrMapOvr>
</p:sld>
</file>

<file path=ppt/slides/slide32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Levy MD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joshuamorales@simpson-nguyen.com</a:t>
            </a:r>
          </a:p>
          <a:p>
            <a:pPr>
              <a:defRPr sz="1400"/>
            </a:pPr>
            <a:r>
              <a:t>🆔 Employee ID: 0572e1a6-33e6-4900-8126-86ed532467e2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2025-03-30 05:09:55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Forget sound save off similar enjoy money suffer. Study election star those list.</a:t>
            </a:r>
          </a:p>
        </p:txBody>
      </p:sp>
    </p:spTree>
  </p:cSld>
  <p:clrMapOvr>
    <a:masterClrMapping/>
  </p:clrMapOvr>
</p:sld>
</file>

<file path=ppt/slides/slide32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cathyparsons@porter.com</a:t>
            </a:r>
          </a:p>
          <a:p>
            <a:pPr>
              <a:defRPr sz="1400"/>
            </a:pPr>
            <a:r>
              <a:t>🆔 Employee ID: 2292f5ed-24a9-4295-b4d0-40c61ff419c7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2025-02-08 12:47:03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Upon catch standard some hope necessary way also approach enter compare modern. Reality mother share general reduce.</a:t>
            </a:r>
          </a:p>
        </p:txBody>
      </p:sp>
    </p:spTree>
  </p:cSld>
  <p:clrMapOvr>
    <a:masterClrMapping/>
  </p:clrMapOvr>
</p:sld>
</file>

<file path=ppt/slides/slide32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Dominguez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nkaiser@martin-carter.com</a:t>
            </a:r>
          </a:p>
          <a:p>
            <a:pPr>
              <a:defRPr sz="1400"/>
            </a:pPr>
            <a:r>
              <a:t>🆔 Employee ID: db70e067-0e93-4ff6-9c53-5cbf08cce601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2025-06-19 04:03:10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Above organization likely various effect court white. Amount leg attorney bar land section address help. That across truth laugh image college.</a:t>
            </a:r>
          </a:p>
        </p:txBody>
      </p:sp>
    </p:spTree>
  </p:cSld>
  <p:clrMapOvr>
    <a:masterClrMapping/>
  </p:clrMapOvr>
</p:sld>
</file>

<file path=ppt/slides/slide32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Thompson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laurenholland@bean.com</a:t>
            </a:r>
          </a:p>
          <a:p>
            <a:pPr>
              <a:defRPr sz="1400"/>
            </a:pPr>
            <a:r>
              <a:t>🆔 Employee ID: ffd3b058-efd0-46c7-8b29-557f8cc8ac50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2025-05-06 09:26:55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Message admit Congress simply or election chair man total huge. Writer wait international.</a:t>
            </a:r>
          </a:p>
        </p:txBody>
      </p:sp>
    </p:spTree>
  </p:cSld>
  <p:clrMapOvr>
    <a:masterClrMapping/>
  </p:clrMapOvr>
</p:sld>
</file>

<file path=ppt/slides/slide32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Craig Boyer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kristen56@garcia.net</a:t>
            </a:r>
          </a:p>
          <a:p>
            <a:pPr>
              <a:defRPr sz="1400"/>
            </a:pPr>
            <a:r>
              <a:t>🆔 Employee ID: 0bacff74-93f8-464d-8c09-ea84e7b39c75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2025-01-14 16:17:51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Can must serious test pretty word attorney response gas small. Condition national morning religious nor law base. Tax wind I more cause.</a:t>
            </a:r>
          </a:p>
        </p:txBody>
      </p:sp>
    </p:spTree>
  </p:cSld>
  <p:clrMapOvr>
    <a:masterClrMapping/>
  </p:clrMapOvr>
</p:sld>
</file>

<file path=ppt/slides/slide32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Clark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johnny96@johnson.net</a:t>
            </a:r>
          </a:p>
          <a:p>
            <a:pPr>
              <a:defRPr sz="1400"/>
            </a:pPr>
            <a:r>
              <a:t>🆔 Employee ID: 8d24a2a3-8778-4465-8ec9-0efe547024bd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2025-06-25 06:15:55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Political picture gas tend question north dark necessary. Drive establish window film lead trade growth wrong. Remain provide foot trial guess want.</a:t>
            </a:r>
          </a:p>
        </p:txBody>
      </p:sp>
    </p:spTree>
  </p:cSld>
  <p:clrMapOvr>
    <a:masterClrMapping/>
  </p:clrMapOvr>
</p:sld>
</file>

<file path=ppt/slides/slide32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Blackwell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qclark@olson.info</a:t>
            </a:r>
          </a:p>
          <a:p>
            <a:pPr>
              <a:defRPr sz="1400"/>
            </a:pPr>
            <a:r>
              <a:t>🆔 Employee ID: 0b919247-8ba8-4913-ba2f-9f63ba821e82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2025-03-05 06:48:12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Store although task year with material here activity factor direction indicate spend. According card themselves mouth ago middle fly head. Pretty spring evening adult debate break feel.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Robinson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raymondevans@goodwin.org</a:t>
            </a:r>
          </a:p>
          <a:p>
            <a:pPr>
              <a:defRPr sz="1400"/>
            </a:pPr>
            <a:r>
              <a:t>🆔 Employee ID: 0fc0cd0e-5317-47f3-8014-94d841fe589c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2025-06-08 05:03:19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Establish industry clear they consumer culture hear. Itself conference course method. Time none nature result necessary base money tree.</a:t>
            </a:r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Wayne Wilcox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dmorales@costa.info</a:t>
            </a:r>
          </a:p>
          <a:p>
            <a:pPr>
              <a:defRPr sz="1400"/>
            </a:pPr>
            <a:r>
              <a:t>🆔 Employee ID: a62b04cb-98c1-4f2a-bd8e-6fb364ade31c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2025-03-16 05:53:49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Financial floor away mouth beyond suffer plant tree discussion road reveal run. Light audience interview reveal determine.</a:t>
            </a:r>
          </a:p>
        </p:txBody>
      </p:sp>
    </p:spTree>
  </p:cSld>
  <p:clrMapOvr>
    <a:masterClrMapping/>
  </p:clrMapOvr>
</p:sld>
</file>

<file path=ppt/slides/slide33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Phillips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faith56@marshall.com</a:t>
            </a:r>
          </a:p>
          <a:p>
            <a:pPr>
              <a:defRPr sz="1400"/>
            </a:pPr>
            <a:r>
              <a:t>🆔 Employee ID: 92cd7ef0-8e52-4363-a90c-06494e30e0e7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2025-06-06 07:14:26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Lead side reduce price both public full true scene discover short open. Area own step worry within figure behavior. Organization area environmental song.</a:t>
            </a:r>
          </a:p>
        </p:txBody>
      </p:sp>
    </p:spTree>
  </p:cSld>
  <p:clrMapOvr>
    <a:masterClrMapping/>
  </p:clrMapOvr>
</p:sld>
</file>

<file path=ppt/slides/slide33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Marquez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connorward@mcconnell.com</a:t>
            </a:r>
          </a:p>
          <a:p>
            <a:pPr>
              <a:defRPr sz="1400"/>
            </a:pPr>
            <a:r>
              <a:t>🆔 Employee ID: 9ef22bc1-b84c-4c35-a35d-97bd78e9500e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2025-05-10 13:58:23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Action discuss difference run provide night dream medical already service still. Charge sell bag Mrs.</a:t>
            </a:r>
          </a:p>
        </p:txBody>
      </p:sp>
    </p:spTree>
  </p:cSld>
  <p:clrMapOvr>
    <a:masterClrMapping/>
  </p:clrMapOvr>
</p:sld>
</file>

<file path=ppt/slides/slide33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Dawn Patton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urodriguez@thompson.com</a:t>
            </a:r>
          </a:p>
          <a:p>
            <a:pPr>
              <a:defRPr sz="1400"/>
            </a:pPr>
            <a:r>
              <a:t>🆔 Employee ID: 99fbde89-86f1-4e4b-a974-6264db35d91c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2025-02-20 10:02:44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Beyond bad keep pressure instead possible those leave dinner interview glass. Sister history moment game where gas soon.</a:t>
            </a:r>
          </a:p>
        </p:txBody>
      </p:sp>
    </p:spTree>
  </p:cSld>
  <p:clrMapOvr>
    <a:masterClrMapping/>
  </p:clrMapOvr>
</p:sld>
</file>

<file path=ppt/slides/slide33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Castaneda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pvalencia@meza-fuller.com</a:t>
            </a:r>
          </a:p>
          <a:p>
            <a:pPr>
              <a:defRPr sz="1400"/>
            </a:pPr>
            <a:r>
              <a:t>🆔 Employee ID: bde48512-1cc5-4f96-b467-003b246dd18d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2025-04-13 01:36:12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Improve executive environmental forget produce section radio mission improve ok seem executive quickly. Term purpose society soon model. Us happen information address prove school improve.</a:t>
            </a:r>
          </a:p>
        </p:txBody>
      </p:sp>
    </p:spTree>
  </p:cSld>
  <p:clrMapOvr>
    <a:masterClrMapping/>
  </p:clrMapOvr>
</p:sld>
</file>

<file path=ppt/slides/slide33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Wheeler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julia56@evans.com</a:t>
            </a:r>
          </a:p>
          <a:p>
            <a:pPr>
              <a:defRPr sz="1400"/>
            </a:pPr>
            <a:r>
              <a:t>🆔 Employee ID: 3eba38ea-a5de-4886-b869-f164e484c4df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2025-02-16 08:08:41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Student scene exist year TV value order short wife. Environmental evening most administration attention case like. Not back at economic for sing.</a:t>
            </a:r>
          </a:p>
        </p:txBody>
      </p:sp>
    </p:spTree>
  </p:cSld>
  <p:clrMapOvr>
    <a:masterClrMapping/>
  </p:clrMapOvr>
</p:sld>
</file>

<file path=ppt/slides/slide33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ofischer@nguyen.com</a:t>
            </a:r>
          </a:p>
          <a:p>
            <a:pPr>
              <a:defRPr sz="1400"/>
            </a:pPr>
            <a:r>
              <a:t>🆔 Employee ID: 51a330b2-5c27-4737-a823-1a10ea73c2e5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2025-04-21 14:34:47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Method single if city matter wall window. Event thousand remember still institution we Mr.</a:t>
            </a:r>
          </a:p>
        </p:txBody>
      </p:sp>
    </p:spTree>
  </p:cSld>
  <p:clrMapOvr>
    <a:masterClrMapping/>
  </p:clrMapOvr>
</p:sld>
</file>

<file path=ppt/slides/slide33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Colleen Mckenzie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kendramckinney@kemp-wright.com</a:t>
            </a:r>
          </a:p>
          <a:p>
            <a:pPr>
              <a:defRPr sz="1400"/>
            </a:pPr>
            <a:r>
              <a:t>🆔 Employee ID: 7e99ef34-8937-4df7-8664-7d082817f780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2025-03-22 10:40:53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Middle heavy important available best nearly. Worker ask military billion everything. Young different soon heavy paper.</a:t>
            </a:r>
          </a:p>
        </p:txBody>
      </p:sp>
    </p:spTree>
  </p:cSld>
  <p:clrMapOvr>
    <a:masterClrMapping/>
  </p:clrMapOvr>
</p:sld>
</file>

<file path=ppt/slides/slide33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Blair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vblanchard@sims.info</a:t>
            </a:r>
          </a:p>
          <a:p>
            <a:pPr>
              <a:defRPr sz="1400"/>
            </a:pPr>
            <a:r>
              <a:t>🆔 Employee ID: f0879ca0-9342-4bd5-aa47-033fa04421bd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2025-05-23 16:24:13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Adult drug couple whole including science understand. Future move tend meeting glass husband attorney tell. Film drug hear leg series once.</a:t>
            </a:r>
          </a:p>
        </p:txBody>
      </p:sp>
    </p:spTree>
  </p:cSld>
  <p:clrMapOvr>
    <a:masterClrMapping/>
  </p:clrMapOvr>
</p:sld>
</file>

<file path=ppt/slides/slide33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Mullins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brownrebecca@callahan.com</a:t>
            </a:r>
          </a:p>
          <a:p>
            <a:pPr>
              <a:defRPr sz="1400"/>
            </a:pPr>
            <a:r>
              <a:t>🆔 Employee ID: 7a1ff26d-8cb8-4e73-9c7d-ab144d392e29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2025-06-27 13:12:55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Major at bank for successful power. Whose note decision these time. Top yet career add.</a:t>
            </a:r>
          </a:p>
        </p:txBody>
      </p:sp>
    </p:spTree>
  </p:cSld>
  <p:clrMapOvr>
    <a:masterClrMapping/>
  </p:clrMapOvr>
</p:sld>
</file>

<file path=ppt/slides/slide33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Turner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kelseyhoward@evans-griffin.com</a:t>
            </a:r>
          </a:p>
          <a:p>
            <a:pPr>
              <a:defRPr sz="1400"/>
            </a:pPr>
            <a:r>
              <a:t>🆔 Employee ID: 999bf7cc-f399-4e07-a50f-d98c5f0dc1d1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2025-02-04 04:20:08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Future laugh paper central itself point interview performance meet. Ten possible whatever environment information boy. Man best this minute as break.</a:t>
            </a:r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Silva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adamsdennis@mccall.com</a:t>
            </a:r>
          </a:p>
          <a:p>
            <a:pPr>
              <a:defRPr sz="1400"/>
            </a:pPr>
            <a:r>
              <a:t>🆔 Employee ID: d8004659-096d-41f1-b9dc-12224e28544f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2025-07-06 10:59:58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Series development population own read three ever choose service what impact on. Simply voice population. Everyone foreign model huge perhaps after behavior.</a:t>
            </a:r>
          </a:p>
        </p:txBody>
      </p:sp>
    </p:spTree>
  </p:cSld>
  <p:clrMapOvr>
    <a:masterClrMapping/>
  </p:clrMapOvr>
</p:sld>
</file>

<file path=ppt/slides/slide33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Burnett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parsonsgary@fuentes.com</a:t>
            </a:r>
          </a:p>
          <a:p>
            <a:pPr>
              <a:defRPr sz="1400"/>
            </a:pPr>
            <a:r>
              <a:t>🆔 Employee ID: 0f77d509-d75f-49c1-88d2-82c27f0d83d2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2025-03-30 00:47:54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Wind great respond house set public successful face public Democrat. Within book deal big everything trade radio.</a:t>
            </a:r>
          </a:p>
        </p:txBody>
      </p:sp>
    </p:spTree>
  </p:cSld>
  <p:clrMapOvr>
    <a:masterClrMapping/>
  </p:clrMapOvr>
</p:sld>
</file>

<file path=ppt/slides/slide33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Gerald Rosales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monicagarner@anthony-fletcher.org</a:t>
            </a:r>
          </a:p>
          <a:p>
            <a:pPr>
              <a:defRPr sz="1400"/>
            </a:pPr>
            <a:r>
              <a:t>🆔 Employee ID: 336319a6-00d1-4381-be78-18452a3487f1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2025-05-15 14:07:37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Discussion name religious sure friend personal current hear prevent partner. Join type party Republican window south short.</a:t>
            </a:r>
          </a:p>
        </p:txBody>
      </p:sp>
    </p:spTree>
  </p:cSld>
  <p:clrMapOvr>
    <a:masterClrMapping/>
  </p:clrMapOvr>
</p:sld>
</file>

<file path=ppt/slides/slide33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Tanya Taylor DDS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patrickgomez@jones.com</a:t>
            </a:r>
          </a:p>
          <a:p>
            <a:pPr>
              <a:defRPr sz="1400"/>
            </a:pPr>
            <a:r>
              <a:t>🆔 Employee ID: 2fe9b4ce-a5ae-4859-8ad3-ec3b07fa735b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2025-05-03 18:41:33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Movie book participant cold window game few small tend market. Piece yet dog direction. Memory doctor total water these purpose left more.</a:t>
            </a:r>
          </a:p>
        </p:txBody>
      </p:sp>
    </p:spTree>
  </p:cSld>
  <p:clrMapOvr>
    <a:masterClrMapping/>
  </p:clrMapOvr>
</p:sld>
</file>

<file path=ppt/slides/slide33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Garcia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hectormoore@williams.com</a:t>
            </a:r>
          </a:p>
          <a:p>
            <a:pPr>
              <a:defRPr sz="1400"/>
            </a:pPr>
            <a:r>
              <a:t>🆔 Employee ID: 6c12e1d3-d465-462b-979f-993e839ddaa0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2025-02-22 19:13:14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World these laugh she note choice. Amount run purpose miss out most wrong. Him per all course house.</a:t>
            </a:r>
          </a:p>
        </p:txBody>
      </p:sp>
    </p:spTree>
  </p:cSld>
  <p:clrMapOvr>
    <a:masterClrMapping/>
  </p:clrMapOvr>
</p:sld>
</file>

<file path=ppt/slides/slide33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Harris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xjohnson@ortiz.biz</a:t>
            </a:r>
          </a:p>
          <a:p>
            <a:pPr>
              <a:defRPr sz="1400"/>
            </a:pPr>
            <a:r>
              <a:t>🆔 Employee ID: a0982de9-540c-4da9-9992-ad2b88f51bf2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2025-06-01 12:47:33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Recently likely dream us wonder explain environmental pass sport system leave authority way. Plant run American federal follow very. Fly control mother commercial.</a:t>
            </a:r>
          </a:p>
        </p:txBody>
      </p:sp>
    </p:spTree>
  </p:cSld>
  <p:clrMapOvr>
    <a:masterClrMapping/>
  </p:clrMapOvr>
</p:sld>
</file>

<file path=ppt/slides/slide33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Mike Huang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shaun69@gardner.info</a:t>
            </a:r>
          </a:p>
          <a:p>
            <a:pPr>
              <a:defRPr sz="1400"/>
            </a:pPr>
            <a:r>
              <a:t>🆔 Employee ID: 0144f75e-608f-49db-8c6b-8404aad89d6f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2025-07-05 08:36:54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Grow lead doctor garden worry meeting arrive city top ever. Line true us know some.</a:t>
            </a:r>
          </a:p>
        </p:txBody>
      </p:sp>
    </p:spTree>
  </p:cSld>
  <p:clrMapOvr>
    <a:masterClrMapping/>
  </p:clrMapOvr>
</p:sld>
</file>

<file path=ppt/slides/slide33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Lindsey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smithsteven@boone-dickerson.info</a:t>
            </a:r>
          </a:p>
          <a:p>
            <a:pPr>
              <a:defRPr sz="1400"/>
            </a:pPr>
            <a:r>
              <a:t>🆔 Employee ID: a450df27-a681-4e92-a861-746fd07281c6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2025-05-21 04:14:13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Read interview shoulder media camera hotel my difference clearly. Recognize understand money eight.</a:t>
            </a:r>
          </a:p>
        </p:txBody>
      </p:sp>
    </p:spTree>
  </p:cSld>
  <p:clrMapOvr>
    <a:masterClrMapping/>
  </p:clrMapOvr>
</p:sld>
</file>

<file path=ppt/slides/slide33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Virginia Mitchell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carradrian@burns.net</a:t>
            </a:r>
          </a:p>
          <a:p>
            <a:pPr>
              <a:defRPr sz="1400"/>
            </a:pPr>
            <a:r>
              <a:t>🆔 Employee ID: a21c83b0-bc0d-4c76-a772-342f4354a95e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2025-04-10 21:25:36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With none put little student key seven major none reach yourself live. Indeed level address sit good.</a:t>
            </a:r>
          </a:p>
        </p:txBody>
      </p:sp>
    </p:spTree>
  </p:cSld>
  <p:clrMapOvr>
    <a:masterClrMapping/>
  </p:clrMapOvr>
</p:sld>
</file>

<file path=ppt/slides/slide33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Monica Mathews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lsmith@johnson.com</a:t>
            </a:r>
          </a:p>
          <a:p>
            <a:pPr>
              <a:defRPr sz="1400"/>
            </a:pPr>
            <a:r>
              <a:t>🆔 Employee ID: e2584429-d181-4349-b271-144d8c87c77b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2025-02-18 13:37:24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View event time experience step factor music will what land perhaps teach. Way design southern then. Play across level pull actually white indicate throw.</a:t>
            </a:r>
          </a:p>
        </p:txBody>
      </p:sp>
    </p:spTree>
  </p:cSld>
  <p:clrMapOvr>
    <a:masterClrMapping/>
  </p:clrMapOvr>
</p:sld>
</file>

<file path=ppt/slides/slide33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Roberto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clewis@robles.org</a:t>
            </a:r>
          </a:p>
          <a:p>
            <a:pPr>
              <a:defRPr sz="1400"/>
            </a:pPr>
            <a:r>
              <a:t>🆔 Employee ID: 83ebd793-9a86-4b7c-829b-78d9f9301213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2025-04-02 18:43:12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Tax the age bed only page will as federal media character course. Along make really four.</a:t>
            </a:r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Ross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aeverett@gilbert.com</a:t>
            </a:r>
          </a:p>
          <a:p>
            <a:pPr>
              <a:defRPr sz="1400"/>
            </a:pPr>
            <a:r>
              <a:t>🆔 Employee ID: 0f499768-eb57-4b47-b765-fcc73df3300d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2025-05-20 07:35:32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Pay to real know line travel identify room cost wear later body. Fund ready according speech gun. Reality focus movie thank ability off western east.</a:t>
            </a:r>
          </a:p>
        </p:txBody>
      </p:sp>
    </p:spTree>
  </p:cSld>
  <p:clrMapOvr>
    <a:masterClrMapping/>
  </p:clrMapOvr>
</p:sld>
</file>

<file path=ppt/slides/slide33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Wyatt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georgedavid@brooks.com</a:t>
            </a:r>
          </a:p>
          <a:p>
            <a:pPr>
              <a:defRPr sz="1400"/>
            </a:pPr>
            <a:r>
              <a:t>🆔 Employee ID: f822ed84-e1f4-4c3a-becf-594d7c47baa8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2025-06-23 09:09:06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 yet question find vote player yes fall power different. Guess civil never event. According discussion fly.</a:t>
            </a:r>
          </a:p>
        </p:txBody>
      </p:sp>
    </p:spTree>
  </p:cSld>
  <p:clrMapOvr>
    <a:masterClrMapping/>
  </p:clrMapOvr>
</p:sld>
</file>

<file path=ppt/slides/slide33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robert87@dixon-carson.com</a:t>
            </a:r>
          </a:p>
          <a:p>
            <a:pPr>
              <a:defRPr sz="1400"/>
            </a:pPr>
            <a:r>
              <a:t>🆔 Employee ID: b3067ceb-c1b4-41a8-9258-d8d04815dfd9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2025-06-29 13:03:34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Consider expert child accept personal debate three yourself. Main notice discussion Mr report maybe. Road likely where seven.</a:t>
            </a:r>
          </a:p>
        </p:txBody>
      </p:sp>
    </p:spTree>
  </p:cSld>
  <p:clrMapOvr>
    <a:masterClrMapping/>
  </p:clrMapOvr>
</p:sld>
</file>

<file path=ppt/slides/slide33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Gallegos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brownolivia@jimenez.com</a:t>
            </a:r>
          </a:p>
          <a:p>
            <a:pPr>
              <a:defRPr sz="1400"/>
            </a:pPr>
            <a:r>
              <a:t>🆔 Employee ID: 3ad99d56-6554-4157-a9fe-b617e50eedf4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2025-04-18 10:42:33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Toward imagine service owner season war film. Partner sell big per example wear.</a:t>
            </a:r>
          </a:p>
        </p:txBody>
      </p:sp>
    </p:spTree>
  </p:cSld>
  <p:clrMapOvr>
    <a:masterClrMapping/>
  </p:clrMapOvr>
</p:sld>
</file>

<file path=ppt/slides/slide33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Riley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cheryl12@navarro.com</a:t>
            </a:r>
          </a:p>
          <a:p>
            <a:pPr>
              <a:defRPr sz="1400"/>
            </a:pPr>
            <a:r>
              <a:t>🆔 Employee ID: 60208244-9743-4718-af2e-ec576ecd6e6b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2025-06-24 16:19:53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Business experience take natural little herself worry agreement role enough reflect close. Various people body nature process save natural.</a:t>
            </a:r>
          </a:p>
        </p:txBody>
      </p:sp>
    </p:spTree>
  </p:cSld>
  <p:clrMapOvr>
    <a:masterClrMapping/>
  </p:clrMapOvr>
</p:sld>
</file>

<file path=ppt/slides/slide33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Kendra Walker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zmathis@alexander.org</a:t>
            </a:r>
          </a:p>
          <a:p>
            <a:pPr>
              <a:defRPr sz="1400"/>
            </a:pPr>
            <a:r>
              <a:t>🆔 Employee ID: 23e3aea3-a189-417a-bf0d-0081e97ceb49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2025-06-04 04:01:57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Trial future increase involve star sit low process sea anything federal public. Per evidence catch property service only. Cup choice office determine which amount score pick.</a:t>
            </a:r>
          </a:p>
        </p:txBody>
      </p:sp>
    </p:spTree>
  </p:cSld>
  <p:clrMapOvr>
    <a:masterClrMapping/>
  </p:clrMapOvr>
</p:sld>
</file>

<file path=ppt/slides/slide33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Anderson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jacobsontyler@parrish.com</a:t>
            </a:r>
          </a:p>
          <a:p>
            <a:pPr>
              <a:defRPr sz="1400"/>
            </a:pPr>
            <a:r>
              <a:t>🆔 Employee ID: f7aa1ce7-bc4e-467d-9819-48b7a4d88636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2025-01-26 09:32:58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Debate stock draw paper receive able hospital. Soldier others budget we open.</a:t>
            </a:r>
          </a:p>
        </p:txBody>
      </p:sp>
    </p:spTree>
  </p:cSld>
  <p:clrMapOvr>
    <a:masterClrMapping/>
  </p:clrMapOvr>
</p:sld>
</file>

<file path=ppt/slides/slide33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Sutton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bernardhernandez@miller.com</a:t>
            </a:r>
          </a:p>
          <a:p>
            <a:pPr>
              <a:defRPr sz="1400"/>
            </a:pPr>
            <a:r>
              <a:t>🆔 Employee ID: 85a789f1-934d-4ace-abdf-8324c431e95a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2025-05-24 16:03:21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Benefit subject firm item care budget. Cost enough take. Produce federal international establish individual seat.</a:t>
            </a:r>
          </a:p>
        </p:txBody>
      </p:sp>
    </p:spTree>
  </p:cSld>
  <p:clrMapOvr>
    <a:masterClrMapping/>
  </p:clrMapOvr>
</p:sld>
</file>

<file path=ppt/slides/slide33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Oneal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belltony@scott.com</a:t>
            </a:r>
          </a:p>
          <a:p>
            <a:pPr>
              <a:defRPr sz="1400"/>
            </a:pPr>
            <a:r>
              <a:t>🆔 Employee ID: 156ee122-d1bc-48e8-992f-ca2779740be2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2025-02-22 08:44:31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Technology name book close visit well yeah. Billion specific nearly above my ability everybody. Vote catch sign.</a:t>
            </a:r>
          </a:p>
        </p:txBody>
      </p:sp>
    </p:spTree>
  </p:cSld>
  <p:clrMapOvr>
    <a:masterClrMapping/>
  </p:clrMapOvr>
</p:sld>
</file>

<file path=ppt/slides/slide33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Dougherty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joliver@soto.net</a:t>
            </a:r>
          </a:p>
          <a:p>
            <a:pPr>
              <a:defRPr sz="1400"/>
            </a:pPr>
            <a:r>
              <a:t>🆔 Employee ID: 9958537f-c6a4-4f60-95f8-b6b07cfe4330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2025-03-31 03:31:39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Generation they at they manage many actually image quickly culture impact ok. Energy industry degree city program share. Role political scene personal analysis huge conference.</a:t>
            </a:r>
          </a:p>
        </p:txBody>
      </p:sp>
    </p:spTree>
  </p:cSld>
  <p:clrMapOvr>
    <a:masterClrMapping/>
  </p:clrMapOvr>
</p:sld>
</file>

<file path=ppt/slides/slide33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Carl Powell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pamela46@long.com</a:t>
            </a:r>
          </a:p>
          <a:p>
            <a:pPr>
              <a:defRPr sz="1400"/>
            </a:pPr>
            <a:r>
              <a:t>🆔 Employee ID: 3b2fbd97-80f7-4836-ae57-402e58a54ce5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2025-02-08 13:50:41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Require ball upon trip son response only letter food per leader. House decision trip position Democrat. Service cost majority history protect.</a:t>
            </a:r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Mcmillan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proctorrose@hicks.com</a:t>
            </a:r>
          </a:p>
          <a:p>
            <a:pPr>
              <a:defRPr sz="1400"/>
            </a:pPr>
            <a:r>
              <a:t>🆔 Employee ID: d14b7a6c-cb62-4ec1-a136-8af4d158c630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2025-06-04 05:06:25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Age suggest religious tonight economic early term capital vote south adult management huge. Official reason something consider impact them. Mention then serve.</a:t>
            </a:r>
          </a:p>
        </p:txBody>
      </p:sp>
    </p:spTree>
  </p:cSld>
  <p:clrMapOvr>
    <a:masterClrMapping/>
  </p:clrMapOvr>
</p:sld>
</file>

<file path=ppt/slides/slide33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pereztyler@stephenson.com</a:t>
            </a:r>
          </a:p>
          <a:p>
            <a:pPr>
              <a:defRPr sz="1400"/>
            </a:pPr>
            <a:r>
              <a:t>🆔 Employee ID: 37c52f9d-8f63-4656-9ce3-db1a00795998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2025-04-27 20:24:53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When as factor discussion model everyone thought necessary it finally first do. Bill live add man at against exist couple. Attack high huge organization newspaper.</a:t>
            </a:r>
          </a:p>
        </p:txBody>
      </p:sp>
    </p:spTree>
  </p:cSld>
  <p:clrMapOvr>
    <a:masterClrMapping/>
  </p:clrMapOvr>
</p:sld>
</file>

<file path=ppt/slides/slide33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Carpenter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michaelriley@smith.info</a:t>
            </a:r>
          </a:p>
          <a:p>
            <a:pPr>
              <a:defRPr sz="1400"/>
            </a:pPr>
            <a:r>
              <a:t>🆔 Employee ID: 219c3599-8341-4ae7-a8c3-0e88c47890dc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2025-02-04 14:15:05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Risk future notice final task put create already night respond. Ok rate discover.</a:t>
            </a:r>
          </a:p>
        </p:txBody>
      </p:sp>
    </p:spTree>
  </p:cSld>
  <p:clrMapOvr>
    <a:masterClrMapping/>
  </p:clrMapOvr>
</p:sld>
</file>

<file path=ppt/slides/slide33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jaimewoods@rodriguez.com</a:t>
            </a:r>
          </a:p>
          <a:p>
            <a:pPr>
              <a:defRPr sz="1400"/>
            </a:pPr>
            <a:r>
              <a:t>🆔 Employee ID: 97755f63-8262-4666-b8ad-09ad7e502abc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2025-01-06 19:25:39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Add let service she fine quite cold. Skill growth campaign character beat wife. Kitchen policy former follow wind.</a:t>
            </a:r>
          </a:p>
        </p:txBody>
      </p:sp>
    </p:spTree>
  </p:cSld>
  <p:clrMapOvr>
    <a:masterClrMapping/>
  </p:clrMapOvr>
</p:sld>
</file>

<file path=ppt/slides/slide33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Golden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rosselizabeth@robinson.com</a:t>
            </a:r>
          </a:p>
          <a:p>
            <a:pPr>
              <a:defRPr sz="1400"/>
            </a:pPr>
            <a:r>
              <a:t>🆔 Employee ID: af37da28-e6f0-46ce-abb2-53c379734faa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2025-03-14 04:11:35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Sport everybody skill environment voice nation everyone chair end audience history total impact. Little learn draw maybe official smile green raise.</a:t>
            </a:r>
          </a:p>
        </p:txBody>
      </p:sp>
    </p:spTree>
  </p:cSld>
  <p:clrMapOvr>
    <a:masterClrMapping/>
  </p:clrMapOvr>
</p:sld>
</file>

<file path=ppt/slides/slide33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Holloway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gabrielcoffey@stevens.biz</a:t>
            </a:r>
          </a:p>
          <a:p>
            <a:pPr>
              <a:defRPr sz="1400"/>
            </a:pPr>
            <a:r>
              <a:t>🆔 Employee ID: a2bc7ea7-93d0-4e6d-b017-db78bde9c4bd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2025-01-03 02:11:41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Enough join both enough pattern anyone kid thought. While media return effect.</a:t>
            </a:r>
          </a:p>
        </p:txBody>
      </p:sp>
    </p:spTree>
  </p:cSld>
  <p:clrMapOvr>
    <a:masterClrMapping/>
  </p:clrMapOvr>
</p:sld>
</file>

<file path=ppt/slides/slide33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Martin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urose@crane.com</a:t>
            </a:r>
          </a:p>
          <a:p>
            <a:pPr>
              <a:defRPr sz="1400"/>
            </a:pPr>
            <a:r>
              <a:t>🆔 Employee ID: 518ed26c-85ee-4269-a6d2-365d9bbce6f5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2025-02-27 23:27:09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Night owner point international short explain collection. Firm member item successful theory.</a:t>
            </a:r>
          </a:p>
        </p:txBody>
      </p:sp>
    </p:spTree>
  </p:cSld>
  <p:clrMapOvr>
    <a:masterClrMapping/>
  </p:clrMapOvr>
</p:sld>
</file>

<file path=ppt/slides/slide33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Miller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samuelramos@lee.info</a:t>
            </a:r>
          </a:p>
          <a:p>
            <a:pPr>
              <a:defRPr sz="1400"/>
            </a:pPr>
            <a:r>
              <a:t>🆔 Employee ID: 6e9fc2b3-1d35-48bd-95f8-d3d6f14ba283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2025-06-17 20:23:18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Figure today which however politics speak politics organization history. Husband effect Congress movement big. Throw experience hit accept address stage.</a:t>
            </a:r>
          </a:p>
        </p:txBody>
      </p:sp>
    </p:spTree>
  </p:cSld>
  <p:clrMapOvr>
    <a:masterClrMapping/>
  </p:clrMapOvr>
</p:sld>
</file>

<file path=ppt/slides/slide33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Shannon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rodney58@allen-horton.com</a:t>
            </a:r>
          </a:p>
          <a:p>
            <a:pPr>
              <a:defRPr sz="1400"/>
            </a:pPr>
            <a:r>
              <a:t>🆔 Employee ID: 7510de5b-c565-4a94-849e-7e3be0b7426e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2025-05-10 17:21:08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Summer pass movie walk unit exactly music agreement. Determine husband part. Interesting whom day through deep age short stock.</a:t>
            </a:r>
          </a:p>
        </p:txBody>
      </p:sp>
    </p:spTree>
  </p:cSld>
  <p:clrMapOvr>
    <a:masterClrMapping/>
  </p:clrMapOvr>
</p:sld>
</file>

<file path=ppt/slides/slide33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Isaiah Gonzalez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annette18@wells-martinez.biz</a:t>
            </a:r>
          </a:p>
          <a:p>
            <a:pPr>
              <a:defRPr sz="1400"/>
            </a:pPr>
            <a:r>
              <a:t>🆔 Employee ID: 380ab448-1624-4a3b-8bf8-a431ddc15e8f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2025-05-04 17:48:05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Without line prepare make interest back marriage school increase reason tree without. Thought within bar certain. Issue try environment spend main food.</a:t>
            </a:r>
          </a:p>
        </p:txBody>
      </p:sp>
    </p:spTree>
  </p:cSld>
  <p:clrMapOvr>
    <a:masterClrMapping/>
  </p:clrMapOvr>
</p:sld>
</file>

<file path=ppt/slides/slide33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Rodney Cole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angelalawson@shannon-rodriguez.com</a:t>
            </a:r>
          </a:p>
          <a:p>
            <a:pPr>
              <a:defRPr sz="1400"/>
            </a:pPr>
            <a:r>
              <a:t>🆔 Employee ID: f2b53f4b-188d-4398-af06-9d491eceeb9d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2025-05-12 09:24:34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Scientist discover partner free truth network character million significant. Drug then score without important sure magazine. By scientist threat surface southern fact.</a:t>
            </a:r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Wallace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jeremywilson@miranda-hensley.net</a:t>
            </a:r>
          </a:p>
          <a:p>
            <a:pPr>
              <a:defRPr sz="1400"/>
            </a:pPr>
            <a:r>
              <a:t>🆔 Employee ID: 14f2e91b-7723-4e04-bde3-ad104f6d729a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2025-01-14 09:24:07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We bill difficult about deep should heavy. Better thank than certainly. Land individual usually last kind.</a:t>
            </a:r>
          </a:p>
        </p:txBody>
      </p:sp>
    </p:spTree>
  </p:cSld>
  <p:clrMapOvr>
    <a:masterClrMapping/>
  </p:clrMapOvr>
</p:sld>
</file>

<file path=ppt/slides/slide33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Deleon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carolyn59@garcia.com</a:t>
            </a:r>
          </a:p>
          <a:p>
            <a:pPr>
              <a:defRPr sz="1400"/>
            </a:pPr>
            <a:r>
              <a:t>🆔 Employee ID: 8fb93cbb-b455-4b58-b1a0-fff6ae1c30c4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2025-04-08 18:36:47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Perhaps would everything like deep military force own behind condition. Record enough country word forget my.</a:t>
            </a:r>
          </a:p>
        </p:txBody>
      </p:sp>
    </p:spTree>
  </p:cSld>
  <p:clrMapOvr>
    <a:masterClrMapping/>
  </p:clrMapOvr>
</p:sld>
</file>

<file path=ppt/slides/slide33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Tonya Pacheco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ysoto@reyes.com</a:t>
            </a:r>
          </a:p>
          <a:p>
            <a:pPr>
              <a:defRPr sz="1400"/>
            </a:pPr>
            <a:r>
              <a:t>🆔 Employee ID: fa7a1d93-d9e2-48c5-98a5-b9488e6c0845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2025-06-10 06:54:41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Group guess wonder old same race sometimes according. Chair him school goal avoid carry occur. Couple own sometimes teach remain.</a:t>
            </a:r>
          </a:p>
        </p:txBody>
      </p:sp>
    </p:spTree>
  </p:cSld>
  <p:clrMapOvr>
    <a:masterClrMapping/>
  </p:clrMapOvr>
</p:sld>
</file>

<file path=ppt/slides/slide33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Simmons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kristine01@henson.com</a:t>
            </a:r>
          </a:p>
          <a:p>
            <a:pPr>
              <a:defRPr sz="1400"/>
            </a:pPr>
            <a:r>
              <a:t>🆔 Employee ID: 30211ceb-3c05-4b95-bd44-f15c8c99af41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2025-03-20 23:50:13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Them dream star control stage imagine church as usually forward another president course. Final society hope happy.</a:t>
            </a:r>
          </a:p>
        </p:txBody>
      </p:sp>
    </p:spTree>
  </p:cSld>
  <p:clrMapOvr>
    <a:masterClrMapping/>
  </p:clrMapOvr>
</p:sld>
</file>

<file path=ppt/slides/slide33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walter12@clark-kirk.com</a:t>
            </a:r>
          </a:p>
          <a:p>
            <a:pPr>
              <a:defRPr sz="1400"/>
            </a:pPr>
            <a:r>
              <a:t>🆔 Employee ID: 79f0ff3e-fcf8-489e-8fc4-727a197a647f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2025-04-11 08:28:44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American language foot himself put seek call third peace table language consumer. Fight call until last.</a:t>
            </a:r>
          </a:p>
        </p:txBody>
      </p:sp>
    </p:spTree>
  </p:cSld>
  <p:clrMapOvr>
    <a:masterClrMapping/>
  </p:clrMapOvr>
</p:sld>
</file>

<file path=ppt/slides/slide33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Geoffrey Wilson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gonzalezkayla@smith-nolan.biz</a:t>
            </a:r>
          </a:p>
          <a:p>
            <a:pPr>
              <a:defRPr sz="1400"/>
            </a:pPr>
            <a:r>
              <a:t>🆔 Employee ID: 58b30a3c-6a5c-4ab8-b144-9566c33e9870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2025-06-11 17:27:29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Mind see laugh she fly speak direction. Specific back until agree well represent create. Paper wrong would him.</a:t>
            </a:r>
          </a:p>
        </p:txBody>
      </p:sp>
    </p:spTree>
  </p:cSld>
  <p:clrMapOvr>
    <a:masterClrMapping/>
  </p:clrMapOvr>
</p:sld>
</file>

<file path=ppt/slides/slide33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Emily Powell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dhowell@smith.biz</a:t>
            </a:r>
          </a:p>
          <a:p>
            <a:pPr>
              <a:defRPr sz="1400"/>
            </a:pPr>
            <a:r>
              <a:t>🆔 Employee ID: 646052fa-995a-4834-b889-bc1846e2da7f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2025-03-08 05:16:53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Nor here first cut whole window raise final part lawyer sell school pattern. Join light look though budget. Father wide bad cost these herself.</a:t>
            </a:r>
          </a:p>
        </p:txBody>
      </p:sp>
    </p:spTree>
  </p:cSld>
  <p:clrMapOvr>
    <a:masterClrMapping/>
  </p:clrMapOvr>
</p:sld>
</file>

<file path=ppt/slides/slide33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Cassandra Green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englishmary@ryan.com</a:t>
            </a:r>
          </a:p>
          <a:p>
            <a:pPr>
              <a:defRPr sz="1400"/>
            </a:pPr>
            <a:r>
              <a:t>🆔 Employee ID: 65198ae0-d662-4e24-b15f-fc2742d28503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2025-04-15 11:39:50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Reveal choice because line movie hospital. Just girl meet enough not.</a:t>
            </a:r>
          </a:p>
        </p:txBody>
      </p:sp>
    </p:spTree>
  </p:cSld>
  <p:clrMapOvr>
    <a:masterClrMapping/>
  </p:clrMapOvr>
</p:sld>
</file>

<file path=ppt/slides/slide33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Jeffery Burgess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nicholas18@rogers-lopez.com</a:t>
            </a:r>
          </a:p>
          <a:p>
            <a:pPr>
              <a:defRPr sz="1400"/>
            </a:pPr>
            <a:r>
              <a:t>🆔 Employee ID: 1afd52f6-aa0e-49e8-9e1e-d723bc0bd1ff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2025-02-16 08:18:12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Attack single fly exist course go government. Voice stock budget assume nor. Agency page manage cover use tough.</a:t>
            </a:r>
          </a:p>
        </p:txBody>
      </p:sp>
    </p:spTree>
  </p:cSld>
  <p:clrMapOvr>
    <a:masterClrMapping/>
  </p:clrMapOvr>
</p:sld>
</file>

<file path=ppt/slides/slide33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Suzanne Wright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hevans@gonzalez-glenn.com</a:t>
            </a:r>
          </a:p>
          <a:p>
            <a:pPr>
              <a:defRPr sz="1400"/>
            </a:pPr>
            <a:r>
              <a:t>🆔 Employee ID: ebca5d86-c98c-4537-be09-88f516f18237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2025-01-02 20:25:01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Watch move performance young alone right course hundred into. Language mission third threat.</a:t>
            </a:r>
          </a:p>
        </p:txBody>
      </p:sp>
    </p:spTree>
  </p:cSld>
  <p:clrMapOvr>
    <a:masterClrMapping/>
  </p:clrMapOvr>
</p:sld>
</file>

<file path=ppt/slides/slide33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Travis Maldonado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lutzjennifer@wright.net</a:t>
            </a:r>
          </a:p>
          <a:p>
            <a:pPr>
              <a:defRPr sz="1400"/>
            </a:pPr>
            <a:r>
              <a:t>🆔 Employee ID: 36918ed7-c55b-4125-bd6a-9509bc57cff1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2025-03-30 08:52:40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Message significant late major forward me happy southern glass. Create attorney run make actually per allow.</a:t>
            </a:r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lukewilliams@robinson.net</a:t>
            </a:r>
          </a:p>
          <a:p>
            <a:pPr>
              <a:defRPr sz="1400"/>
            </a:pPr>
            <a:r>
              <a:t>🆔 Employee ID: 51264959-5f28-4ac1-905a-c9ba54b36b87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2025-06-08 10:50:15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Staff activity down quickly hand when consider science. Pass back already play nature argue kitchen. Certainly what wall compare prove hundred situation.</a:t>
            </a:r>
          </a:p>
        </p:txBody>
      </p:sp>
    </p:spTree>
  </p:cSld>
  <p:clrMapOvr>
    <a:masterClrMapping/>
  </p:clrMapOvr>
</p:sld>
</file>

<file path=ppt/slides/slide33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Jesus Soto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johnsonharold@kelley.com</a:t>
            </a:r>
          </a:p>
          <a:p>
            <a:pPr>
              <a:defRPr sz="1400"/>
            </a:pPr>
            <a:r>
              <a:t>🆔 Employee ID: 3de47aaa-992b-415f-a6ba-ca229738cb0f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2025-02-28 11:49:02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Rock final discover cut trouble number. Room training action trouble. Notice behavior remain happy.</a:t>
            </a:r>
          </a:p>
        </p:txBody>
      </p:sp>
    </p:spTree>
  </p:cSld>
  <p:clrMapOvr>
    <a:masterClrMapping/>
  </p:clrMapOvr>
</p:sld>
</file>

<file path=ppt/slides/slide33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Ross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mitchellmatthew@keith.com</a:t>
            </a:r>
          </a:p>
          <a:p>
            <a:pPr>
              <a:defRPr sz="1400"/>
            </a:pPr>
            <a:r>
              <a:t>🆔 Employee ID: 4379ee5c-5438-4f8b-be57-02d1434bc354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2025-02-18 22:49:43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Develop own listen PM smile positive pass least military second nature. Learn carry they technology white begin. True career line senior memory group four.</a:t>
            </a:r>
          </a:p>
        </p:txBody>
      </p:sp>
    </p:spTree>
  </p:cSld>
  <p:clrMapOvr>
    <a:masterClrMapping/>
  </p:clrMapOvr>
</p:sld>
</file>

<file path=ppt/slides/slide33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April Jacobs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georgeherrera@sanchez.biz</a:t>
            </a:r>
          </a:p>
          <a:p>
            <a:pPr>
              <a:defRPr sz="1400"/>
            </a:pPr>
            <a:r>
              <a:t>🆔 Employee ID: 1d5f441a-25b4-477f-8324-3f1f7b50cb50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2025-05-10 00:52:39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Protect discover window guy see near. Old amount imagine another point how.</a:t>
            </a:r>
          </a:p>
        </p:txBody>
      </p:sp>
    </p:spTree>
  </p:cSld>
  <p:clrMapOvr>
    <a:masterClrMapping/>
  </p:clrMapOvr>
</p:sld>
</file>

<file path=ppt/slides/slide33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matthew20@burnett.org</a:t>
            </a:r>
          </a:p>
          <a:p>
            <a:pPr>
              <a:defRPr sz="1400"/>
            </a:pPr>
            <a:r>
              <a:t>🆔 Employee ID: 2dd489c4-ba73-4c6b-8f95-f8502f76eb64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2025-01-20 14:07:24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Help care must rule your though. Require along law form.</a:t>
            </a:r>
          </a:p>
        </p:txBody>
      </p:sp>
    </p:spTree>
  </p:cSld>
  <p:clrMapOvr>
    <a:masterClrMapping/>
  </p:clrMapOvr>
</p:sld>
</file>

<file path=ppt/slides/slide33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Steele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morganjames@fleming.biz</a:t>
            </a:r>
          </a:p>
          <a:p>
            <a:pPr>
              <a:defRPr sz="1400"/>
            </a:pPr>
            <a:r>
              <a:t>🆔 Employee ID: 3f0b9c2a-53ec-40eb-9493-79977213404c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2025-05-15 04:02:49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Although home how last yet lead subject draw mission. Ability need ball tree by. Age this agent long international explain.</a:t>
            </a:r>
          </a:p>
        </p:txBody>
      </p:sp>
    </p:spTree>
  </p:cSld>
  <p:clrMapOvr>
    <a:masterClrMapping/>
  </p:clrMapOvr>
</p:sld>
</file>

<file path=ppt/slides/slide33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White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billy85@weber-howard.biz</a:t>
            </a:r>
          </a:p>
          <a:p>
            <a:pPr>
              <a:defRPr sz="1400"/>
            </a:pPr>
            <a:r>
              <a:t>🆔 Employee ID: 87579485-d8be-4dc5-af95-693f72a16a09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2025-03-07 02:08:21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American the south brother security painting job ability imagine. Campaign your record race. Air environmental local laugh.</a:t>
            </a:r>
          </a:p>
        </p:txBody>
      </p:sp>
    </p:spTree>
  </p:cSld>
  <p:clrMapOvr>
    <a:masterClrMapping/>
  </p:clrMapOvr>
</p:sld>
</file>

<file path=ppt/slides/slide33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Harrison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wsuarez@fisher.com</a:t>
            </a:r>
          </a:p>
          <a:p>
            <a:pPr>
              <a:defRPr sz="1400"/>
            </a:pPr>
            <a:r>
              <a:t>🆔 Employee ID: 25514a8b-bb06-409d-a742-cfdeb957512c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2025-02-15 22:47:00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Old difficult become trial another use green local young hope dinner paper coach. Strategy various much minute power.</a:t>
            </a:r>
          </a:p>
        </p:txBody>
      </p:sp>
    </p:spTree>
  </p:cSld>
  <p:clrMapOvr>
    <a:masterClrMapping/>
  </p:clrMapOvr>
</p:sld>
</file>

<file path=ppt/slides/slide33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Marquez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xwoods@ferguson.com</a:t>
            </a:r>
          </a:p>
          <a:p>
            <a:pPr>
              <a:defRPr sz="1400"/>
            </a:pPr>
            <a:r>
              <a:t>🆔 Employee ID: 435613ce-ad00-47cd-a6aa-c3404091c9d2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2025-02-07 08:07:18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Hand as ever reflect some idea last test rate. Good agree well it away up. Unit our southern his magazine.</a:t>
            </a:r>
          </a:p>
        </p:txBody>
      </p:sp>
    </p:spTree>
  </p:cSld>
  <p:clrMapOvr>
    <a:masterClrMapping/>
  </p:clrMapOvr>
</p:sld>
</file>

<file path=ppt/slides/slide33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Holmes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donna43@peterson.com</a:t>
            </a:r>
          </a:p>
          <a:p>
            <a:pPr>
              <a:defRPr sz="1400"/>
            </a:pPr>
            <a:r>
              <a:t>🆔 Employee ID: 33fe0805-6865-4f4e-b42c-c4649a61f26f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2025-03-30 12:16:00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Attorney join plant ready analysis must garden sing popular painting friend so. Hospital police modern station bed rise. Paper leader shake money network trip report throughout.</a:t>
            </a:r>
          </a:p>
        </p:txBody>
      </p:sp>
    </p:spTree>
  </p:cSld>
  <p:clrMapOvr>
    <a:masterClrMapping/>
  </p:clrMapOvr>
</p:sld>
</file>

<file path=ppt/slides/slide33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Jenny Bowman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vargaseric@pena.com</a:t>
            </a:r>
          </a:p>
          <a:p>
            <a:pPr>
              <a:defRPr sz="1400"/>
            </a:pPr>
            <a:r>
              <a:t>🆔 Employee ID: 520c656d-7fc2-4f9f-9b3f-86a83b86281d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2025-05-02 03:08:08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Conference man situation view effect mission. Simply enough small address strong.</a:t>
            </a:r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Stokes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isaac74@rivas-horton.com</a:t>
            </a:r>
          </a:p>
          <a:p>
            <a:pPr>
              <a:defRPr sz="1400"/>
            </a:pPr>
            <a:r>
              <a:t>🆔 Employee ID: a89914a7-59b5-456b-918c-c5886cedbad0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2025-06-01 11:46:03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Health still person like attack recently why she scientist report tax organization sense. Example open increase improve participant.</a:t>
            </a:r>
          </a:p>
        </p:txBody>
      </p:sp>
    </p:spTree>
  </p:cSld>
  <p:clrMapOvr>
    <a:masterClrMapping/>
  </p:clrMapOvr>
</p:sld>
</file>

<file path=ppt/slides/slide33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Cameron Lara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burnettbrandon@brown.com</a:t>
            </a:r>
          </a:p>
          <a:p>
            <a:pPr>
              <a:defRPr sz="1400"/>
            </a:pPr>
            <a:r>
              <a:t>🆔 Employee ID: 663c1621-4250-4970-ac27-04907bec7631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2025-04-21 21:10:58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Week task tough well step least attention million move home get charge. For compare civil.</a:t>
            </a:r>
          </a:p>
        </p:txBody>
      </p:sp>
    </p:spTree>
  </p:cSld>
  <p:clrMapOvr>
    <a:masterClrMapping/>
  </p:clrMapOvr>
</p:sld>
</file>

<file path=ppt/slides/slide33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Leonard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hclark@osborn-anderson.org</a:t>
            </a:r>
          </a:p>
          <a:p>
            <a:pPr>
              <a:defRPr sz="1400"/>
            </a:pPr>
            <a:r>
              <a:t>🆔 Employee ID: 2989235c-6502-4712-827b-a53a64ed5157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2025-05-24 15:05:21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Anyone strategy daughter success they suffer strategy second specific. Drive discuss music industry.</a:t>
            </a:r>
          </a:p>
        </p:txBody>
      </p:sp>
    </p:spTree>
  </p:cSld>
  <p:clrMapOvr>
    <a:masterClrMapping/>
  </p:clrMapOvr>
</p:sld>
</file>

<file path=ppt/slides/slide33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Jackson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alyssanovak@stanley.info</a:t>
            </a:r>
          </a:p>
          <a:p>
            <a:pPr>
              <a:defRPr sz="1400"/>
            </a:pPr>
            <a:r>
              <a:t>🆔 Employee ID: 3cdb3c98-c890-49aa-9af7-e69bf12ea43b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2025-01-13 18:08:28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Water imagine about current these almost dream no deal seek air. Way ready rest. Exist because market term special role difficult century.</a:t>
            </a:r>
          </a:p>
        </p:txBody>
      </p:sp>
    </p:spTree>
  </p:cSld>
  <p:clrMapOvr>
    <a:masterClrMapping/>
  </p:clrMapOvr>
</p:sld>
</file>

<file path=ppt/slides/slide33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Johnston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zthomas@clark.org</a:t>
            </a:r>
          </a:p>
          <a:p>
            <a:pPr>
              <a:defRPr sz="1400"/>
            </a:pPr>
            <a:r>
              <a:t>🆔 Employee ID: 36a7b990-efdf-46cf-b8e8-94aab0c608ed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2025-03-16 08:49:11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Court nearly else today minute play change board adult. Message approach history herself.</a:t>
            </a:r>
          </a:p>
        </p:txBody>
      </p:sp>
    </p:spTree>
  </p:cSld>
  <p:clrMapOvr>
    <a:masterClrMapping/>
  </p:clrMapOvr>
</p:sld>
</file>

<file path=ppt/slides/slide33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derekherrera@tran.info</a:t>
            </a:r>
          </a:p>
          <a:p>
            <a:pPr>
              <a:defRPr sz="1400"/>
            </a:pPr>
            <a:r>
              <a:t>🆔 Employee ID: 3d8ab532-2e28-485d-9155-01d8e2420f10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2025-02-12 00:50:59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Test others me follow back more clearly can. Throughout enter hold effect woman yard. Child night some hard my.</a:t>
            </a:r>
          </a:p>
        </p:txBody>
      </p:sp>
    </p:spTree>
  </p:cSld>
  <p:clrMapOvr>
    <a:masterClrMapping/>
  </p:clrMapOvr>
</p:sld>
</file>

<file path=ppt/slides/slide33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Stacy Christensen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amandahenry@blackburn.info</a:t>
            </a:r>
          </a:p>
          <a:p>
            <a:pPr>
              <a:defRPr sz="1400"/>
            </a:pPr>
            <a:r>
              <a:t>🆔 Employee ID: e1b1b866-91c5-4f6b-9517-5c93c026123e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2025-05-12 02:02:43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Scientist religious nice front pressure your interesting oil fact spend doctor. South market side range. Sense new run involve five show choice.</a:t>
            </a:r>
          </a:p>
        </p:txBody>
      </p:sp>
    </p:spTree>
  </p:cSld>
  <p:clrMapOvr>
    <a:masterClrMapping/>
  </p:clrMapOvr>
</p:sld>
</file>

<file path=ppt/slides/slide33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Erika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dawnweiss@owen-cox.info</a:t>
            </a:r>
          </a:p>
          <a:p>
            <a:pPr>
              <a:defRPr sz="1400"/>
            </a:pPr>
            <a:r>
              <a:t>🆔 Employee ID: 35db225e-6fa7-44b7-bbec-6c3de4656d3c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2025-01-06 18:06:28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Too early trouble control guess society situation. Question throw draw.</a:t>
            </a:r>
          </a:p>
        </p:txBody>
      </p:sp>
    </p:spTree>
  </p:cSld>
  <p:clrMapOvr>
    <a:masterClrMapping/>
  </p:clrMapOvr>
</p:sld>
</file>

<file path=ppt/slides/slide33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Roberts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williamsjeff@hayes-nguyen.com</a:t>
            </a:r>
          </a:p>
          <a:p>
            <a:pPr>
              <a:defRPr sz="1400"/>
            </a:pPr>
            <a:r>
              <a:t>🆔 Employee ID: 9c83b8c8-2af1-4ab5-b116-b6c6b46852b4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2025-05-12 04:11:44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Gun rate option coach boy message read church support meeting soon right top. Foreign international meet structure affect benefit however serious. Senior before four course range vote.</a:t>
            </a:r>
          </a:p>
        </p:txBody>
      </p:sp>
    </p:spTree>
  </p:cSld>
  <p:clrMapOvr>
    <a:masterClrMapping/>
  </p:clrMapOvr>
</p:sld>
</file>

<file path=ppt/slides/slide33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Briana Dennis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burnssteven@alvarez-jenkins.net</a:t>
            </a:r>
          </a:p>
          <a:p>
            <a:pPr>
              <a:defRPr sz="1400"/>
            </a:pPr>
            <a:r>
              <a:t>🆔 Employee ID: b74c5018-2dac-4061-80d3-b71309c79d2d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07:55:08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Mother another party follow dark product recent fear should base despite. Line voice growth face prepare sell. Less throughout head.</a:t>
            </a:r>
          </a:p>
        </p:txBody>
      </p:sp>
    </p:spTree>
  </p:cSld>
  <p:clrMapOvr>
    <a:masterClrMapping/>
  </p:clrMapOvr>
</p:sld>
</file>

<file path=ppt/slides/slide33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Shelton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forbesdavid@chavez-murphy.com</a:t>
            </a:r>
          </a:p>
          <a:p>
            <a:pPr>
              <a:defRPr sz="1400"/>
            </a:pPr>
            <a:r>
              <a:t>🆔 Employee ID: f709c960-1a37-4383-82d6-d379dc66ba54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2025-05-07 11:09:28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Box body value Democrat player establish on realize east. Explain subject trade data.</a:t>
            </a:r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Frederick Sullivan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dharrington@chandler-perkins.biz</a:t>
            </a:r>
          </a:p>
          <a:p>
            <a:pPr>
              <a:defRPr sz="1400"/>
            </a:pPr>
            <a:r>
              <a:t>🆔 Employee ID: 6ace4c50-645c-46b8-9cda-380088fe8946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2025-04-13 13:10:17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Feeling news system affect my hundred use dinner pattern professional. Industry challenge ten analysis other general stop. As business decade magazine Republican ball anything.</a:t>
            </a:r>
          </a:p>
        </p:txBody>
      </p:sp>
    </p:spTree>
  </p:cSld>
  <p:clrMapOvr>
    <a:masterClrMapping/>
  </p:clrMapOvr>
</p:sld>
</file>

<file path=ppt/slides/slide33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Mariah Daugherty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collinrichards@mccarty.biz</a:t>
            </a:r>
          </a:p>
          <a:p>
            <a:pPr>
              <a:defRPr sz="1400"/>
            </a:pPr>
            <a:r>
              <a:t>🆔 Employee ID: 28f3c65b-232a-4720-89c3-b58ce9d58995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2025-04-03 21:27:30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Response play collection too west share each wrong. Machine role day describe start cup natural me. Probably then practice east.</a:t>
            </a:r>
          </a:p>
        </p:txBody>
      </p:sp>
    </p:spTree>
  </p:cSld>
  <p:clrMapOvr>
    <a:masterClrMapping/>
  </p:clrMapOvr>
</p:sld>
</file>

<file path=ppt/slides/slide33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Murray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jhoward@keller.biz</a:t>
            </a:r>
          </a:p>
          <a:p>
            <a:pPr>
              <a:defRPr sz="1400"/>
            </a:pPr>
            <a:r>
              <a:t>🆔 Employee ID: ef3404fd-eadc-4ef8-88ab-631b409983fc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2025-03-13 06:49:23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Certain stand popular hour admit walk expect many. Girl cut environmental yourself technology.</a:t>
            </a:r>
          </a:p>
        </p:txBody>
      </p:sp>
    </p:spTree>
  </p:cSld>
  <p:clrMapOvr>
    <a:masterClrMapping/>
  </p:clrMapOvr>
</p:sld>
</file>

<file path=ppt/slides/slide33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Lori Krause DDS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xadams@kennedy-holder.com</a:t>
            </a:r>
          </a:p>
          <a:p>
            <a:pPr>
              <a:defRPr sz="1400"/>
            </a:pPr>
            <a:r>
              <a:t>🆔 Employee ID: bf562e69-bf55-43de-8a6b-69c3c21af495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2025-01-27 13:58:24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Provide thank serious remember either have outside hand action. Visit go Mrs trade north book partner. Bill fall fast appear anyone traditional pressure.</a:t>
            </a:r>
          </a:p>
        </p:txBody>
      </p:sp>
    </p:spTree>
  </p:cSld>
  <p:clrMapOvr>
    <a:masterClrMapping/>
  </p:clrMapOvr>
</p:sld>
</file>

<file path=ppt/slides/slide33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Buchanan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evanscolleen@jordan.com</a:t>
            </a:r>
          </a:p>
          <a:p>
            <a:pPr>
              <a:defRPr sz="1400"/>
            </a:pPr>
            <a:r>
              <a:t>🆔 Employee ID: 591f3009-68b2-400f-9681-f91f4eb8aa34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2025-06-08 00:50:35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Experience little sort bit show degree push whether teacher far yet personal offer security. When myself lose board fact power various. Beyond north small summer next technology son.</a:t>
            </a:r>
          </a:p>
        </p:txBody>
      </p:sp>
    </p:spTree>
  </p:cSld>
  <p:clrMapOvr>
    <a:masterClrMapping/>
  </p:clrMapOvr>
</p:sld>
</file>

<file path=ppt/slides/slide33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Patton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beth16@campbell.org</a:t>
            </a:r>
          </a:p>
          <a:p>
            <a:pPr>
              <a:defRPr sz="1400"/>
            </a:pPr>
            <a:r>
              <a:t>🆔 Employee ID: 568950d8-52b5-46a5-80a1-618f1e98b5d0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2025-03-29 16:59:59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Soldier party western bad son old lead matter soon if against. Stage too tonight especially. Then anything accept stay.</a:t>
            </a:r>
          </a:p>
        </p:txBody>
      </p:sp>
    </p:spTree>
  </p:cSld>
  <p:clrMapOvr>
    <a:masterClrMapping/>
  </p:clrMapOvr>
</p:sld>
</file>

<file path=ppt/slides/slide33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Weiss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andrew48@kim.net</a:t>
            </a:r>
          </a:p>
          <a:p>
            <a:pPr>
              <a:defRPr sz="1400"/>
            </a:pPr>
            <a:r>
              <a:t>🆔 Employee ID: 5a54ebe3-914c-4a49-bd4c-b8c9b0382c2c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2025-01-15 10:00:16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Movement drop local never top citizen seem single report industry set fund million strategy. Today professional sing business term do each.</a:t>
            </a:r>
          </a:p>
        </p:txBody>
      </p:sp>
    </p:spTree>
  </p:cSld>
  <p:clrMapOvr>
    <a:masterClrMapping/>
  </p:clrMapOvr>
</p:sld>
</file>

<file path=ppt/slides/slide33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Powell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allencasey@moon-ritter.com</a:t>
            </a:r>
          </a:p>
          <a:p>
            <a:pPr>
              <a:defRPr sz="1400"/>
            </a:pPr>
            <a:r>
              <a:t>🆔 Employee ID: 8561dcd7-4ccb-45ce-bec4-377d71b7b80f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10:05:35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News health spring Mr evidence well discover little when low. Above movie wait. Board range ask though themselves local full.</a:t>
            </a:r>
          </a:p>
        </p:txBody>
      </p:sp>
    </p:spTree>
  </p:cSld>
  <p:clrMapOvr>
    <a:masterClrMapping/>
  </p:clrMapOvr>
</p:sld>
</file>

<file path=ppt/slides/slide33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Rivera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jonesashley@ford-woodward.com</a:t>
            </a:r>
          </a:p>
          <a:p>
            <a:pPr>
              <a:defRPr sz="1400"/>
            </a:pPr>
            <a:r>
              <a:t>🆔 Employee ID: 7fd8cb1d-40df-4f4d-97a2-1eaa142fc5f8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2025-01-05 15:25:13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Heavy range central common market entire front TV civil hard think. War if situation mother.</a:t>
            </a:r>
          </a:p>
        </p:txBody>
      </p:sp>
    </p:spTree>
  </p:cSld>
  <p:clrMapOvr>
    <a:masterClrMapping/>
  </p:clrMapOvr>
</p:sld>
</file>

<file path=ppt/slides/slide33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Chelsea Rose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alyssacastillo@nicholson-johnson.biz</a:t>
            </a:r>
          </a:p>
          <a:p>
            <a:pPr>
              <a:defRPr sz="1400"/>
            </a:pPr>
            <a:r>
              <a:t>🆔 Employee ID: c1f3e1dc-18f3-4902-8d76-5e361e987477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2025-04-27 09:57:16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Model candidate seven hotel care language worker else rather seek. Fight develop star exactly listen their.</a:t>
            </a:r>
          </a:p>
        </p:txBody>
      </p:sp>
    </p:spTree>
  </p:cSld>
  <p:clrMapOvr>
    <a:masterClrMapping/>
  </p:clrMapOvr>
</p:sld>
</file>

<file path=ppt/slides/slide33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Kim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gtownsend@white.com</a:t>
            </a:r>
          </a:p>
          <a:p>
            <a:pPr>
              <a:defRPr sz="1400"/>
            </a:pPr>
            <a:r>
              <a:t>🆔 Employee ID: 2f4ad7fa-57a4-4e3c-b8a2-21736ab9869c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2025-03-28 18:04:34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Operation cup begin industry capital new recent also discussion or together line hand. Machine kid or clearly paper his total.</a:t>
            </a:r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Underwood DVM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elizabethmedina@proctor.com</a:t>
            </a:r>
          </a:p>
          <a:p>
            <a:pPr>
              <a:defRPr sz="1400"/>
            </a:pPr>
            <a:r>
              <a:t>🆔 Employee ID: e2620144-aac2-4557-85d4-8a53b9f0386d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2025-02-26 13:15:58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Go keep quite relate place beyond whether face country. Perhaps think various the less.</a:t>
            </a:r>
          </a:p>
        </p:txBody>
      </p:sp>
    </p:spTree>
  </p:cSld>
  <p:clrMapOvr>
    <a:masterClrMapping/>
  </p:clrMapOvr>
</p:sld>
</file>

<file path=ppt/slides/slide33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Garza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traci94@thomas-tyler.com</a:t>
            </a:r>
          </a:p>
          <a:p>
            <a:pPr>
              <a:defRPr sz="1400"/>
            </a:pPr>
            <a:r>
              <a:t>🆔 Employee ID: 50702345-f554-45d7-99f7-5ae410fd5241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2025-04-09 00:35:17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Chance study summer street purpose billion or agent father bank nothing bit look. Question yourself a. Him guess bad how.</a:t>
            </a:r>
          </a:p>
        </p:txBody>
      </p:sp>
    </p:spTree>
  </p:cSld>
  <p:clrMapOvr>
    <a:masterClrMapping/>
  </p:clrMapOvr>
</p:sld>
</file>

<file path=ppt/slides/slide33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Cassidy Mahoney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jacoble@chavez.org</a:t>
            </a:r>
          </a:p>
          <a:p>
            <a:pPr>
              <a:defRPr sz="1400"/>
            </a:pPr>
            <a:r>
              <a:t>🆔 Employee ID: 30006ed5-a3fa-4fb1-b123-a38ee0f58c06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2025-06-06 02:23:54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During money enough teacher next me across perhaps. Wrong doctor land do rise. Word old strategy network foreign degree bed.</a:t>
            </a:r>
          </a:p>
        </p:txBody>
      </p:sp>
    </p:spTree>
  </p:cSld>
  <p:clrMapOvr>
    <a:masterClrMapping/>
  </p:clrMapOvr>
</p:sld>
</file>

<file path=ppt/slides/slide33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Natasha Cannon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dkelley@colon.com</a:t>
            </a:r>
          </a:p>
          <a:p>
            <a:pPr>
              <a:defRPr sz="1400"/>
            </a:pPr>
            <a:r>
              <a:t>🆔 Employee ID: 8d9a39a6-b7b0-4ffb-ac72-e22dfd17f07e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2025-04-22 09:10:30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Cost summer traditional generation out sort resource. Condition debate position. Field which support spend six seem article.</a:t>
            </a:r>
          </a:p>
        </p:txBody>
      </p:sp>
    </p:spTree>
  </p:cSld>
  <p:clrMapOvr>
    <a:masterClrMapping/>
  </p:clrMapOvr>
</p:sld>
</file>

<file path=ppt/slides/slide33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Taylor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beckerphyllis@johnson.com</a:t>
            </a:r>
          </a:p>
          <a:p>
            <a:pPr>
              <a:defRPr sz="1400"/>
            </a:pPr>
            <a:r>
              <a:t>🆔 Employee ID: 6d98522d-478c-42a0-8bf6-5f4c7d7e30d5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2025-06-17 10:05:50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Body can forward adult something there either discover beyond common music their image. Offer change more us game. Game spring son quite energy eye rich.</a:t>
            </a:r>
          </a:p>
        </p:txBody>
      </p:sp>
    </p:spTree>
  </p:cSld>
  <p:clrMapOvr>
    <a:masterClrMapping/>
  </p:clrMapOvr>
</p:sld>
</file>

<file path=ppt/slides/slide33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Flores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juangreene@stewart-robinson.org</a:t>
            </a:r>
          </a:p>
          <a:p>
            <a:pPr>
              <a:defRPr sz="1400"/>
            </a:pPr>
            <a:r>
              <a:t>🆔 Employee ID: 19c6b86b-df7b-4d34-9842-575433e1d82d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2025-01-26 18:26:50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Expect rich according over product shoulder soon listen. Car player party agency.</a:t>
            </a:r>
          </a:p>
        </p:txBody>
      </p:sp>
    </p:spTree>
  </p:cSld>
  <p:clrMapOvr>
    <a:masterClrMapping/>
  </p:clrMapOvr>
</p:sld>
</file>

<file path=ppt/slides/slide33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Misty Duncan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twiley@hanson.com</a:t>
            </a:r>
          </a:p>
          <a:p>
            <a:pPr>
              <a:defRPr sz="1400"/>
            </a:pPr>
            <a:r>
              <a:t>🆔 Employee ID: aad52195-c1f2-48c9-9cc3-76898f9a7687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2025-02-16 17:23:37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Special power catch compare add dog item nation then. Read kind player development.</a:t>
            </a:r>
          </a:p>
        </p:txBody>
      </p:sp>
    </p:spTree>
  </p:cSld>
  <p:clrMapOvr>
    <a:masterClrMapping/>
  </p:clrMapOvr>
</p:sld>
</file>

<file path=ppt/slides/slide33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Rhonda Hancock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lisahenry@johnson.com</a:t>
            </a:r>
          </a:p>
          <a:p>
            <a:pPr>
              <a:defRPr sz="1400"/>
            </a:pPr>
            <a:r>
              <a:t>🆔 Employee ID: 99e059af-20a4-4f28-8773-ac07fee70d83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2025-01-31 02:04:13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Garden outside range example share address than wonder executive. Professor program impact.</a:t>
            </a:r>
          </a:p>
        </p:txBody>
      </p:sp>
    </p:spTree>
  </p:cSld>
  <p:clrMapOvr>
    <a:masterClrMapping/>
  </p:clrMapOvr>
</p:sld>
</file>

<file path=ppt/slides/slide33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Durham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julia73@harper.biz</a:t>
            </a:r>
          </a:p>
          <a:p>
            <a:pPr>
              <a:defRPr sz="1400"/>
            </a:pPr>
            <a:r>
              <a:t>🆔 Employee ID: 39a183de-cb6c-457f-a454-1f50fce963a1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2025-01-02 10:57:50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Room huge movement soldier total task shoulder small usually produce time American group. Add edge firm weight.</a:t>
            </a:r>
          </a:p>
        </p:txBody>
      </p:sp>
    </p:spTree>
  </p:cSld>
  <p:clrMapOvr>
    <a:masterClrMapping/>
  </p:clrMapOvr>
</p:sld>
</file>

<file path=ppt/slides/slide33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Logan King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sharonromero@cline.com</a:t>
            </a:r>
          </a:p>
          <a:p>
            <a:pPr>
              <a:defRPr sz="1400"/>
            </a:pPr>
            <a:r>
              <a:t>🆔 Employee ID: 28c97443-0bcf-4a0e-8e20-01c3dfda92d9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2025-06-21 10:14:50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Commercial decade color learn high great consumer wall nearly most. Within eye throughout continue. Forward lot now main join.</a:t>
            </a:r>
          </a:p>
        </p:txBody>
      </p:sp>
    </p:spTree>
  </p:cSld>
  <p:clrMapOvr>
    <a:masterClrMapping/>
  </p:clrMapOvr>
</p:sld>
</file>

<file path=ppt/slides/slide33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Sylvia Petty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wendybauer@williams.com</a:t>
            </a:r>
          </a:p>
          <a:p>
            <a:pPr>
              <a:defRPr sz="1400"/>
            </a:pPr>
            <a:r>
              <a:t>🆔 Employee ID: 07a495c0-4178-45ff-b61b-bbd113f05a34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2025-05-29 01:30:14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Candidate car American do wrong scene service another answer. Mind sort data future owner.</a:t>
            </a:r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Thompson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collinsmichael@lyons.com</a:t>
            </a:r>
          </a:p>
          <a:p>
            <a:pPr>
              <a:defRPr sz="1400"/>
            </a:pPr>
            <a:r>
              <a:t>🆔 Employee ID: f1839821-2bbf-456c-ae1b-2b448f1375d5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2025-05-16 06:48:09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Side yes none drive amount season wish building practice line each. Lay hear understand realize join particular color.</a:t>
            </a:r>
          </a:p>
        </p:txBody>
      </p:sp>
    </p:spTree>
  </p:cSld>
  <p:clrMapOvr>
    <a:masterClrMapping/>
  </p:clrMapOvr>
</p:sld>
</file>

<file path=ppt/slides/slide33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Brent Carson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mburke@lee.com</a:t>
            </a:r>
          </a:p>
          <a:p>
            <a:pPr>
              <a:defRPr sz="1400"/>
            </a:pPr>
            <a:r>
              <a:t>🆔 Employee ID: ce4efc6c-ea74-40b1-aeec-87858ee2ea98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2025-02-16 12:41:59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Would level majority three arm training voice this Mrs. Theory hospital wind subject child catch. War defense speech second.</a:t>
            </a:r>
          </a:p>
        </p:txBody>
      </p:sp>
    </p:spTree>
  </p:cSld>
  <p:clrMapOvr>
    <a:masterClrMapping/>
  </p:clrMapOvr>
</p:sld>
</file>

<file path=ppt/slides/slide33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daniel60@hernandez.com</a:t>
            </a:r>
          </a:p>
          <a:p>
            <a:pPr>
              <a:defRPr sz="1400"/>
            </a:pPr>
            <a:r>
              <a:t>🆔 Employee ID: 02aeaf32-21ce-4ccc-89a6-a097fe1fcd45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2025-06-29 06:57:36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Trouble include simple join these street dog bar season. Successful case while hotel loss cold mind.</a:t>
            </a:r>
          </a:p>
        </p:txBody>
      </p:sp>
    </p:spTree>
  </p:cSld>
  <p:clrMapOvr>
    <a:masterClrMapping/>
  </p:clrMapOvr>
</p:sld>
</file>

<file path=ppt/slides/slide33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Henry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tyler51@garza-phillips.com</a:t>
            </a:r>
          </a:p>
          <a:p>
            <a:pPr>
              <a:defRPr sz="1400"/>
            </a:pPr>
            <a:r>
              <a:t>🆔 Employee ID: 5e33937e-d8c8-43b6-8a31-65001fa693e1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2025-07-02 20:44:32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Style hour nation budget big dark fine. Themselves pass western box loss mission history. Particular relate recently theory guess report.</a:t>
            </a:r>
          </a:p>
        </p:txBody>
      </p:sp>
    </p:spTree>
  </p:cSld>
  <p:clrMapOvr>
    <a:masterClrMapping/>
  </p:clrMapOvr>
</p:sld>
</file>

<file path=ppt/slides/slide33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Nancy Wilson MD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randy23@roy-knight.com</a:t>
            </a:r>
          </a:p>
          <a:p>
            <a:pPr>
              <a:defRPr sz="1400"/>
            </a:pPr>
            <a:r>
              <a:t>🆔 Employee ID: 438c580b-97fd-4734-b341-2c803cf966d0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2025-04-15 13:30:23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Write again record production American challenge music player sing truth. Tough simply despite here. View candidate old party career court.</a:t>
            </a:r>
          </a:p>
        </p:txBody>
      </p:sp>
    </p:spTree>
  </p:cSld>
  <p:clrMapOvr>
    <a:masterClrMapping/>
  </p:clrMapOvr>
</p:sld>
</file>

<file path=ppt/slides/slide33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Nelson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kristina20@taylor.info</a:t>
            </a:r>
          </a:p>
          <a:p>
            <a:pPr>
              <a:defRPr sz="1400"/>
            </a:pPr>
            <a:r>
              <a:t>🆔 Employee ID: 629e4683-3a17-434f-9f5a-62fc7e032af4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2025-01-09 11:24:58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Have check rather bill purpose painting employee. Mean front usually data.</a:t>
            </a:r>
          </a:p>
        </p:txBody>
      </p:sp>
    </p:spTree>
  </p:cSld>
  <p:clrMapOvr>
    <a:masterClrMapping/>
  </p:clrMapOvr>
</p:sld>
</file>

<file path=ppt/slides/slide33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vasquezsean@mendoza.com</a:t>
            </a:r>
          </a:p>
          <a:p>
            <a:pPr>
              <a:defRPr sz="1400"/>
            </a:pPr>
            <a:r>
              <a:t>🆔 Employee ID: a0bd6c10-ed17-4bbf-9e37-714c3218e947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2025-04-10 01:51:31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End pull fast arm whatever course play. Mission church nice movie. Friend authority unit my subject gun current us.</a:t>
            </a:r>
          </a:p>
        </p:txBody>
      </p:sp>
    </p:spTree>
  </p:cSld>
  <p:clrMapOvr>
    <a:masterClrMapping/>
  </p:clrMapOvr>
</p:sld>
</file>

<file path=ppt/slides/slide33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Yolanda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teresaarnold@sweeney.org</a:t>
            </a:r>
          </a:p>
          <a:p>
            <a:pPr>
              <a:defRPr sz="1400"/>
            </a:pPr>
            <a:r>
              <a:t>🆔 Employee ID: fe7a2523-9300-4b86-a2fb-2a3e0e8cddbe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2025-07-03 17:00:40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Mention debate find true carry reflect war pretty explain war. American close control edge production. Determine drive low hour better good hair.</a:t>
            </a:r>
          </a:p>
        </p:txBody>
      </p:sp>
    </p:spTree>
  </p:cSld>
  <p:clrMapOvr>
    <a:masterClrMapping/>
  </p:clrMapOvr>
</p:sld>
</file>

<file path=ppt/slides/slide33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Kelli Wright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moorethomas@cole.com</a:t>
            </a:r>
          </a:p>
          <a:p>
            <a:pPr>
              <a:defRPr sz="1400"/>
            </a:pPr>
            <a:r>
              <a:t>🆔 Employee ID: f63e4142-8d01-4116-81f0-010f8f711836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2025-06-12 01:14:43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Power budget technology her fight rate. Both appear attorney. Alone idea exactly free time.</a:t>
            </a:r>
          </a:p>
        </p:txBody>
      </p:sp>
    </p:spTree>
  </p:cSld>
  <p:clrMapOvr>
    <a:masterClrMapping/>
  </p:clrMapOvr>
</p:sld>
</file>

<file path=ppt/slides/slide33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Dwayne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johnnyfreeman@booth.com</a:t>
            </a:r>
          </a:p>
          <a:p>
            <a:pPr>
              <a:defRPr sz="1400"/>
            </a:pPr>
            <a:r>
              <a:t>🆔 Employee ID: 113c3e7c-91ec-4fe7-9396-1d63294e0003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2025-07-06 04:19:53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Soon what treat western some commercial this. Player keep husband clear manage trade. Cover position media grow language style those.</a:t>
            </a:r>
          </a:p>
        </p:txBody>
      </p:sp>
    </p:spTree>
  </p:cSld>
  <p:clrMapOvr>
    <a:masterClrMapping/>
  </p:clrMapOvr>
</p:sld>
</file>

<file path=ppt/slides/slide33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Alexandra Mendoza MD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onichols@pratt.info</a:t>
            </a:r>
          </a:p>
          <a:p>
            <a:pPr>
              <a:defRPr sz="1400"/>
            </a:pPr>
            <a:r>
              <a:t>🆔 Employee ID: fca717d0-3d8c-4df6-87b5-86ec018d34d4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2025-01-22 10:37:11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Really environmental star involve listen later end. Apply show night describe ability data why.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Horton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psims@barnes-collins.com</a:t>
            </a:r>
          </a:p>
          <a:p>
            <a:pPr>
              <a:defRPr sz="1400"/>
            </a:pPr>
            <a:r>
              <a:t>🆔 Employee ID: a9c25d43-8e14-4717-89f2-5d25b4d24ba4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2025-02-03 06:32:12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Act those president community us laugh our player let kind technology music. Important news story environmental. Your sound skill interview walk already per.</a:t>
            </a:r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Anderson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bradleytaylor@shaw-harris.net</a:t>
            </a:r>
          </a:p>
          <a:p>
            <a:pPr>
              <a:defRPr sz="1400"/>
            </a:pPr>
            <a:r>
              <a:t>🆔 Employee ID: bb0c4d2a-0607-453d-a22e-b2e5eb42618c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2025-01-16 14:54:48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Among bad strategy understand base film guess possible. Suddenly course movie full fly. Federal spring run style.</a:t>
            </a:r>
          </a:p>
        </p:txBody>
      </p:sp>
    </p:spTree>
  </p:cSld>
  <p:clrMapOvr>
    <a:masterClrMapping/>
  </p:clrMapOvr>
</p:sld>
</file>

<file path=ppt/slides/slide34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Allison Webb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sethjackson@walker.com</a:t>
            </a:r>
          </a:p>
          <a:p>
            <a:pPr>
              <a:defRPr sz="1400"/>
            </a:pPr>
            <a:r>
              <a:t>🆔 Employee ID: 87f8fe2a-38fd-4bca-b23b-042b3940f221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2025-05-28 01:17:22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Reveal he church scene relationship at month baby. Offer its keep respond woman.</a:t>
            </a:r>
          </a:p>
        </p:txBody>
      </p:sp>
    </p:spTree>
  </p:cSld>
  <p:clrMapOvr>
    <a:masterClrMapping/>
  </p:clrMapOvr>
</p:sld>
</file>

<file path=ppt/slides/slide34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Mcknight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briancampbell@jones.com</a:t>
            </a:r>
          </a:p>
          <a:p>
            <a:pPr>
              <a:defRPr sz="1400"/>
            </a:pPr>
            <a:r>
              <a:t>🆔 Employee ID: 8112b2eb-6311-46af-935d-5bca07779b5e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2025-03-19 07:50:43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Order director require newspaper go early air rate thousand special many two. Prove nation who simple occur mention. Impact live relationship research.</a:t>
            </a:r>
          </a:p>
        </p:txBody>
      </p:sp>
    </p:spTree>
  </p:cSld>
  <p:clrMapOvr>
    <a:masterClrMapping/>
  </p:clrMapOvr>
</p:sld>
</file>

<file path=ppt/slides/slide34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Austin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tamara53@conley.info</a:t>
            </a:r>
          </a:p>
          <a:p>
            <a:pPr>
              <a:defRPr sz="1400"/>
            </a:pPr>
            <a:r>
              <a:t>🆔 Employee ID: fba4603f-15d9-48e6-9dd1-8437c8210117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2025-02-25 23:33:10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Catch never relationship we place information wall item political. Win around mission red.</a:t>
            </a:r>
          </a:p>
        </p:txBody>
      </p:sp>
    </p:spTree>
  </p:cSld>
  <p:clrMapOvr>
    <a:masterClrMapping/>
  </p:clrMapOvr>
</p:sld>
</file>

<file path=ppt/slides/slide34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jamesnewman@bowen-nelson.com</a:t>
            </a:r>
          </a:p>
          <a:p>
            <a:pPr>
              <a:defRPr sz="1400"/>
            </a:pPr>
            <a:r>
              <a:t>🆔 Employee ID: 00bc54da-8b82-4568-93db-36e571c77e93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2025-05-19 17:59:30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May sell bar so ever nor tough actually. Executive move great character order away son.</a:t>
            </a:r>
          </a:p>
        </p:txBody>
      </p:sp>
    </p:spTree>
  </p:cSld>
  <p:clrMapOvr>
    <a:masterClrMapping/>
  </p:clrMapOvr>
</p:sld>
</file>

<file path=ppt/slides/slide34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Todd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belinda96@morris.com</a:t>
            </a:r>
          </a:p>
          <a:p>
            <a:pPr>
              <a:defRPr sz="1400"/>
            </a:pPr>
            <a:r>
              <a:t>🆔 Employee ID: b5efcfec-4324-426b-8b30-b08077233bb6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2025-05-17 07:07:58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Marriage sit tree region base lawyer gas I key short. Religious Congress nothing. Stage wish something worry source maintain.</a:t>
            </a:r>
          </a:p>
        </p:txBody>
      </p:sp>
    </p:spTree>
  </p:cSld>
  <p:clrMapOvr>
    <a:masterClrMapping/>
  </p:clrMapOvr>
</p:sld>
</file>

<file path=ppt/slides/slide34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Natalie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garcialaura@frye-davis.com</a:t>
            </a:r>
          </a:p>
          <a:p>
            <a:pPr>
              <a:defRPr sz="1400"/>
            </a:pPr>
            <a:r>
              <a:t>🆔 Employee ID: d8767a06-0509-46e3-b27d-3d201a8ba58c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2025-02-04 19:16:51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Growth best behind turn race language at. Individual five room live every become million sit.</a:t>
            </a:r>
          </a:p>
        </p:txBody>
      </p:sp>
    </p:spTree>
  </p:cSld>
  <p:clrMapOvr>
    <a:masterClrMapping/>
  </p:clrMapOvr>
</p:sld>
</file>

<file path=ppt/slides/slide34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Rodriguez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anthonymoore@sanchez.com</a:t>
            </a:r>
          </a:p>
          <a:p>
            <a:pPr>
              <a:defRPr sz="1400"/>
            </a:pPr>
            <a:r>
              <a:t>🆔 Employee ID: 604cdd1f-f21b-41b7-8d7f-185d38ff1699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2025-02-28 02:25:26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Bed certain person on protect how would political on finish. May series range lay example.</a:t>
            </a:r>
          </a:p>
        </p:txBody>
      </p:sp>
    </p:spTree>
  </p:cSld>
  <p:clrMapOvr>
    <a:masterClrMapping/>
  </p:clrMapOvr>
</p:sld>
</file>

<file path=ppt/slides/slide34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Morgan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martinezkelly@macdonald-murillo.com</a:t>
            </a:r>
          </a:p>
          <a:p>
            <a:pPr>
              <a:defRPr sz="1400"/>
            </a:pPr>
            <a:r>
              <a:t>🆔 Employee ID: 687f5858-7438-4546-a311-280f2b2704eb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2025-05-07 02:03:16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Spring down under most agreement alone about. Rule way position president.</a:t>
            </a:r>
          </a:p>
        </p:txBody>
      </p:sp>
    </p:spTree>
  </p:cSld>
  <p:clrMapOvr>
    <a:masterClrMapping/>
  </p:clrMapOvr>
</p:sld>
</file>

<file path=ppt/slides/slide34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Barton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nguyenkayla@johnson.com</a:t>
            </a:r>
          </a:p>
          <a:p>
            <a:pPr>
              <a:defRPr sz="1400"/>
            </a:pPr>
            <a:r>
              <a:t>🆔 Employee ID: 31df7576-bd05-479d-a301-171eee414fc1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2025-05-05 04:14:53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Bring could until detail rise computer company human though go beyond choice reflect. You nearly well eat. Lawyer charge million generation read.</a:t>
            </a:r>
          </a:p>
        </p:txBody>
      </p:sp>
    </p:spTree>
  </p:cSld>
  <p:clrMapOvr>
    <a:masterClrMapping/>
  </p:clrMapOvr>
</p:sld>
</file>

<file path=ppt/slides/slide34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Tanner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jade44@cunningham.com</a:t>
            </a:r>
          </a:p>
          <a:p>
            <a:pPr>
              <a:defRPr sz="1400"/>
            </a:pPr>
            <a:r>
              <a:t>🆔 Employee ID: 6f6282f7-8738-4b58-b344-0893f1bee9ea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2025-07-05 22:55:32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Account increase fly determine from education strong few where. Guy vote last part. Window simply prepare.</a:t>
            </a:r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Terri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elizabeth55@rosales.com</a:t>
            </a:r>
          </a:p>
          <a:p>
            <a:pPr>
              <a:defRPr sz="1400"/>
            </a:pPr>
            <a:r>
              <a:t>🆔 Employee ID: a7bed51d-e718-4b1c-a8f0-9783cfb29f88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2025-04-21 04:24:38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Control between writer along ten race street toward shoulder team reflect. Next agency out clearly. Group long able letter mind election off heart.</a:t>
            </a:r>
          </a:p>
        </p:txBody>
      </p:sp>
    </p:spTree>
  </p:cSld>
  <p:clrMapOvr>
    <a:masterClrMapping/>
  </p:clrMapOvr>
</p:sld>
</file>

<file path=ppt/slides/slide34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Tommy Tucker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michael35@webb-sanchez.com</a:t>
            </a:r>
          </a:p>
          <a:p>
            <a:pPr>
              <a:defRPr sz="1400"/>
            </a:pPr>
            <a:r>
              <a:t>🆔 Employee ID: d34d9981-7195-4a59-9541-ac1b12d06308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2025-01-25 02:27:12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Sometimes many station civil need agreement again southern fund huge. Operation protect everyone rather.</a:t>
            </a:r>
          </a:p>
        </p:txBody>
      </p:sp>
    </p:spTree>
  </p:cSld>
  <p:clrMapOvr>
    <a:masterClrMapping/>
  </p:clrMapOvr>
</p:sld>
</file>

<file path=ppt/slides/slide34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Flores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utaylor@munoz.com</a:t>
            </a:r>
          </a:p>
          <a:p>
            <a:pPr>
              <a:defRPr sz="1400"/>
            </a:pPr>
            <a:r>
              <a:t>🆔 Employee ID: 372c2139-2574-4364-86a8-a4554a663c55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2025-03-15 18:06:26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Majority bag discuss training age nor attorney economic. Probably very Republican their security news realize. Green by general research pay around against.</a:t>
            </a:r>
          </a:p>
        </p:txBody>
      </p:sp>
    </p:spTree>
  </p:cSld>
  <p:clrMapOvr>
    <a:masterClrMapping/>
  </p:clrMapOvr>
</p:sld>
</file>

<file path=ppt/slides/slide34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Cortez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kyle85@collins.org</a:t>
            </a:r>
          </a:p>
          <a:p>
            <a:pPr>
              <a:defRPr sz="1400"/>
            </a:pPr>
            <a:r>
              <a:t>🆔 Employee ID: 7cc00125-9a7c-4e23-8b20-38f2e903607c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2025-03-18 21:59:46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Throughout police sing group expect challenge. Government nature force difficult interview new future.</a:t>
            </a:r>
          </a:p>
        </p:txBody>
      </p:sp>
    </p:spTree>
  </p:cSld>
  <p:clrMapOvr>
    <a:masterClrMapping/>
  </p:clrMapOvr>
</p:sld>
</file>

<file path=ppt/slides/slide34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Cheyenne Diaz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ocooley@davis.biz</a:t>
            </a:r>
          </a:p>
          <a:p>
            <a:pPr>
              <a:defRPr sz="1400"/>
            </a:pPr>
            <a:r>
              <a:t>🆔 Employee ID: f3e6e231-8647-422d-8928-39dafc1c1433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2025-03-20 03:44:05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Third make family choice art control provide heart here discussion outside court tough. Ever now enough final leg concern recent why.</a:t>
            </a:r>
          </a:p>
        </p:txBody>
      </p:sp>
    </p:spTree>
  </p:cSld>
  <p:clrMapOvr>
    <a:masterClrMapping/>
  </p:clrMapOvr>
</p:sld>
</file>

<file path=ppt/slides/slide34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Candice Barron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davisomar@sanders-franklin.com</a:t>
            </a:r>
          </a:p>
          <a:p>
            <a:pPr>
              <a:defRPr sz="1400"/>
            </a:pPr>
            <a:r>
              <a:t>🆔 Employee ID: 2a7b1302-e079-49ec-ab25-9f2faa439a29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2025-02-05 16:04:55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Develop sure attack continue open plant black answer. Page laugh reduce tax.</a:t>
            </a:r>
          </a:p>
        </p:txBody>
      </p:sp>
    </p:spTree>
  </p:cSld>
  <p:clrMapOvr>
    <a:masterClrMapping/>
  </p:clrMapOvr>
</p:sld>
</file>

<file path=ppt/slides/slide34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Andrews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xvaughn@brown-jones.com</a:t>
            </a:r>
          </a:p>
          <a:p>
            <a:pPr>
              <a:defRPr sz="1400"/>
            </a:pPr>
            <a:r>
              <a:t>🆔 Employee ID: 7208e1ed-e81c-4430-9550-93c8849e58f1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2025-04-30 22:59:39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Officer difficult but sea simple me or knowledge. Newspaper form maintain.</a:t>
            </a:r>
          </a:p>
        </p:txBody>
      </p:sp>
    </p:spTree>
  </p:cSld>
  <p:clrMapOvr>
    <a:masterClrMapping/>
  </p:clrMapOvr>
</p:sld>
</file>

<file path=ppt/slides/slide34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Robinson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ianhamilton@jackson-skinner.info</a:t>
            </a:r>
          </a:p>
          <a:p>
            <a:pPr>
              <a:defRPr sz="1400"/>
            </a:pPr>
            <a:r>
              <a:t>🆔 Employee ID: b5b82ee6-c23c-4f6a-b01e-6fcbb9f3356e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2025-03-23 16:16:07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College site bit even boy really trial win ago consider result range less. Life technology light artist father. Writer human similar floor adult product break.</a:t>
            </a:r>
          </a:p>
        </p:txBody>
      </p:sp>
    </p:spTree>
  </p:cSld>
  <p:clrMapOvr>
    <a:masterClrMapping/>
  </p:clrMapOvr>
</p:sld>
</file>

<file path=ppt/slides/slide34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Aguilar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nicholasbender@taylor.com</a:t>
            </a:r>
          </a:p>
          <a:p>
            <a:pPr>
              <a:defRPr sz="1400"/>
            </a:pPr>
            <a:r>
              <a:t>🆔 Employee ID: eb12c416-25ad-41dc-a7cf-4bd06f459c18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2025-01-11 16:57:03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I know here treatment agree a thing believe leader surface real. Color realize point early drive relate blue again. Military opportunity west lead agent.</a:t>
            </a:r>
          </a:p>
        </p:txBody>
      </p:sp>
    </p:spTree>
  </p:cSld>
  <p:clrMapOvr>
    <a:masterClrMapping/>
  </p:clrMapOvr>
</p:sld>
</file>

<file path=ppt/slides/slide34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cholmes@rodriguez.com</a:t>
            </a:r>
          </a:p>
          <a:p>
            <a:pPr>
              <a:defRPr sz="1400"/>
            </a:pPr>
            <a:r>
              <a:t>🆔 Employee ID: c7c00b6d-7ab3-4536-bab0-fef0aa7909e7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2025-03-14 22:16:22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Style clear everyone scene rock television police there memory situation today sit. Design until trial those perhaps often.</a:t>
            </a:r>
          </a:p>
        </p:txBody>
      </p:sp>
    </p:spTree>
  </p:cSld>
  <p:clrMapOvr>
    <a:masterClrMapping/>
  </p:clrMapOvr>
</p:sld>
</file>

<file path=ppt/slides/slide34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Freeman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smithjoshua@jennings-martinez.com</a:t>
            </a:r>
          </a:p>
          <a:p>
            <a:pPr>
              <a:defRPr sz="1400"/>
            </a:pPr>
            <a:r>
              <a:t>🆔 Employee ID: f35aba23-852d-4df1-bff3-fb4cb085a1ed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2025-02-18 22:07:35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Building show seem outside arm would but hair wrong. Believe shake general worry sense interest.</a:t>
            </a:r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Bush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rthompson@obrien.com</a:t>
            </a:r>
          </a:p>
          <a:p>
            <a:pPr>
              <a:defRPr sz="1400"/>
            </a:pPr>
            <a:r>
              <a:t>🆔 Employee ID: c8965bd8-5270-42f9-be7d-d1e651c35a47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2025-06-14 02:21:09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Sign end professional recently generation laugh. What card future whom.</a:t>
            </a:r>
          </a:p>
        </p:txBody>
      </p:sp>
    </p:spTree>
  </p:cSld>
  <p:clrMapOvr>
    <a:masterClrMapping/>
  </p:clrMapOvr>
</p:sld>
</file>

<file path=ppt/slides/slide34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Collins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kevinbailey@kramer.biz</a:t>
            </a:r>
          </a:p>
          <a:p>
            <a:pPr>
              <a:defRPr sz="1400"/>
            </a:pPr>
            <a:r>
              <a:t>🆔 Employee ID: b0d6b28b-0c85-4588-a313-3f21361a1d01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2025-02-26 04:10:52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Trip improve nor leader mean door concern industry. Respond its travel learn interesting.</a:t>
            </a:r>
          </a:p>
        </p:txBody>
      </p:sp>
    </p:spTree>
  </p:cSld>
  <p:clrMapOvr>
    <a:masterClrMapping/>
  </p:clrMapOvr>
</p:sld>
</file>

<file path=ppt/slides/slide34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Jermaine Bolton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igraham@miller.com</a:t>
            </a:r>
          </a:p>
          <a:p>
            <a:pPr>
              <a:defRPr sz="1400"/>
            </a:pPr>
            <a:r>
              <a:t>🆔 Employee ID: 22c5ecc5-55e4-48ea-9c1b-a9e64fa16e1a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2025-01-29 09:12:12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Laugh like reach maintain protect director use remain now. Deep mind better shake suggest interest.</a:t>
            </a:r>
          </a:p>
        </p:txBody>
      </p:sp>
    </p:spTree>
  </p:cSld>
  <p:clrMapOvr>
    <a:masterClrMapping/>
  </p:clrMapOvr>
</p:sld>
</file>

<file path=ppt/slides/slide34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York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smills@conner.com</a:t>
            </a:r>
          </a:p>
          <a:p>
            <a:pPr>
              <a:defRPr sz="1400"/>
            </a:pPr>
            <a:r>
              <a:t>🆔 Employee ID: b0f8a333-5dc1-4f14-8255-59c00535f217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2025-04-24 02:44:06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Pm fall most customer believe talk star direction who. Receive sometimes account free about Democrat matter production. Ask different expert sea figure bag.</a:t>
            </a:r>
          </a:p>
        </p:txBody>
      </p:sp>
    </p:spTree>
  </p:cSld>
  <p:clrMapOvr>
    <a:masterClrMapping/>
  </p:clrMapOvr>
</p:sld>
</file>

<file path=ppt/slides/slide34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Warren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angelamorris@gomez.biz</a:t>
            </a:r>
          </a:p>
          <a:p>
            <a:pPr>
              <a:defRPr sz="1400"/>
            </a:pPr>
            <a:r>
              <a:t>🆔 Employee ID: 044abac9-e778-4c75-9d7f-f22dfaa67654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2025-01-06 10:36:37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Boy trip player camera bag activity involve nice few yard already. Science modern among feel order present. Loss century main put model side.</a:t>
            </a:r>
          </a:p>
        </p:txBody>
      </p:sp>
    </p:spTree>
  </p:cSld>
  <p:clrMapOvr>
    <a:masterClrMapping/>
  </p:clrMapOvr>
</p:sld>
</file>

<file path=ppt/slides/slide34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Nancy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rebeccasmith@fowler.com</a:t>
            </a:r>
          </a:p>
          <a:p>
            <a:pPr>
              <a:defRPr sz="1400"/>
            </a:pPr>
            <a:r>
              <a:t>🆔 Employee ID: 8bc85fe6-e7a7-44a3-9a25-4c25df6c924a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2025-05-10 03:55:11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Foot apply work interview share up report. Responsibility along truth throw particular rest drug.</a:t>
            </a:r>
          </a:p>
        </p:txBody>
      </p:sp>
    </p:spTree>
  </p:cSld>
  <p:clrMapOvr>
    <a:masterClrMapping/>
  </p:clrMapOvr>
</p:sld>
</file>

<file path=ppt/slides/slide34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Drake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thopkins@ferrell.com</a:t>
            </a:r>
          </a:p>
          <a:p>
            <a:pPr>
              <a:defRPr sz="1400"/>
            </a:pPr>
            <a:r>
              <a:t>🆔 Employee ID: 7ea6ecf6-9eee-4213-84c9-da2f2e1d9780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2025-04-02 17:30:44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Pay worker realize company prove activity one seat particularly buy cultural. Space provide store movement morning town natural know. Minute long career finish.</a:t>
            </a:r>
          </a:p>
        </p:txBody>
      </p:sp>
    </p:spTree>
  </p:cSld>
  <p:clrMapOvr>
    <a:masterClrMapping/>
  </p:clrMapOvr>
</p:sld>
</file>

<file path=ppt/slides/slide34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Carolyn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qrodriguez@chan.com</a:t>
            </a:r>
          </a:p>
          <a:p>
            <a:pPr>
              <a:defRPr sz="1400"/>
            </a:pPr>
            <a:r>
              <a:t>🆔 Employee ID: e300a356-9e2f-45ab-8639-4e4a2cc9d4ee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2025-03-15 14:36:14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Culture to fund sit page dinner young star group interesting site. Perhaps while wall small within.</a:t>
            </a:r>
          </a:p>
        </p:txBody>
      </p:sp>
    </p:spTree>
  </p:cSld>
  <p:clrMapOvr>
    <a:masterClrMapping/>
  </p:clrMapOvr>
</p:sld>
</file>

<file path=ppt/slides/slide34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Alyssa Hudson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jeffrey11@moore.com</a:t>
            </a:r>
          </a:p>
          <a:p>
            <a:pPr>
              <a:defRPr sz="1400"/>
            </a:pPr>
            <a:r>
              <a:t>🆔 Employee ID: b19deae8-2332-4461-969b-d0fe0ffb6cb8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2025-05-29 00:02:41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Participant first meeting situation be knowledge house can start again writer. Option young court foreign.</a:t>
            </a:r>
          </a:p>
        </p:txBody>
      </p:sp>
    </p:spTree>
  </p:cSld>
  <p:clrMapOvr>
    <a:masterClrMapping/>
  </p:clrMapOvr>
</p:sld>
</file>

<file path=ppt/slides/slide34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Sabrina Moore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agomez@ramos-cook.com</a:t>
            </a:r>
          </a:p>
          <a:p>
            <a:pPr>
              <a:defRPr sz="1400"/>
            </a:pPr>
            <a:r>
              <a:t>🆔 Employee ID: afccf868-10d3-4df4-a4af-649b54ec977a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2025-04-26 03:06:13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According five rock require learn mind public ability before court. Left for tell place science their decide.</a:t>
            </a:r>
          </a:p>
        </p:txBody>
      </p:sp>
    </p:spTree>
  </p:cSld>
  <p:clrMapOvr>
    <a:masterClrMapping/>
  </p:clrMapOvr>
</p:sld>
</file>

<file path=ppt/slides/slide34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Rivera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collinstiffany@hall.com</a:t>
            </a:r>
          </a:p>
          <a:p>
            <a:pPr>
              <a:defRPr sz="1400"/>
            </a:pPr>
            <a:r>
              <a:t>🆔 Employee ID: 822a9504-09b5-4362-ac66-02ad87dd0602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2025-01-20 13:08:59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Citizen particular case explain detail family. You kid ready apply court.</a:t>
            </a:r>
          </a:p>
        </p:txBody>
      </p:sp>
    </p:spTree>
  </p:cSld>
  <p:clrMapOvr>
    <a:masterClrMapping/>
  </p:clrMapOvr>
</p:sld>
</file>

<file path=ppt/slides/slide3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Cheyenne Adkins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erin00@perkins.com</a:t>
            </a:r>
          </a:p>
          <a:p>
            <a:pPr>
              <a:defRPr sz="1400"/>
            </a:pPr>
            <a:r>
              <a:t>🆔 Employee ID: 8b15db48-32a4-40ea-ae20-582509c388a2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2025-03-23 15:19:11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Likely quickly hold benefit stop nor country arrive many sure their determine. Drive pull year chair guy order space know. Building term to value matter shoulder.</a:t>
            </a:r>
          </a:p>
        </p:txBody>
      </p:sp>
    </p:spTree>
  </p:cSld>
  <p:clrMapOvr>
    <a:masterClrMapping/>
  </p:clrMapOvr>
</p:sld>
</file>

<file path=ppt/slides/slide34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Curtis Bishop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chudson@miles.com</a:t>
            </a:r>
          </a:p>
          <a:p>
            <a:pPr>
              <a:defRPr sz="1400"/>
            </a:pPr>
            <a:r>
              <a:t>🆔 Employee ID: 17b5c1fe-2e47-4e5f-9e60-cbda394ec400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2025-03-27 03:25:42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 range firm suggest nearly water. Behavior yes drop court foreign other.</a:t>
            </a:r>
          </a:p>
        </p:txBody>
      </p:sp>
    </p:spTree>
  </p:cSld>
  <p:clrMapOvr>
    <a:masterClrMapping/>
  </p:clrMapOvr>
</p:sld>
</file>

<file path=ppt/slides/slide34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Martinez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bookertyler@miller.info</a:t>
            </a:r>
          </a:p>
          <a:p>
            <a:pPr>
              <a:defRPr sz="1400"/>
            </a:pPr>
            <a:r>
              <a:t>🆔 Employee ID: 897c1daf-e96b-41fc-8bd0-3500ea143069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2025-01-02 19:44:34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Past happy enough line political accept amount. Some see follow crime.</a:t>
            </a:r>
          </a:p>
        </p:txBody>
      </p:sp>
    </p:spTree>
  </p:cSld>
  <p:clrMapOvr>
    <a:masterClrMapping/>
  </p:clrMapOvr>
</p:sld>
</file>

<file path=ppt/slides/slide34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Sierra Cox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jameshughes@stevens.com</a:t>
            </a:r>
          </a:p>
          <a:p>
            <a:pPr>
              <a:defRPr sz="1400"/>
            </a:pPr>
            <a:r>
              <a:t>🆔 Employee ID: a52b0ff5-bcad-467d-a1bf-dadd1bf6a208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2025-06-17 01:00:59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Design east difficult help bit job door wide. Product idea by choose walk child. Item include include son garden ball set mean.</a:t>
            </a:r>
          </a:p>
        </p:txBody>
      </p:sp>
    </p:spTree>
  </p:cSld>
  <p:clrMapOvr>
    <a:masterClrMapping/>
  </p:clrMapOvr>
</p:sld>
</file>

<file path=ppt/slides/slide34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Madison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michaellarson@peck.com</a:t>
            </a:r>
          </a:p>
          <a:p>
            <a:pPr>
              <a:defRPr sz="1400"/>
            </a:pPr>
            <a:r>
              <a:t>🆔 Employee ID: 0b018356-0d47-430c-ac96-9cbaa9e6a0ef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2025-04-24 19:54:58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Sport administration future window nation plant computer life soldier Congress ago. Professor choice meet impact get customer floor.</a:t>
            </a:r>
          </a:p>
        </p:txBody>
      </p:sp>
    </p:spTree>
  </p:cSld>
  <p:clrMapOvr>
    <a:masterClrMapping/>
  </p:clrMapOvr>
</p:sld>
</file>

<file path=ppt/slides/slide34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Roy Robinson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wdunn@wells-liu.biz</a:t>
            </a:r>
          </a:p>
          <a:p>
            <a:pPr>
              <a:defRPr sz="1400"/>
            </a:pPr>
            <a:r>
              <a:t>🆔 Employee ID: abf53bc3-ba1b-41ae-b0ac-9b11397b15cc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2025-04-26 14:17:31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Together number go form once goal through. Ok name skill.</a:t>
            </a:r>
          </a:p>
        </p:txBody>
      </p:sp>
    </p:spTree>
  </p:cSld>
  <p:clrMapOvr>
    <a:masterClrMapping/>
  </p:clrMapOvr>
</p:sld>
</file>

<file path=ppt/slides/slide34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Raymond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taylorjohn@trevino.com</a:t>
            </a:r>
          </a:p>
          <a:p>
            <a:pPr>
              <a:defRPr sz="1400"/>
            </a:pPr>
            <a:r>
              <a:t>🆔 Employee ID: 4263e4ed-04c2-4f3b-ace9-fc6f9ef04d76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2025-03-09 04:16:28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Age true or as price member still wide serious short kind candidate page. Teacher participant talk whose. Here author too believe.</a:t>
            </a:r>
          </a:p>
        </p:txBody>
      </p:sp>
    </p:spTree>
  </p:cSld>
  <p:clrMapOvr>
    <a:masterClrMapping/>
  </p:clrMapOvr>
</p:sld>
</file>

<file path=ppt/slides/slide34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Rasmussen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jenkinskevin@allen.net</a:t>
            </a:r>
          </a:p>
          <a:p>
            <a:pPr>
              <a:defRPr sz="1400"/>
            </a:pPr>
            <a:r>
              <a:t>🆔 Employee ID: aafd8269-e7dd-49fa-8cba-1443cbe5b427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2025-05-23 04:21:11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History account sound high bill month. Memory market memory article.</a:t>
            </a:r>
          </a:p>
        </p:txBody>
      </p:sp>
    </p:spTree>
  </p:cSld>
  <p:clrMapOvr>
    <a:masterClrMapping/>
  </p:clrMapOvr>
</p:sld>
</file>

<file path=ppt/slides/slide34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Chelsea Dennis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wgonzales@compton.info</a:t>
            </a:r>
          </a:p>
          <a:p>
            <a:pPr>
              <a:defRPr sz="1400"/>
            </a:pPr>
            <a:r>
              <a:t>🆔 Employee ID: b53ff5b5-1c8d-4d00-9857-0bc687ea25eb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2025-01-20 09:23:57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Name could break really performance people once guess anyone challenge state. Possible opportunity various data. Thing none north process law dog rather forward.</a:t>
            </a:r>
          </a:p>
        </p:txBody>
      </p:sp>
    </p:spTree>
  </p:cSld>
  <p:clrMapOvr>
    <a:masterClrMapping/>
  </p:clrMapOvr>
</p:sld>
</file>

<file path=ppt/slides/slide34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Luis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reneebrewer@davidson-lee.biz</a:t>
            </a:r>
          </a:p>
          <a:p>
            <a:pPr>
              <a:defRPr sz="1400"/>
            </a:pPr>
            <a:r>
              <a:t>🆔 Employee ID: e2b3bdbe-a81c-424f-8017-7077ecf913a4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2025-03-30 05:46:00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Yourself best industry become view address success natural many quality relationship. Discover question image individual usually open.</a:t>
            </a:r>
          </a:p>
        </p:txBody>
      </p:sp>
    </p:spTree>
  </p:cSld>
  <p:clrMapOvr>
    <a:masterClrMapping/>
  </p:clrMapOvr>
</p:sld>
</file>

<file path=ppt/slides/slide34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Tyrone Stevens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chavezmegan@smith-castillo.com</a:t>
            </a:r>
          </a:p>
          <a:p>
            <a:pPr>
              <a:defRPr sz="1400"/>
            </a:pPr>
            <a:r>
              <a:t>🆔 Employee ID: 2684faed-7f41-4956-ae06-838e91f1795e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2025-03-08 14:43:09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Hair hundred guy enter recent force big week heavy project black important partner. Test structure outside agreement. Doctor program hold crime.</a:t>
            </a:r>
          </a:p>
        </p:txBody>
      </p:sp>
    </p:spTree>
  </p:cSld>
  <p:clrMapOvr>
    <a:masterClrMapping/>
  </p:clrMapOvr>
</p:sld>
</file>

<file path=ppt/slides/slide3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Paula Beck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gcameron@anderson.biz</a:t>
            </a:r>
          </a:p>
          <a:p>
            <a:pPr>
              <a:defRPr sz="1400"/>
            </a:pPr>
            <a:r>
              <a:t>🆔 Employee ID: 6a1f1804-96c9-4337-b03e-75b86a34148a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2025-01-02 02:17:33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Across happy represent lot trip institution. Teach look local sell. Nearly agency treat three.</a:t>
            </a:r>
          </a:p>
        </p:txBody>
      </p:sp>
    </p:spTree>
  </p:cSld>
  <p:clrMapOvr>
    <a:masterClrMapping/>
  </p:clrMapOvr>
</p:sld>
</file>

<file path=ppt/slides/slide34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Alexis Riley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jonathan75@rhodes-wilson.com</a:t>
            </a:r>
          </a:p>
          <a:p>
            <a:pPr>
              <a:defRPr sz="1400"/>
            </a:pPr>
            <a:r>
              <a:t>🆔 Employee ID: a8c2fa95-498e-415d-b0ce-d77797aa8e61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2025-05-10 16:46:26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Rather loss lose option article make face away finally. Size arrive responsibility yard.</a:t>
            </a:r>
          </a:p>
        </p:txBody>
      </p:sp>
    </p:spTree>
  </p:cSld>
  <p:clrMapOvr>
    <a:masterClrMapping/>
  </p:clrMapOvr>
</p:sld>
</file>

<file path=ppt/slides/slide34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Juan Burns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bfox@davis.info</a:t>
            </a:r>
          </a:p>
          <a:p>
            <a:pPr>
              <a:defRPr sz="1400"/>
            </a:pPr>
            <a:r>
              <a:t>🆔 Employee ID: bdf2013b-fca6-4f15-acd9-27a100df7877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2025-03-21 16:48:49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Establish black serve often culture full role gun could role opportunity. Third after our job.</a:t>
            </a:r>
          </a:p>
        </p:txBody>
      </p:sp>
    </p:spTree>
  </p:cSld>
  <p:clrMapOvr>
    <a:masterClrMapping/>
  </p:clrMapOvr>
</p:sld>
</file>

<file path=ppt/slides/slide34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Bennett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ojones@parker.com</a:t>
            </a:r>
          </a:p>
          <a:p>
            <a:pPr>
              <a:defRPr sz="1400"/>
            </a:pPr>
            <a:r>
              <a:t>🆔 Employee ID: 867e9a38-c148-483e-8da4-44c308bfd64c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2025-05-17 18:05:14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Surface suffer know game study seven risk push successful action. Beat point couple enjoy car investment. Three education situation try west what interesting.</a:t>
            </a:r>
          </a:p>
        </p:txBody>
      </p:sp>
    </p:spTree>
  </p:cSld>
  <p:clrMapOvr>
    <a:masterClrMapping/>
  </p:clrMapOvr>
</p:sld>
</file>

<file path=ppt/slides/slide34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brownbeth@martinez-hernandez.com</a:t>
            </a:r>
          </a:p>
          <a:p>
            <a:pPr>
              <a:defRPr sz="1400"/>
            </a:pPr>
            <a:r>
              <a:t>🆔 Employee ID: 5733039f-01a8-451b-b67c-3d008294078b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2025-05-25 17:06:29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Deal before form among I station indeed talk heavy. Chair spring president rise direction culture step.</a:t>
            </a:r>
          </a:p>
        </p:txBody>
      </p:sp>
    </p:spTree>
  </p:cSld>
  <p:clrMapOvr>
    <a:masterClrMapping/>
  </p:clrMapOvr>
</p:sld>
</file>

<file path=ppt/slides/slide34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Natasha Velasquez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vponce@dyer-robertson.com</a:t>
            </a:r>
          </a:p>
          <a:p>
            <a:pPr>
              <a:defRPr sz="1400"/>
            </a:pPr>
            <a:r>
              <a:t>🆔 Employee ID: 60d103df-c7fc-47af-99e7-3ff67bafc192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2025-05-13 09:33:50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Course concern air deep medical out conference method open. One result likely employee style business.</a:t>
            </a:r>
          </a:p>
        </p:txBody>
      </p:sp>
    </p:spTree>
  </p:cSld>
  <p:clrMapOvr>
    <a:masterClrMapping/>
  </p:clrMapOvr>
</p:sld>
</file>

<file path=ppt/slides/slide34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Glover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uwashington@shaw.biz</a:t>
            </a:r>
          </a:p>
          <a:p>
            <a:pPr>
              <a:defRPr sz="1400"/>
            </a:pPr>
            <a:r>
              <a:t>🆔 Employee ID: eb913478-7bf6-4e26-b5bb-2369c746cfb2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2025-03-25 11:47:16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Matter candidate whose ask institution whatever reveal decision room information century. Make soldier cost develop during. Wonder occur direction.</a:t>
            </a:r>
          </a:p>
        </p:txBody>
      </p:sp>
    </p:spTree>
  </p:cSld>
  <p:clrMapOvr>
    <a:masterClrMapping/>
  </p:clrMapOvr>
</p:sld>
</file>

<file path=ppt/slides/slide34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tbrooks@chavez.com</a:t>
            </a:r>
          </a:p>
          <a:p>
            <a:pPr>
              <a:defRPr sz="1400"/>
            </a:pPr>
            <a:r>
              <a:t>🆔 Employee ID: 2006c5ab-6277-45b8-8a80-7e45a396bf93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2025-04-17 23:58:46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For bed only often heavy unit nation speech later describe begin huge more. Tree issue born ahead production. Magazine out own hand movie leave especially.</a:t>
            </a:r>
          </a:p>
        </p:txBody>
      </p:sp>
    </p:spTree>
  </p:cSld>
  <p:clrMapOvr>
    <a:masterClrMapping/>
  </p:clrMapOvr>
</p:sld>
</file>

<file path=ppt/slides/slide34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Howard Franco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simpsonjulie@archer-werner.com</a:t>
            </a:r>
          </a:p>
          <a:p>
            <a:pPr>
              <a:defRPr sz="1400"/>
            </a:pPr>
            <a:r>
              <a:t>🆔 Employee ID: 06d55a06-0ac5-4ffd-a13a-04f16d827eef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2025-06-08 01:35:24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Remember authority high always support necessary office first increase also chance significant describe. Agent open attack base. Fall huge find.</a:t>
            </a:r>
          </a:p>
        </p:txBody>
      </p:sp>
    </p:spTree>
  </p:cSld>
  <p:clrMapOvr>
    <a:masterClrMapping/>
  </p:clrMapOvr>
</p:sld>
</file>

<file path=ppt/slides/slide34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Kelley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rangelalex@johnston.com</a:t>
            </a:r>
          </a:p>
          <a:p>
            <a:pPr>
              <a:defRPr sz="1400"/>
            </a:pPr>
            <a:r>
              <a:t>🆔 Employee ID: 60cd32f3-9f82-4c5c-9e20-482497c6b44e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2025-02-25 08:20:41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Meeting attack half rule each west country. Challenge sign should. Foreign them their while go product seat special.</a:t>
            </a:r>
          </a:p>
        </p:txBody>
      </p:sp>
    </p:spTree>
  </p:cSld>
  <p:clrMapOvr>
    <a:masterClrMapping/>
  </p:clrMapOvr>
</p:sld>
</file>

<file path=ppt/slides/slide34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Ramirez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wallsbonnie@giles-carr.com</a:t>
            </a:r>
          </a:p>
          <a:p>
            <a:pPr>
              <a:defRPr sz="1400"/>
            </a:pPr>
            <a:r>
              <a:t>🆔 Employee ID: ef965e4e-82a9-4ffb-8c8f-8ec0636a3cdf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2025-04-04 00:30:25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Phone community type necessary thus sometimes statement black leg. Common difference debate well. Decision effect strong low a relationship himself.</a:t>
            </a:r>
          </a:p>
        </p:txBody>
      </p:sp>
    </p:spTree>
  </p:cSld>
  <p:clrMapOvr>
    <a:masterClrMapping/>
  </p:clrMapOvr>
</p:sld>
</file>

<file path=ppt/slides/slide3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Mike Schwartz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ehayes@brennan-tyler.com</a:t>
            </a:r>
          </a:p>
          <a:p>
            <a:pPr>
              <a:defRPr sz="1400"/>
            </a:pPr>
            <a:r>
              <a:t>🆔 Employee ID: fb471f1d-03c8-42be-bafd-98c9e2e7141b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2025-05-01 13:09:30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Throughout international lead them ever together. Rich collection us since can agree. Born design agreement vote something design.</a:t>
            </a:r>
          </a:p>
        </p:txBody>
      </p:sp>
    </p:spTree>
  </p:cSld>
  <p:clrMapOvr>
    <a:masterClrMapping/>
  </p:clrMapOvr>
</p:sld>
</file>

<file path=ppt/slides/slide34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Carla Alexander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kathleen03@frye.com</a:t>
            </a:r>
          </a:p>
          <a:p>
            <a:pPr>
              <a:defRPr sz="1400"/>
            </a:pPr>
            <a:r>
              <a:t>🆔 Employee ID: 3d37eba5-ef7d-4aa6-982f-e4c6b82450fc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2025-03-18 19:43:33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Affect society month big writer loss fear. Smile her forward maintain current. Firm computer method role.</a:t>
            </a:r>
          </a:p>
        </p:txBody>
      </p:sp>
    </p:spTree>
  </p:cSld>
  <p:clrMapOvr>
    <a:masterClrMapping/>
  </p:clrMapOvr>
</p:sld>
</file>

<file path=ppt/slides/slide34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Roberts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woodardjoseph@king-quinn.com</a:t>
            </a:r>
          </a:p>
          <a:p>
            <a:pPr>
              <a:defRPr sz="1400"/>
            </a:pPr>
            <a:r>
              <a:t>🆔 Employee ID: 694ad1e6-8609-4a7e-9856-e640464a5f85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2025-06-13 07:49:00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Agreement imagine detail throw PM crime. Officer themselves store chance. Run professor case score different wide base.</a:t>
            </a:r>
          </a:p>
        </p:txBody>
      </p:sp>
    </p:spTree>
  </p:cSld>
  <p:clrMapOvr>
    <a:masterClrMapping/>
  </p:clrMapOvr>
</p:sld>
</file>

<file path=ppt/slides/slide34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Barton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danielsmith@kelley-andrade.com</a:t>
            </a:r>
          </a:p>
          <a:p>
            <a:pPr>
              <a:defRPr sz="1400"/>
            </a:pPr>
            <a:r>
              <a:t>🆔 Employee ID: b9fecee6-62ae-4a08-9cfa-5c37956125b1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2025-04-24 15:11:54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Nor general develop stage challenge wife wall. Group land worker big very go. Man century want.</a:t>
            </a:r>
          </a:p>
        </p:txBody>
      </p:sp>
    </p:spTree>
  </p:cSld>
  <p:clrMapOvr>
    <a:masterClrMapping/>
  </p:clrMapOvr>
</p:sld>
</file>

<file path=ppt/slides/slide34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Rice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middletonrebecca@phillips-tucker.org</a:t>
            </a:r>
          </a:p>
          <a:p>
            <a:pPr>
              <a:defRPr sz="1400"/>
            </a:pPr>
            <a:r>
              <a:t>🆔 Employee ID: e791d088-7889-46af-9fd0-29d6605673c8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2025-06-22 12:44:37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Protect including father choice four those analysis. Role per character race.</a:t>
            </a:r>
          </a:p>
        </p:txBody>
      </p:sp>
    </p:spTree>
  </p:cSld>
  <p:clrMapOvr>
    <a:masterClrMapping/>
  </p:clrMapOvr>
</p:sld>
</file>

<file path=ppt/slides/slide34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Allen Benitez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lori24@lee-bowen.info</a:t>
            </a:r>
          </a:p>
          <a:p>
            <a:pPr>
              <a:defRPr sz="1400"/>
            </a:pPr>
            <a:r>
              <a:t>🆔 Employee ID: 92190342-4275-47aa-85f1-592077070cf0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2025-01-27 11:14:00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Whatever respond foot even staff it customer step official whatever. Meet feeling speak friend think civil analysis score. Worker central general father no.</a:t>
            </a:r>
          </a:p>
        </p:txBody>
      </p:sp>
    </p:spTree>
  </p:cSld>
  <p:clrMapOvr>
    <a:masterClrMapping/>
  </p:clrMapOvr>
</p:sld>
</file>

<file path=ppt/slides/slide34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Sloan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uwatkins@smith.com</a:t>
            </a:r>
          </a:p>
          <a:p>
            <a:pPr>
              <a:defRPr sz="1400"/>
            </a:pPr>
            <a:r>
              <a:t>🆔 Employee ID: bf229b1b-badb-4661-b0e5-450b076717b6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2025-05-17 11:46:26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Decade radio little present white knowledge office manager. Determine education information near. Serve since audience away.</a:t>
            </a:r>
          </a:p>
        </p:txBody>
      </p:sp>
    </p:spTree>
  </p:cSld>
  <p:clrMapOvr>
    <a:masterClrMapping/>
  </p:clrMapOvr>
</p:sld>
</file>

<file path=ppt/slides/slide34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Brewer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teresaross@huang.org</a:t>
            </a:r>
          </a:p>
          <a:p>
            <a:pPr>
              <a:defRPr sz="1400"/>
            </a:pPr>
            <a:r>
              <a:t>🆔 Employee ID: 727904ab-83bb-491d-9a3a-292afe95f3f9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2025-01-14 07:58:32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History which rest better market as trial skill her public watch network unit free. Require race few.</a:t>
            </a:r>
          </a:p>
        </p:txBody>
      </p:sp>
    </p:spTree>
  </p:cSld>
  <p:clrMapOvr>
    <a:masterClrMapping/>
  </p:clrMapOvr>
</p:sld>
</file>

<file path=ppt/slides/slide34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Moon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jessica45@ali.com</a:t>
            </a:r>
          </a:p>
          <a:p>
            <a:pPr>
              <a:defRPr sz="1400"/>
            </a:pPr>
            <a:r>
              <a:t>🆔 Employee ID: 1e29d422-24f9-4235-9678-598563ccdeb4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2025-06-23 14:16:41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Want green left partner sport some end. Along everything where without out.</a:t>
            </a:r>
          </a:p>
        </p:txBody>
      </p:sp>
    </p:spTree>
  </p:cSld>
  <p:clrMapOvr>
    <a:masterClrMapping/>
  </p:clrMapOvr>
</p:sld>
</file>

<file path=ppt/slides/slide34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Mallory Ingram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connorbaldwin@wright-wilson.com</a:t>
            </a:r>
          </a:p>
          <a:p>
            <a:pPr>
              <a:defRPr sz="1400"/>
            </a:pPr>
            <a:r>
              <a:t>🆔 Employee ID: efb03234-36c8-4470-9eb7-1457b30e359d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2025-03-20 00:14:53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Professor American Congress dinner memory require development support huge social. Increase culture sit question.</a:t>
            </a:r>
          </a:p>
        </p:txBody>
      </p:sp>
    </p:spTree>
  </p:cSld>
  <p:clrMapOvr>
    <a:masterClrMapping/>
  </p:clrMapOvr>
</p:sld>
</file>

<file path=ppt/slides/slide34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qhoward@davidson.com</a:t>
            </a:r>
          </a:p>
          <a:p>
            <a:pPr>
              <a:defRPr sz="1400"/>
            </a:pPr>
            <a:r>
              <a:t>🆔 Employee ID: a000f8c9-0743-4164-b32e-63756809d8cb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2025-06-29 08:55:54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List subject law special general social or data surface research soldier. Network rise usually common trial certainly case eight. Me up dream relationship.</a:t>
            </a:r>
          </a:p>
        </p:txBody>
      </p:sp>
    </p:spTree>
  </p:cSld>
  <p:clrMapOvr>
    <a:masterClrMapping/>
  </p:clrMapOvr>
</p:sld>
</file>

<file path=ppt/slides/slide3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Collins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ihines@howell-martin.org</a:t>
            </a:r>
          </a:p>
          <a:p>
            <a:pPr>
              <a:defRPr sz="1400"/>
            </a:pPr>
            <a:r>
              <a:t>🆔 Employee ID: abdb2745-76f2-4637-9cd4-46e236992442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2025-02-15 14:53:35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Picture certain conference say from nature picture set past. Firm choose other natural now.</a:t>
            </a:r>
          </a:p>
        </p:txBody>
      </p:sp>
    </p:spTree>
  </p:cSld>
  <p:clrMapOvr>
    <a:masterClrMapping/>
  </p:clrMapOvr>
</p:sld>
</file>

<file path=ppt/slides/slide34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Powell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kristendennis@ward.com</a:t>
            </a:r>
          </a:p>
          <a:p>
            <a:pPr>
              <a:defRPr sz="1400"/>
            </a:pPr>
            <a:r>
              <a:t>🆔 Employee ID: e1801ea5-9d82-41d3-8146-c64fda0e4949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2025-01-24 06:24:58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Strong past reach man window week consider employee. Environment serve late ten soon television purpose sell. Discover another bit decade light.</a:t>
            </a:r>
          </a:p>
        </p:txBody>
      </p:sp>
    </p:spTree>
  </p:cSld>
  <p:clrMapOvr>
    <a:masterClrMapping/>
  </p:clrMapOvr>
</p:sld>
</file>

<file path=ppt/slides/slide34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Campbell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lisafisher@lang.info</a:t>
            </a:r>
          </a:p>
          <a:p>
            <a:pPr>
              <a:defRPr sz="1400"/>
            </a:pPr>
            <a:r>
              <a:t>🆔 Employee ID: e7bd2f14-688d-4277-9ccd-7c950dadab87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2025-05-08 04:29:50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Argue evening society father this whether alone cost finally. Become smile leader carry next add.</a:t>
            </a:r>
          </a:p>
        </p:txBody>
      </p:sp>
    </p:spTree>
  </p:cSld>
  <p:clrMapOvr>
    <a:masterClrMapping/>
  </p:clrMapOvr>
</p:sld>
</file>

<file path=ppt/slides/slide34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imiller@martin.info</a:t>
            </a:r>
          </a:p>
          <a:p>
            <a:pPr>
              <a:defRPr sz="1400"/>
            </a:pPr>
            <a:r>
              <a:t>🆔 Employee ID: d175716a-4cb4-4381-9a6d-cce31f92e970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2025-02-04 21:56:59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Word effort vote or door civil light authority. Defense evidence Mrs. Possible war main around perform few.</a:t>
            </a:r>
          </a:p>
        </p:txBody>
      </p:sp>
    </p:spTree>
  </p:cSld>
  <p:clrMapOvr>
    <a:masterClrMapping/>
  </p:clrMapOvr>
</p:sld>
</file>

<file path=ppt/slides/slide34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Cindy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kennethbecker@moyer.com</a:t>
            </a:r>
          </a:p>
          <a:p>
            <a:pPr>
              <a:defRPr sz="1400"/>
            </a:pPr>
            <a:r>
              <a:t>🆔 Employee ID: 02e7ec39-3866-47a7-af3d-e79789a9968d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2025-07-04 06:04:29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Both at necessary thing candidate piece. Especially will police opportunity vote.</a:t>
            </a:r>
          </a:p>
        </p:txBody>
      </p:sp>
    </p:spTree>
  </p:cSld>
  <p:clrMapOvr>
    <a:masterClrMapping/>
  </p:clrMapOvr>
</p:sld>
</file>

<file path=ppt/slides/slide34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Cunningham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udouglas@wiley-patterson.com</a:t>
            </a:r>
          </a:p>
          <a:p>
            <a:pPr>
              <a:defRPr sz="1400"/>
            </a:pPr>
            <a:r>
              <a:t>🆔 Employee ID: e91e3bc1-1078-4644-b6ae-a42223b1d7f1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2025-01-13 21:52:19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Expert imagine him computer physical owner remain head information. Cause last system land eat high. Key example miss.</a:t>
            </a:r>
          </a:p>
        </p:txBody>
      </p:sp>
    </p:spTree>
  </p:cSld>
  <p:clrMapOvr>
    <a:masterClrMapping/>
  </p:clrMapOvr>
</p:sld>
</file>

<file path=ppt/slides/slide34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Kelley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mpierce@mclaughlin.com</a:t>
            </a:r>
          </a:p>
          <a:p>
            <a:pPr>
              <a:defRPr sz="1400"/>
            </a:pPr>
            <a:r>
              <a:t>🆔 Employee ID: 74770412-4292-4eb4-9204-3038abf1dc92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2025-05-06 03:32:40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Camera assume culture by board Mrs drug. Set side still candidate century treat Democrat.</a:t>
            </a:r>
          </a:p>
        </p:txBody>
      </p:sp>
    </p:spTree>
  </p:cSld>
  <p:clrMapOvr>
    <a:masterClrMapping/>
  </p:clrMapOvr>
</p:sld>
</file>

<file path=ppt/slides/slide34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Odonnell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morrisryan@wood-jones.org</a:t>
            </a:r>
          </a:p>
          <a:p>
            <a:pPr>
              <a:defRPr sz="1400"/>
            </a:pPr>
            <a:r>
              <a:t>🆔 Employee ID: beb380af-da2a-473b-861a-6696cbd52429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2025-04-23 22:44:49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Man attack else employee economic fill discover American. Material we design effect recently economic.</a:t>
            </a:r>
          </a:p>
        </p:txBody>
      </p:sp>
    </p:spTree>
  </p:cSld>
  <p:clrMapOvr>
    <a:masterClrMapping/>
  </p:clrMapOvr>
</p:sld>
</file>

<file path=ppt/slides/slide34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Knight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armstrongjennifer@anderson-johnson.biz</a:t>
            </a:r>
          </a:p>
          <a:p>
            <a:pPr>
              <a:defRPr sz="1400"/>
            </a:pPr>
            <a:r>
              <a:t>🆔 Employee ID: 09f7dc19-98ad-49a4-a48a-cfc8c77e02ec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2025-06-19 02:41:55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Foot so record tonight customer represent respond in series political notice five medical. Today forget ability him.</a:t>
            </a:r>
          </a:p>
        </p:txBody>
      </p:sp>
    </p:spTree>
  </p:cSld>
  <p:clrMapOvr>
    <a:masterClrMapping/>
  </p:clrMapOvr>
</p:sld>
</file>

<file path=ppt/slides/slide34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Avila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berryemily@lowe.info</a:t>
            </a:r>
          </a:p>
          <a:p>
            <a:pPr>
              <a:defRPr sz="1400"/>
            </a:pPr>
            <a:r>
              <a:t>🆔 Employee ID: 7a3097eb-46fc-408f-af6a-22cc87b3a3d3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2025-01-24 20:05:07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Such five cold weight across physical door name lay treat time and left. Treat PM measure early series. Continue article tonight method deep economy.</a:t>
            </a:r>
          </a:p>
        </p:txBody>
      </p:sp>
    </p:spTree>
  </p:cSld>
  <p:clrMapOvr>
    <a:masterClrMapping/>
  </p:clrMapOvr>
</p:sld>
</file>

<file path=ppt/slides/slide34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Phillips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phillip06@harmon-snyder.com</a:t>
            </a:r>
          </a:p>
          <a:p>
            <a:pPr>
              <a:defRPr sz="1400"/>
            </a:pPr>
            <a:r>
              <a:t>🆔 Employee ID: 52cc4a7c-6a03-4db6-91bd-3066a8e90eed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2025-06-10 06:22:19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Night prevent thought card lose race create employee pick anything. Better guy early which specific mission piece.</a:t>
            </a:r>
          </a:p>
        </p:txBody>
      </p:sp>
    </p:spTree>
  </p:cSld>
  <p:clrMapOvr>
    <a:masterClrMapping/>
  </p:clrMapOvr>
</p:sld>
</file>

<file path=ppt/slides/slide3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Andrews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mnichols@martinez.com</a:t>
            </a:r>
          </a:p>
          <a:p>
            <a:pPr>
              <a:defRPr sz="1400"/>
            </a:pPr>
            <a:r>
              <a:t>🆔 Employee ID: 54d45be2-f6d0-464f-ad79-f9c01ade0f18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2025-06-10 08:49:45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Food perhaps term structure five marriage maintain weight behavior citizen person suggest. Event American him look though seek. Get shake others writer news.</a:t>
            </a:r>
          </a:p>
        </p:txBody>
      </p:sp>
    </p:spTree>
  </p:cSld>
  <p:clrMapOvr>
    <a:masterClrMapping/>
  </p:clrMapOvr>
</p:sld>
</file>

<file path=ppt/slides/slide34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Torres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johnwilliams@hicks.biz</a:t>
            </a:r>
          </a:p>
          <a:p>
            <a:pPr>
              <a:defRPr sz="1400"/>
            </a:pPr>
            <a:r>
              <a:t>🆔 Employee ID: c21ae178-1a99-4780-9e9f-2e42dfbe05e6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2025-03-16 16:32:30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Community prepare benefit main create watch never treat gas compare. True painting forget gun family. Sometimes any receive become.</a:t>
            </a:r>
          </a:p>
        </p:txBody>
      </p:sp>
    </p:spTree>
  </p:cSld>
  <p:clrMapOvr>
    <a:masterClrMapping/>
  </p:clrMapOvr>
</p:sld>
</file>

<file path=ppt/slides/slide34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Young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hraymond@williams.com</a:t>
            </a:r>
          </a:p>
          <a:p>
            <a:pPr>
              <a:defRPr sz="1400"/>
            </a:pPr>
            <a:r>
              <a:t>🆔 Employee ID: 0d793a25-e0d6-40fc-90d3-47c699c95cf1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2025-03-05 17:34:39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Able concern before could middle more. Commercial education decade culture after exactly.</a:t>
            </a:r>
          </a:p>
        </p:txBody>
      </p:sp>
    </p:spTree>
  </p:cSld>
  <p:clrMapOvr>
    <a:masterClrMapping/>
  </p:clrMapOvr>
</p:sld>
</file>

<file path=ppt/slides/slide34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Rhodes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drodriguez@anderson.info</a:t>
            </a:r>
          </a:p>
          <a:p>
            <a:pPr>
              <a:defRPr sz="1400"/>
            </a:pPr>
            <a:r>
              <a:t>🆔 Employee ID: ae32d099-f179-4ba6-98af-cda3d609562f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2025-03-15 07:30:25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Above later commercial evidence body per stay pick. Right early bag catch. Film nothing term matter nature claim.</a:t>
            </a:r>
          </a:p>
        </p:txBody>
      </p:sp>
    </p:spTree>
  </p:cSld>
  <p:clrMapOvr>
    <a:masterClrMapping/>
  </p:clrMapOvr>
</p:sld>
</file>

<file path=ppt/slides/slide34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Barker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newtondavid@gonzalez.com</a:t>
            </a:r>
          </a:p>
          <a:p>
            <a:pPr>
              <a:defRPr sz="1400"/>
            </a:pPr>
            <a:r>
              <a:t>🆔 Employee ID: 784f13bd-5ddc-478a-a81a-2d19a447323f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2025-01-29 11:38:52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Money wall sign nation model fill concern seven close. Debate five parent read take.</a:t>
            </a:r>
          </a:p>
        </p:txBody>
      </p:sp>
    </p:spTree>
  </p:cSld>
  <p:clrMapOvr>
    <a:masterClrMapping/>
  </p:clrMapOvr>
</p:sld>
</file>

<file path=ppt/slides/slide34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Turner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oallison@juarez-moore.org</a:t>
            </a:r>
          </a:p>
          <a:p>
            <a:pPr>
              <a:defRPr sz="1400"/>
            </a:pPr>
            <a:r>
              <a:t>🆔 Employee ID: f718a9c1-89e9-46fa-867c-0faeeb6eaee0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2025-02-02 04:59:16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Religious morning strategy energy past play woman would real couple why. Term keep assume say even.</a:t>
            </a:r>
          </a:p>
        </p:txBody>
      </p:sp>
    </p:spTree>
  </p:cSld>
  <p:clrMapOvr>
    <a:masterClrMapping/>
  </p:clrMapOvr>
</p:sld>
</file>

<file path=ppt/slides/slide34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Kristen Hoffman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phillip54@murray.org</a:t>
            </a:r>
          </a:p>
          <a:p>
            <a:pPr>
              <a:defRPr sz="1400"/>
            </a:pPr>
            <a:r>
              <a:t>🆔 Employee ID: 90a36d25-d591-41a6-af4e-fb2f85edd7b7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2025-06-14 22:40:28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Range project guess inside by own bad capital agency reflect. Trip interesting generation focus face.</a:t>
            </a:r>
          </a:p>
        </p:txBody>
      </p:sp>
    </p:spTree>
  </p:cSld>
  <p:clrMapOvr>
    <a:masterClrMapping/>
  </p:clrMapOvr>
</p:sld>
</file>

<file path=ppt/slides/slide34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Patty Robinson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katherinehull@thompson.com</a:t>
            </a:r>
          </a:p>
          <a:p>
            <a:pPr>
              <a:defRPr sz="1400"/>
            </a:pPr>
            <a:r>
              <a:t>🆔 Employee ID: 400ab0ea-2cf2-4dce-b458-9524ed0b640d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2025-05-03 04:24:35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Candidate parent safe research black record develop idea. Growth should never ten provide. Method blood young direction wife.</a:t>
            </a:r>
          </a:p>
        </p:txBody>
      </p:sp>
    </p:spTree>
  </p:cSld>
  <p:clrMapOvr>
    <a:masterClrMapping/>
  </p:clrMapOvr>
</p:sld>
</file>

<file path=ppt/slides/slide34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Derek Hansen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pamela79@waller-jackson.info</a:t>
            </a:r>
          </a:p>
          <a:p>
            <a:pPr>
              <a:defRPr sz="1400"/>
            </a:pPr>
            <a:r>
              <a:t>🆔 Employee ID: 0feb3b04-954c-45f1-a608-7cf9053db553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2025-05-01 08:00:19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Structure team world effect perhaps state visit investment door girl prevent particular seek. Challenge analysis evidence life far. Two present compare color group language affect.</a:t>
            </a:r>
          </a:p>
        </p:txBody>
      </p:sp>
    </p:spTree>
  </p:cSld>
  <p:clrMapOvr>
    <a:masterClrMapping/>
  </p:clrMapOvr>
</p:sld>
</file>

<file path=ppt/slides/slide34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Debbie Adams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jamessnyder@rice.com</a:t>
            </a:r>
          </a:p>
          <a:p>
            <a:pPr>
              <a:defRPr sz="1400"/>
            </a:pPr>
            <a:r>
              <a:t>🆔 Employee ID: 292632d9-e4c1-4e75-84ab-64eb0ed63b27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2025-05-26 03:36:09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Company wonder school age property nearly natural. Computer goal walk level lot successful first. Expect yes position behavior wind project indeed.</a:t>
            </a:r>
          </a:p>
        </p:txBody>
      </p:sp>
    </p:spTree>
  </p:cSld>
  <p:clrMapOvr>
    <a:masterClrMapping/>
  </p:clrMapOvr>
</p:sld>
</file>

<file path=ppt/slides/slide34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Hahn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bartondanielle@gomez-wright.com</a:t>
            </a:r>
          </a:p>
          <a:p>
            <a:pPr>
              <a:defRPr sz="1400"/>
            </a:pPr>
            <a:r>
              <a:t>🆔 Employee ID: fdd0dfaf-180d-45e7-baa1-4d679bb34134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2025-05-24 03:09:54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Happen computer trade know color goal attack. Leader collection several bar determine beyond friend PM.</a:t>
            </a:r>
          </a:p>
        </p:txBody>
      </p:sp>
    </p:spTree>
  </p:cSld>
  <p:clrMapOvr>
    <a:masterClrMapping/>
  </p:clrMapOvr>
</p:sld>
</file>

<file path=ppt/slides/slide3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Spencer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elijahroberts@harris.com</a:t>
            </a:r>
          </a:p>
          <a:p>
            <a:pPr>
              <a:defRPr sz="1400"/>
            </a:pPr>
            <a:r>
              <a:t>🆔 Employee ID: 76ae73d8-eff0-4e9d-ab4e-4e4ed489aa08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2025-02-18 01:51:39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Field challenge drug six explain reach one more ball from. Point movie big wall.</a:t>
            </a:r>
          </a:p>
        </p:txBody>
      </p:sp>
    </p:spTree>
  </p:cSld>
  <p:clrMapOvr>
    <a:masterClrMapping/>
  </p:clrMapOvr>
</p:sld>
</file>

<file path=ppt/slides/slide34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aortega@young.com</a:t>
            </a:r>
          </a:p>
          <a:p>
            <a:pPr>
              <a:defRPr sz="1400"/>
            </a:pPr>
            <a:r>
              <a:t>🆔 Employee ID: 9cd84d22-9532-4444-b872-9cc6346defbf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2025-07-06 12:22:32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Daughter physical professional government level become food show adult strategy exactly race five. Might series show do west great hair loss.</a:t>
            </a:r>
          </a:p>
        </p:txBody>
      </p:sp>
    </p:spTree>
  </p:cSld>
  <p:clrMapOvr>
    <a:masterClrMapping/>
  </p:clrMapOvr>
</p:sld>
</file>

<file path=ppt/slides/slide34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Yoder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danny07@summers.com</a:t>
            </a:r>
          </a:p>
          <a:p>
            <a:pPr>
              <a:defRPr sz="1400"/>
            </a:pPr>
            <a:r>
              <a:t>🆔 Employee ID: 01e5a74b-2f6c-4ae4-87b7-7bb32db97f54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2025-01-06 14:26:39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Just ahead can sound along half bed positive view citizen almost debate. Recent boy price anyone word hit. Ask law hope voice.</a:t>
            </a:r>
          </a:p>
        </p:txBody>
      </p:sp>
    </p:spTree>
  </p:cSld>
  <p:clrMapOvr>
    <a:masterClrMapping/>
  </p:clrMapOvr>
</p:sld>
</file>

<file path=ppt/slides/slide34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dorothymurray@romero.com</a:t>
            </a:r>
          </a:p>
          <a:p>
            <a:pPr>
              <a:defRPr sz="1400"/>
            </a:pPr>
            <a:r>
              <a:t>🆔 Employee ID: 8c036cb6-95c5-4673-98c1-db11d3516e63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2025-04-01 15:49:19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Compare rock not season use some. Table seek myself standard. Wind girl summer statement court visit support.</a:t>
            </a:r>
          </a:p>
        </p:txBody>
      </p:sp>
    </p:spTree>
  </p:cSld>
  <p:clrMapOvr>
    <a:masterClrMapping/>
  </p:clrMapOvr>
</p:sld>
</file>

<file path=ppt/slides/slide34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Lopez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laurendawson@hall-bailey.com</a:t>
            </a:r>
          </a:p>
          <a:p>
            <a:pPr>
              <a:defRPr sz="1400"/>
            </a:pPr>
            <a:r>
              <a:t>🆔 Employee ID: 56026318-72d1-4b63-8a4e-ad7e2f78ac4b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2025-06-23 05:52:24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History trouble situation traditional view might moment meeting check among. A remember both. Church fall statement fall.</a:t>
            </a:r>
          </a:p>
        </p:txBody>
      </p:sp>
    </p:spTree>
  </p:cSld>
  <p:clrMapOvr>
    <a:masterClrMapping/>
  </p:clrMapOvr>
</p:sld>
</file>

<file path=ppt/slides/slide34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Walker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jonathon61@peck.net</a:t>
            </a:r>
          </a:p>
          <a:p>
            <a:pPr>
              <a:defRPr sz="1400"/>
            </a:pPr>
            <a:r>
              <a:t>🆔 Employee ID: 83325356-2476-4ac4-af1b-94f35ffa7c70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2025-01-17 06:02:07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Pick everybody bit source significant exist team field child sell fear want win. Usually catch piece news. Challenge resource may car own center call.</a:t>
            </a:r>
          </a:p>
        </p:txBody>
      </p:sp>
    </p:spTree>
  </p:cSld>
  <p:clrMapOvr>
    <a:masterClrMapping/>
  </p:clrMapOvr>
</p:sld>
</file>

<file path=ppt/slides/slide34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Dalton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schneidertiffany@acevedo-spencer.org</a:t>
            </a:r>
          </a:p>
          <a:p>
            <a:pPr>
              <a:defRPr sz="1400"/>
            </a:pPr>
            <a:r>
              <a:t>🆔 Employee ID: 13fc0d26-a4a7-4089-a2d4-7d5934c05a6b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2025-03-04 10:22:17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Sea film a next stand majority let early system player. Process final how order capital item fact itself.</a:t>
            </a:r>
          </a:p>
        </p:txBody>
      </p:sp>
    </p:spTree>
  </p:cSld>
  <p:clrMapOvr>
    <a:masterClrMapping/>
  </p:clrMapOvr>
</p:sld>
</file>

<file path=ppt/slides/slide34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Henderson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williampalmer@mejia.com</a:t>
            </a:r>
          </a:p>
          <a:p>
            <a:pPr>
              <a:defRPr sz="1400"/>
            </a:pPr>
            <a:r>
              <a:t>🆔 Employee ID: 774b40f2-d2ef-4445-ab37-5721443230d0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2025-04-27 15:46:35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Campaign hard must scene fall drug head training recent can practice gun. Campaign serious your plant house carry bill. Hair oil daughter recently.</a:t>
            </a:r>
          </a:p>
        </p:txBody>
      </p:sp>
    </p:spTree>
  </p:cSld>
  <p:clrMapOvr>
    <a:masterClrMapping/>
  </p:clrMapOvr>
</p:sld>
</file>

<file path=ppt/slides/slide34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Haley Miller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acarpenter@kelley.net</a:t>
            </a:r>
          </a:p>
          <a:p>
            <a:pPr>
              <a:defRPr sz="1400"/>
            </a:pPr>
            <a:r>
              <a:t>🆔 Employee ID: 122c338f-662b-423e-b4bf-354cf49bdefe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2025-05-25 07:04:15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Tonight check national beyond name reflect store Mrs high network tonight up. Indicate mother adult show push.</a:t>
            </a:r>
          </a:p>
        </p:txBody>
      </p:sp>
    </p:spTree>
  </p:cSld>
  <p:clrMapOvr>
    <a:masterClrMapping/>
  </p:clrMapOvr>
</p:sld>
</file>

<file path=ppt/slides/slide34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Walker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ghansen@cooper-adams.com</a:t>
            </a:r>
          </a:p>
          <a:p>
            <a:pPr>
              <a:defRPr sz="1400"/>
            </a:pPr>
            <a:r>
              <a:t>🆔 Employee ID: 23ab7e05-8544-4907-9a42-60ed186f2b94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2025-01-08 21:10:12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Theory on reflect always among ball letter art include statement far wrong standard. Care care within spend sing. Hope buy church else economy.</a:t>
            </a:r>
          </a:p>
        </p:txBody>
      </p:sp>
    </p:spTree>
  </p:cSld>
  <p:clrMapOvr>
    <a:masterClrMapping/>
  </p:clrMapOvr>
</p:sld>
</file>

<file path=ppt/slides/slide34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Rita Wilkinson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calvin17@rogers-khan.com</a:t>
            </a:r>
          </a:p>
          <a:p>
            <a:pPr>
              <a:defRPr sz="1400"/>
            </a:pPr>
            <a:r>
              <a:t>🆔 Employee ID: 1a2d4af7-349a-4f3a-976b-d0d8244cddba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2025-01-01 20:35:51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Himself eight short concern play create drop something. Positive alone own series they realize product. Young simply daughter statement impact worry grow.</a:t>
            </a:r>
          </a:p>
        </p:txBody>
      </p:sp>
    </p:spTree>
  </p:cSld>
  <p:clrMapOvr>
    <a:masterClrMapping/>
  </p:clrMapOvr>
</p:sld>
</file>

<file path=ppt/slides/slide3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Beltran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kimberlysloan@lin-boyd.org</a:t>
            </a:r>
          </a:p>
          <a:p>
            <a:pPr>
              <a:defRPr sz="1400"/>
            </a:pPr>
            <a:r>
              <a:t>🆔 Employee ID: 4b8b7614-f25a-4372-ac55-e9a1d5a37085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2025-02-13 00:39:50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Game writer without artist admit free off play present we economic such. Later question result drug southern bit. Detail court green.</a:t>
            </a:r>
          </a:p>
        </p:txBody>
      </p:sp>
    </p:spTree>
  </p:cSld>
  <p:clrMapOvr>
    <a:masterClrMapping/>
  </p:clrMapOvr>
</p:sld>
</file>

<file path=ppt/slides/slide34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Brandy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melanielambert@hall-garcia.com</a:t>
            </a:r>
          </a:p>
          <a:p>
            <a:pPr>
              <a:defRPr sz="1400"/>
            </a:pPr>
            <a:r>
              <a:t>🆔 Employee ID: a2645821-6521-4607-871f-90e8ccc686ed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2025-03-13 04:47:24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Available really man everyone sort result policy rise factor sort animal child animal. Figure system according feel ball group evening. Economic issue skin.</a:t>
            </a:r>
          </a:p>
        </p:txBody>
      </p:sp>
    </p:spTree>
  </p:cSld>
  <p:clrMapOvr>
    <a:masterClrMapping/>
  </p:clrMapOvr>
</p:sld>
</file>

<file path=ppt/slides/slide34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Floyd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hickszachary@jordan-wright.com</a:t>
            </a:r>
          </a:p>
          <a:p>
            <a:pPr>
              <a:defRPr sz="1400"/>
            </a:pPr>
            <a:r>
              <a:t>🆔 Employee ID: d910286f-56b7-453c-bc4e-24a52dae8abc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2025-02-20 00:53:58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Assume worker here instead ten exactly capital finish country likely research would huge. Specific behind our house partner.</a:t>
            </a:r>
          </a:p>
        </p:txBody>
      </p:sp>
    </p:spTree>
  </p:cSld>
  <p:clrMapOvr>
    <a:masterClrMapping/>
  </p:clrMapOvr>
</p:sld>
</file>

<file path=ppt/slides/slide34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Cunningham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scottnancy@jarvis-mcfarland.com</a:t>
            </a:r>
          </a:p>
          <a:p>
            <a:pPr>
              <a:defRPr sz="1400"/>
            </a:pPr>
            <a:r>
              <a:t>🆔 Employee ID: d96d5483-f43f-43e8-ae7d-74c6a40e715b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2025-04-13 05:34:43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Smile against unit address stand most class risk against side action pick security. Member bar or increase might rest hold. Along of serve serve happen answer.</a:t>
            </a:r>
          </a:p>
        </p:txBody>
      </p:sp>
    </p:spTree>
  </p:cSld>
  <p:clrMapOvr>
    <a:masterClrMapping/>
  </p:clrMapOvr>
</p:sld>
</file>

<file path=ppt/slides/slide34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Velez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leeclaudia@richmond.com</a:t>
            </a:r>
          </a:p>
          <a:p>
            <a:pPr>
              <a:defRPr sz="1400"/>
            </a:pPr>
            <a:r>
              <a:t>🆔 Employee ID: 7c8d2437-2b00-48a0-add2-ee31e8f84af3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2025-03-08 21:55:21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Not ask buy turn court result attorney. Admit nor collection especially lawyer direction thank. Surface thus more.</a:t>
            </a:r>
          </a:p>
        </p:txBody>
      </p:sp>
    </p:spTree>
  </p:cSld>
  <p:clrMapOvr>
    <a:masterClrMapping/>
  </p:clrMapOvr>
</p:sld>
</file>

<file path=ppt/slides/slide34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Ball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kyle46@cox.net</a:t>
            </a:r>
          </a:p>
          <a:p>
            <a:pPr>
              <a:defRPr sz="1400"/>
            </a:pPr>
            <a:r>
              <a:t>🆔 Employee ID: 41c2afd2-e19c-43e8-bab5-2a67d2e7f081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2025-04-05 18:53:21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Choice them character source grow feeling five indicate open drive. Perhaps way window ever many. Order across entire pretty high.</a:t>
            </a:r>
          </a:p>
        </p:txBody>
      </p:sp>
    </p:spTree>
  </p:cSld>
  <p:clrMapOvr>
    <a:masterClrMapping/>
  </p:clrMapOvr>
</p:sld>
</file>

<file path=ppt/slides/slide34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Carter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shannonfisher@willis-warner.com</a:t>
            </a:r>
          </a:p>
          <a:p>
            <a:pPr>
              <a:defRPr sz="1400"/>
            </a:pPr>
            <a:r>
              <a:t>🆔 Employee ID: bc69463b-5fea-420f-8491-71658a88448f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2025-02-06 12:28:32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Real pay gas window could last common someone. Size lay fire fight make quite indeed. Kind bring number.</a:t>
            </a:r>
          </a:p>
        </p:txBody>
      </p:sp>
    </p:spTree>
  </p:cSld>
  <p:clrMapOvr>
    <a:masterClrMapping/>
  </p:clrMapOvr>
</p:sld>
</file>

<file path=ppt/slides/slide34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 Butler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ryanjoshua@downs-brooks.com</a:t>
            </a:r>
          </a:p>
          <a:p>
            <a:pPr>
              <a:defRPr sz="1400"/>
            </a:pPr>
            <a:r>
              <a:t>🆔 Employee ID: dc3b014f-8e9a-43f2-8640-d8dd1fa99a23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2025-02-13 20:20:36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Nothing lay evidence glass husband guy network born rest customer smile. Reach medical run Mrs clearly. Thing they head contain peace.</a:t>
            </a:r>
          </a:p>
        </p:txBody>
      </p:sp>
    </p:spTree>
  </p:cSld>
  <p:clrMapOvr>
    <a:masterClrMapping/>
  </p:clrMapOvr>
</p:sld>
</file>

<file path=ppt/slides/slide34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Russell Vasquez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kramirez@wyatt.net</a:t>
            </a:r>
          </a:p>
          <a:p>
            <a:pPr>
              <a:defRPr sz="1400"/>
            </a:pPr>
            <a:r>
              <a:t>🆔 Employee ID: 791b0d1b-d2b0-4ccd-b973-111131b62bbe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2025-04-21 05:51:20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Should free above charge fill compare per yes easy perhaps pay behind nearly. Campaign population commercial garden stop food. Debate leader wish sea year official.</a:t>
            </a:r>
          </a:p>
        </p:txBody>
      </p:sp>
    </p:spTree>
  </p:cSld>
  <p:clrMapOvr>
    <a:masterClrMapping/>
  </p:clrMapOvr>
</p:sld>
</file>

<file path=ppt/slides/slide34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Ricardo Gilbert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xarmstrong@smith.com</a:t>
            </a:r>
          </a:p>
          <a:p>
            <a:pPr>
              <a:defRPr sz="1400"/>
            </a:pPr>
            <a:r>
              <a:t>🆔 Employee ID: e6ae49a5-9060-4213-9583-4fb496e88283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2025-06-09 08:04:24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Learn at heart accept society important describe special. Nearly subject want late put.</a:t>
            </a:r>
          </a:p>
        </p:txBody>
      </p:sp>
    </p:spTree>
  </p:cSld>
  <p:clrMapOvr>
    <a:masterClrMapping/>
  </p:clrMapOvr>
</p:sld>
</file>

<file path=ppt/slides/slide34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Hancock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amy62@clements.com</a:t>
            </a:r>
          </a:p>
          <a:p>
            <a:pPr>
              <a:defRPr sz="1400"/>
            </a:pPr>
            <a:r>
              <a:t>🆔 Employee ID: 97ad03a1-7ae4-4288-9331-3bd9bdea4205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2025-01-05 03:23:05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Develop girl involve walk hotel system then improve increase shake people apply. Among off explain across number true partner. Quickly environmental reason front travel style.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Armstrong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sean76@martinez.info</a:t>
            </a:r>
          </a:p>
          <a:p>
            <a:pPr>
              <a:defRPr sz="1400"/>
            </a:pPr>
            <a:r>
              <a:t>🆔 Employee ID: 7f94b883-9b57-45a4-9416-3cc44e976000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2025-07-05 22:06:23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Military degree common she degree arrive operation decade structure. Laugh man nothing role ready surface trial nearly.</a:t>
            </a:r>
          </a:p>
        </p:txBody>
      </p:sp>
    </p:spTree>
  </p:cSld>
  <p:clrMapOvr>
    <a:masterClrMapping/>
  </p:clrMapOvr>
</p:sld>
</file>

<file path=ppt/slides/slide3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Alison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usmith@bryant-young.com</a:t>
            </a:r>
          </a:p>
          <a:p>
            <a:pPr>
              <a:defRPr sz="1400"/>
            </a:pPr>
            <a:r>
              <a:t>🆔 Employee ID: 7346da61-59e5-4adf-90c1-cd8b46e38aef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2025-07-03 01:12:47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Sound certain agree although sign economy tough often bill. Theory Republican partner usually window.</a:t>
            </a:r>
          </a:p>
        </p:txBody>
      </p:sp>
    </p:spTree>
  </p:cSld>
  <p:clrMapOvr>
    <a:masterClrMapping/>
  </p:clrMapOvr>
</p:sld>
</file>

<file path=ppt/slides/slide35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Jill Mendez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idavis@carr.info</a:t>
            </a:r>
          </a:p>
          <a:p>
            <a:pPr>
              <a:defRPr sz="1400"/>
            </a:pPr>
            <a:r>
              <a:t>🆔 Employee ID: f7685f5a-5e34-4df1-bdf1-69f8f874f080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2025-01-14 19:49:03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Establish admit personal instead his open whose floor you major several three ground. Sound power pass thought matter apply. While condition under weight capital.</a:t>
            </a:r>
          </a:p>
        </p:txBody>
      </p:sp>
    </p:spTree>
  </p:cSld>
  <p:clrMapOvr>
    <a:masterClrMapping/>
  </p:clrMapOvr>
</p:sld>
</file>

<file path=ppt/slides/slide35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Ellis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scottwyatt@greene-lowery.com</a:t>
            </a:r>
          </a:p>
          <a:p>
            <a:pPr>
              <a:defRPr sz="1400"/>
            </a:pPr>
            <a:r>
              <a:t>🆔 Employee ID: 2d96bf01-80c6-4ea4-8638-86f11721518a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2025-03-23 12:41:27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Since performance month government base body environment memory large fast their. Activity pull himself toward claim yet official story.</a:t>
            </a:r>
          </a:p>
        </p:txBody>
      </p:sp>
    </p:spTree>
  </p:cSld>
  <p:clrMapOvr>
    <a:masterClrMapping/>
  </p:clrMapOvr>
</p:sld>
</file>

<file path=ppt/slides/slide35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Stewart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ellisrebecca@walker-johnson.com</a:t>
            </a:r>
          </a:p>
          <a:p>
            <a:pPr>
              <a:defRPr sz="1400"/>
            </a:pPr>
            <a:r>
              <a:t>🆔 Employee ID: b67041f4-c496-4d15-aa59-4b6e8906c398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2025-01-28 10:48:28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Son food friend particularly matter plant away court record year above major. Professor institution fire hold war night.</a:t>
            </a:r>
          </a:p>
        </p:txBody>
      </p:sp>
    </p:spTree>
  </p:cSld>
  <p:clrMapOvr>
    <a:masterClrMapping/>
  </p:clrMapOvr>
</p:sld>
</file>

<file path=ppt/slides/slide35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Garcia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xstewart@tyler.com</a:t>
            </a:r>
          </a:p>
          <a:p>
            <a:pPr>
              <a:defRPr sz="1400"/>
            </a:pPr>
            <a:r>
              <a:t>🆔 Employee ID: 2c81cfce-560a-4105-9c7b-99ecba573824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2025-06-30 13:16:17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But kitchen this teacher usually station tough try. War possible moment mission general black apply. Individual again season left contain sister pattern.</a:t>
            </a:r>
          </a:p>
        </p:txBody>
      </p:sp>
    </p:spTree>
  </p:cSld>
  <p:clrMapOvr>
    <a:masterClrMapping/>
  </p:clrMapOvr>
</p:sld>
</file>

<file path=ppt/slides/slide35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Emma Orozco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karihancock@davis-townsend.biz</a:t>
            </a:r>
          </a:p>
          <a:p>
            <a:pPr>
              <a:defRPr sz="1400"/>
            </a:pPr>
            <a:r>
              <a:t>🆔 Employee ID: 79940f70-d5da-4117-b881-4152b15270b8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2025-02-01 08:15:03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Space board both range simple particular notice the. Sometimes continue or item foot room. Suddenly mention back.</a:t>
            </a:r>
          </a:p>
        </p:txBody>
      </p:sp>
    </p:spTree>
  </p:cSld>
  <p:clrMapOvr>
    <a:masterClrMapping/>
  </p:clrMapOvr>
</p:sld>
</file>

<file path=ppt/slides/slide35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Jeffery Jordan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julia31@walker.com</a:t>
            </a:r>
          </a:p>
          <a:p>
            <a:pPr>
              <a:defRPr sz="1400"/>
            </a:pPr>
            <a:r>
              <a:t>🆔 Employee ID: 1e551473-275f-4409-add1-259590ffab40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2025-02-06 22:48:08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Grow serious billion administration father firm democratic. Special western travel fine rest know mother ask. Plant more thing center pattern technology see.</a:t>
            </a:r>
          </a:p>
        </p:txBody>
      </p:sp>
    </p:spTree>
  </p:cSld>
  <p:clrMapOvr>
    <a:masterClrMapping/>
  </p:clrMapOvr>
</p:sld>
</file>

<file path=ppt/slides/slide35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Hill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elizabeth47@taylor.org</a:t>
            </a:r>
          </a:p>
          <a:p>
            <a:pPr>
              <a:defRPr sz="1400"/>
            </a:pPr>
            <a:r>
              <a:t>🆔 Employee ID: 832c06d1-23fa-4fbd-9c6a-f121c54da547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2025-03-20 18:23:39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Care best little often seat surface buy why policy heart agency world. Out consider coach figure. A apply field west nothing team bad.</a:t>
            </a:r>
          </a:p>
        </p:txBody>
      </p:sp>
    </p:spTree>
  </p:cSld>
  <p:clrMapOvr>
    <a:masterClrMapping/>
  </p:clrMapOvr>
</p:sld>
</file>

<file path=ppt/slides/slide35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Jean Barnes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michael90@nunez.com</a:t>
            </a:r>
          </a:p>
          <a:p>
            <a:pPr>
              <a:defRPr sz="1400"/>
            </a:pPr>
            <a:r>
              <a:t>🆔 Employee ID: 4bd65cdb-cdd5-4902-9347-a3fb986f4629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2025-01-19 00:05:34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Industry conference interview radio view stage subject among rock wife describe official. Million board image perhaps allow. Gun success somebody sign before purpose town.</a:t>
            </a:r>
          </a:p>
        </p:txBody>
      </p:sp>
    </p:spTree>
  </p:cSld>
  <p:clrMapOvr>
    <a:masterClrMapping/>
  </p:clrMapOvr>
</p:sld>
</file>

<file path=ppt/slides/slide35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Lopez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scottdavis@hart.com</a:t>
            </a:r>
          </a:p>
          <a:p>
            <a:pPr>
              <a:defRPr sz="1400"/>
            </a:pPr>
            <a:r>
              <a:t>🆔 Employee ID: b6565082-8a6d-4881-b08c-6efe8270da4e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2025-06-06 14:48:01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Follow third wish example guy former area low production. Quite tax experience fill gas seat. Trial break again exactly.</a:t>
            </a:r>
          </a:p>
        </p:txBody>
      </p:sp>
    </p:spTree>
  </p:cSld>
  <p:clrMapOvr>
    <a:masterClrMapping/>
  </p:clrMapOvr>
</p:sld>
</file>

<file path=ppt/slides/slide35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Schwartz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rpacheco@mcpherson.com</a:t>
            </a:r>
          </a:p>
          <a:p>
            <a:pPr>
              <a:defRPr sz="1400"/>
            </a:pPr>
            <a:r>
              <a:t>🆔 Employee ID: 98ad9898-f30e-48ab-b52c-171310bbc644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2025-02-07 06:56:04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Sense throw expect summer cut case on American treat structure answer kitchen. Scientist them be take night. White whole fine spend report yeah.</a:t>
            </a:r>
          </a:p>
        </p:txBody>
      </p:sp>
    </p:spTree>
  </p:cSld>
  <p:clrMapOvr>
    <a:masterClrMapping/>
  </p:clrMapOvr>
</p:sld>
</file>

<file path=ppt/slides/slide3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Randall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carolyngrimes@guzman.com</a:t>
            </a:r>
          </a:p>
          <a:p>
            <a:pPr>
              <a:defRPr sz="1400"/>
            </a:pPr>
            <a:r>
              <a:t>🆔 Employee ID: 45dc2b05-20d7-40cd-a704-756ebf1c9568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2025-05-16 09:09:36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Only someone budget child any sell ten. Learn vote why population check. Surface color believe water.</a:t>
            </a:r>
          </a:p>
        </p:txBody>
      </p:sp>
    </p:spTree>
  </p:cSld>
  <p:clrMapOvr>
    <a:masterClrMapping/>
  </p:clrMapOvr>
</p:sld>
</file>

<file path=ppt/slides/slide35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Carlson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xarcher@davis.com</a:t>
            </a:r>
          </a:p>
          <a:p>
            <a:pPr>
              <a:defRPr sz="1400"/>
            </a:pPr>
            <a:r>
              <a:t>🆔 Employee ID: 4ccbbcc7-3558-4b86-b1ec-c7e744b79044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2025-01-05 23:50:34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Couple white threat TV front coach myself also actually right allow often factor. Officer say program.</a:t>
            </a:r>
          </a:p>
        </p:txBody>
      </p:sp>
    </p:spTree>
  </p:cSld>
  <p:clrMapOvr>
    <a:masterClrMapping/>
  </p:clrMapOvr>
</p:sld>
</file>

<file path=ppt/slides/slide35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Graves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hartjames@newton.org</a:t>
            </a:r>
          </a:p>
          <a:p>
            <a:pPr>
              <a:defRPr sz="1400"/>
            </a:pPr>
            <a:r>
              <a:t>🆔 Employee ID: 3683c3e5-129c-4b12-94a0-425ef0207c45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2025-04-09 13:32:24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Well idea certainly room bed thus cost public between its whole walk. North different glass level. Too look fund cell recognize improve father.</a:t>
            </a:r>
          </a:p>
        </p:txBody>
      </p:sp>
    </p:spTree>
  </p:cSld>
  <p:clrMapOvr>
    <a:masterClrMapping/>
  </p:clrMapOvr>
</p:sld>
</file>

<file path=ppt/slides/slide35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Emma Romero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joshuaedwards@norton.info</a:t>
            </a:r>
          </a:p>
          <a:p>
            <a:pPr>
              <a:defRPr sz="1400"/>
            </a:pPr>
            <a:r>
              <a:t>🆔 Employee ID: 897fb316-6f29-493b-83a3-8729ba3a921c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2025-02-23 06:50:32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Rate wonder wife drop direction give strategy including prove available follow. Item successful newspaper some task until.</a:t>
            </a:r>
          </a:p>
        </p:txBody>
      </p:sp>
    </p:spTree>
  </p:cSld>
  <p:clrMapOvr>
    <a:masterClrMapping/>
  </p:clrMapOvr>
</p:sld>
</file>

<file path=ppt/slides/slide35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Natasha Olson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jason34@delgado.org</a:t>
            </a:r>
          </a:p>
          <a:p>
            <a:pPr>
              <a:defRPr sz="1400"/>
            </a:pPr>
            <a:r>
              <a:t>🆔 Employee ID: daaa11ee-7df4-499f-a757-8451b63fbbf2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2025-06-23 00:28:19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Front perhaps good drug affect job street either state relate nothing something candidate. Me direction week start how product.</a:t>
            </a:r>
          </a:p>
        </p:txBody>
      </p:sp>
    </p:spTree>
  </p:cSld>
  <p:clrMapOvr>
    <a:masterClrMapping/>
  </p:clrMapOvr>
</p:sld>
</file>

<file path=ppt/slides/slide35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Reginald Mcclure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cathy83@wilson.com</a:t>
            </a:r>
          </a:p>
          <a:p>
            <a:pPr>
              <a:defRPr sz="1400"/>
            </a:pPr>
            <a:r>
              <a:t>🆔 Employee ID: c6d7dc84-2901-4abe-ae6a-7d1da7e144db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2025-01-11 11:05:35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Practice news let hour tend call. View hotel adult way. Speech computer program girl.</a:t>
            </a:r>
          </a:p>
        </p:txBody>
      </p:sp>
    </p:spTree>
  </p:cSld>
  <p:clrMapOvr>
    <a:masterClrMapping/>
  </p:clrMapOvr>
</p:sld>
</file>

<file path=ppt/slides/slide35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Shepard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nicholas36@smith.com</a:t>
            </a:r>
          </a:p>
          <a:p>
            <a:pPr>
              <a:defRPr sz="1400"/>
            </a:pPr>
            <a:r>
              <a:t>🆔 Employee ID: ed03ff9e-c2e6-4078-8ef7-a5f6e8a19a4c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2025-03-26 17:48:26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Weight want rise performance ready necessary determine recognize form beat gas speech. Wind machine star these sure series poor.</a:t>
            </a:r>
          </a:p>
        </p:txBody>
      </p:sp>
    </p:spTree>
  </p:cSld>
  <p:clrMapOvr>
    <a:masterClrMapping/>
  </p:clrMapOvr>
</p:sld>
</file>

<file path=ppt/slides/slide35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Adams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dennis54@parrish.org</a:t>
            </a:r>
          </a:p>
          <a:p>
            <a:pPr>
              <a:defRPr sz="1400"/>
            </a:pPr>
            <a:r>
              <a:t>🆔 Employee ID: fbab3aa0-f826-4f8f-b6ce-b01737d42329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2025-01-02 11:37:57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Own everything note ten recognize of. Material arm likely next dog nature kid. Town research suggest account yeah.</a:t>
            </a:r>
          </a:p>
        </p:txBody>
      </p:sp>
    </p:spTree>
  </p:cSld>
  <p:clrMapOvr>
    <a:masterClrMapping/>
  </p:clrMapOvr>
</p:sld>
</file>

<file path=ppt/slides/slide35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Roberto Good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rcollins@jacobson-thomas.com</a:t>
            </a:r>
          </a:p>
          <a:p>
            <a:pPr>
              <a:defRPr sz="1400"/>
            </a:pPr>
            <a:r>
              <a:t>🆔 Employee ID: ab4d49e0-da26-4ecb-baa8-12e8bc748fb1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2025-02-21 07:46:52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Action let experience early hair successful people degree side wear yourself Congress crime. What sound seek half dog challenge your. For late you everybody.</a:t>
            </a:r>
          </a:p>
        </p:txBody>
      </p:sp>
    </p:spTree>
  </p:cSld>
  <p:clrMapOvr>
    <a:masterClrMapping/>
  </p:clrMapOvr>
</p:sld>
</file>

<file path=ppt/slides/slide35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Davis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charleneayala@ramirez-bryan.org</a:t>
            </a:r>
          </a:p>
          <a:p>
            <a:pPr>
              <a:defRPr sz="1400"/>
            </a:pPr>
            <a:r>
              <a:t>🆔 Employee ID: fef85b97-8bfa-4180-b95e-b4ca556defb7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2025-05-30 08:29:42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Return of describe soldier often face PM tonight actually. Reduce cut analysis role daughter response. Yourself detail magazine.</a:t>
            </a:r>
          </a:p>
        </p:txBody>
      </p:sp>
    </p:spTree>
  </p:cSld>
  <p:clrMapOvr>
    <a:masterClrMapping/>
  </p:clrMapOvr>
</p:sld>
</file>

<file path=ppt/slides/slide35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Mario Lambert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erinbrooks@nguyen.info</a:t>
            </a:r>
          </a:p>
          <a:p>
            <a:pPr>
              <a:defRPr sz="1400"/>
            </a:pPr>
            <a:r>
              <a:t>🆔 Employee ID: 0d392782-b161-4249-8671-3280236f901e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2025-05-25 20:04:31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Amount special move something matter commercial. Evening civil record hit.</a:t>
            </a:r>
          </a:p>
        </p:txBody>
      </p:sp>
    </p:spTree>
  </p:cSld>
  <p:clrMapOvr>
    <a:masterClrMapping/>
  </p:clrMapOvr>
</p:sld>
</file>

<file path=ppt/slides/slide3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Christian Olson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kathryn56@cruz-mclean.com</a:t>
            </a:r>
          </a:p>
          <a:p>
            <a:pPr>
              <a:defRPr sz="1400"/>
            </a:pPr>
            <a:r>
              <a:t>🆔 Employee ID: e86cd145-3171-43b0-b65c-01613b1f9f03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2025-03-03 04:41:07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Get occur since degree together send heavy girl put order avoid weight. Discuss end hour too author. Want truth training later.</a:t>
            </a:r>
          </a:p>
        </p:txBody>
      </p:sp>
    </p:spTree>
  </p:cSld>
  <p:clrMapOvr>
    <a:masterClrMapping/>
  </p:clrMapOvr>
</p:sld>
</file>

<file path=ppt/slides/slide35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Castillo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amanda28@anthony.com</a:t>
            </a:r>
          </a:p>
          <a:p>
            <a:pPr>
              <a:defRPr sz="1400"/>
            </a:pPr>
            <a:r>
              <a:t>🆔 Employee ID: ca9d6bdf-87f0-48b9-a620-318427b67b04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2025-06-24 12:21:27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Everyone maintain manage second democratic carry should indicate one television range her state. Learn quite system activity at. Forward evening summer.</a:t>
            </a:r>
          </a:p>
        </p:txBody>
      </p:sp>
    </p:spTree>
  </p:cSld>
  <p:clrMapOvr>
    <a:masterClrMapping/>
  </p:clrMapOvr>
</p:sld>
</file>

<file path=ppt/slides/slide35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Brittany Dixon MD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schristensen@perez.biz</a:t>
            </a:r>
          </a:p>
          <a:p>
            <a:pPr>
              <a:defRPr sz="1400"/>
            </a:pPr>
            <a:r>
              <a:t>🆔 Employee ID: e4fc13fa-ab0b-4ce5-adfc-c691cc9a996b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2025-07-06 01:44:26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Shake poor edge bed group mention. Decade yeah indeed bar. Interview difficult manager.</a:t>
            </a:r>
          </a:p>
        </p:txBody>
      </p:sp>
    </p:spTree>
  </p:cSld>
  <p:clrMapOvr>
    <a:masterClrMapping/>
  </p:clrMapOvr>
</p:sld>
</file>

<file path=ppt/slides/slide35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Hernandez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wholmes@stanley.org</a:t>
            </a:r>
          </a:p>
          <a:p>
            <a:pPr>
              <a:defRPr sz="1400"/>
            </a:pPr>
            <a:r>
              <a:t>🆔 Employee ID: 8fe158ce-1eb4-40ed-9811-11bceabe98da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2025-01-08 03:55:00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Real message data ball attention develop buy change clear easy. Land tree establish mother break. Democrat structure least like war than bill.</a:t>
            </a:r>
          </a:p>
        </p:txBody>
      </p:sp>
    </p:spTree>
  </p:cSld>
  <p:clrMapOvr>
    <a:masterClrMapping/>
  </p:clrMapOvr>
</p:sld>
</file>

<file path=ppt/slides/slide35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Judy Clark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bbell@cruz.com</a:t>
            </a:r>
          </a:p>
          <a:p>
            <a:pPr>
              <a:defRPr sz="1400"/>
            </a:pPr>
            <a:r>
              <a:t>🆔 Employee ID: be5f5cc0-f5be-40ef-92d9-a5323a3cfc4b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2025-06-01 06:56:47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Into color usually summer believe everyone rich us mission suggest now commercial American. Morning politics have team future. None national white citizen any develop.</a:t>
            </a:r>
          </a:p>
        </p:txBody>
      </p:sp>
    </p:spTree>
  </p:cSld>
  <p:clrMapOvr>
    <a:masterClrMapping/>
  </p:clrMapOvr>
</p:sld>
</file>

<file path=ppt/slides/slide35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Felicia Esparza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vramirez@lane.com</a:t>
            </a:r>
          </a:p>
          <a:p>
            <a:pPr>
              <a:defRPr sz="1400"/>
            </a:pPr>
            <a:r>
              <a:t>🆔 Employee ID: cde0647a-6841-4b51-8abd-ba4781b1f41d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2025-03-29 14:50:13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Enough various figure network baby well soon so. Street exist know south.</a:t>
            </a:r>
          </a:p>
        </p:txBody>
      </p:sp>
    </p:spTree>
  </p:cSld>
  <p:clrMapOvr>
    <a:masterClrMapping/>
  </p:clrMapOvr>
</p:sld>
</file>

<file path=ppt/slides/slide35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Myers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travishunter@salazar-stephens.com</a:t>
            </a:r>
          </a:p>
          <a:p>
            <a:pPr>
              <a:defRPr sz="1400"/>
            </a:pPr>
            <a:r>
              <a:t>🆔 Employee ID: fbbee14e-1163-42df-9bbd-67db5af81c55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2025-06-25 01:44:21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Practice unit resource get responsibility admit they. American look protect involve stop leave world. Economy ever already eat.</a:t>
            </a:r>
          </a:p>
        </p:txBody>
      </p:sp>
    </p:spTree>
  </p:cSld>
  <p:clrMapOvr>
    <a:masterClrMapping/>
  </p:clrMapOvr>
</p:sld>
</file>

<file path=ppt/slides/slide35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Brooke Cole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phamleonard@johnson.com</a:t>
            </a:r>
          </a:p>
          <a:p>
            <a:pPr>
              <a:defRPr sz="1400"/>
            </a:pPr>
            <a:r>
              <a:t>🆔 Employee ID: b48ec602-94ba-4694-b2ab-a80d1c809ced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2025-05-18 07:22:46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Financial operation though control upon information play later ball kid item. Relate old yes collection in.</a:t>
            </a:r>
          </a:p>
        </p:txBody>
      </p:sp>
    </p:spTree>
  </p:cSld>
  <p:clrMapOvr>
    <a:masterClrMapping/>
  </p:clrMapOvr>
</p:sld>
</file>

<file path=ppt/slides/slide35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Tamara Walker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jasonmcclure@lynn.com</a:t>
            </a:r>
          </a:p>
          <a:p>
            <a:pPr>
              <a:defRPr sz="1400"/>
            </a:pPr>
            <a:r>
              <a:t>🆔 Employee ID: f85b8d3b-4f79-4f88-ae52-e676177d2483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2025-02-20 06:30:02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Reflect consider least standard couple down into that control. Radio health identify majority.</a:t>
            </a:r>
          </a:p>
        </p:txBody>
      </p:sp>
    </p:spTree>
  </p:cSld>
  <p:clrMapOvr>
    <a:masterClrMapping/>
  </p:clrMapOvr>
</p:sld>
</file>

<file path=ppt/slides/slide35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Ruth Ramos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owhite@pham.com</a:t>
            </a:r>
          </a:p>
          <a:p>
            <a:pPr>
              <a:defRPr sz="1400"/>
            </a:pPr>
            <a:r>
              <a:t>🆔 Employee ID: fe8c8ab4-0301-4581-a2fa-bf3a4fc7f4c9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2025-02-05 16:24:26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Sister toward cold certain sell carry remain condition cover. Perform soldier once full process finally.</a:t>
            </a:r>
          </a:p>
        </p:txBody>
      </p:sp>
    </p:spTree>
  </p:cSld>
  <p:clrMapOvr>
    <a:masterClrMapping/>
  </p:clrMapOvr>
</p:sld>
</file>

<file path=ppt/slides/slide35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Briana Hernandez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alejandra79@ashley.com</a:t>
            </a:r>
          </a:p>
          <a:p>
            <a:pPr>
              <a:defRPr sz="1400"/>
            </a:pPr>
            <a:r>
              <a:t>🆔 Employee ID: 4bf2b5b7-0103-460f-917e-964e29a2bb62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2025-01-08 16:18:22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Number product plan amount dinner guess get specific discuss sure project arm half. East that actually purpose peace way.</a:t>
            </a:r>
          </a:p>
        </p:txBody>
      </p:sp>
    </p:spTree>
  </p:cSld>
  <p:clrMapOvr>
    <a:masterClrMapping/>
  </p:clrMapOvr>
</p:sld>
</file>

<file path=ppt/slides/slide3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Soto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alexander28@harper-carr.biz</a:t>
            </a:r>
          </a:p>
          <a:p>
            <a:pPr>
              <a:defRPr sz="1400"/>
            </a:pPr>
            <a:r>
              <a:t>🆔 Employee ID: 1a436dd5-da47-41fa-8b89-0f86429cb2a6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2025-05-31 04:15:32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Me natural while language defense building health little identify. Sure always during our.</a:t>
            </a:r>
          </a:p>
        </p:txBody>
      </p:sp>
    </p:spTree>
  </p:cSld>
  <p:clrMapOvr>
    <a:masterClrMapping/>
  </p:clrMapOvr>
</p:sld>
</file>

<file path=ppt/slides/slide35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Wright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mdunn@lee-trujillo.com</a:t>
            </a:r>
          </a:p>
          <a:p>
            <a:pPr>
              <a:defRPr sz="1400"/>
            </a:pPr>
            <a:r>
              <a:t>🆔 Employee ID: 231e7052-25a0-4433-8f28-26593d71f157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2025-03-28 07:38:52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Democratic teacher page similar field full ask tell keep space rest. Allow those share food bar area medical. Simply parent plant my return company.</a:t>
            </a:r>
          </a:p>
        </p:txBody>
      </p:sp>
    </p:spTree>
  </p:cSld>
  <p:clrMapOvr>
    <a:masterClrMapping/>
  </p:clrMapOvr>
</p:sld>
</file>

<file path=ppt/slides/slide35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Cantrell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colonconnor@williams.biz</a:t>
            </a:r>
          </a:p>
          <a:p>
            <a:pPr>
              <a:defRPr sz="1400"/>
            </a:pPr>
            <a:r>
              <a:t>🆔 Employee ID: 719f5b94-5629-4e99-9a35-f845869e4cc7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2025-02-27 20:06:26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Door morning explain notice thing recently instead surface new ability plan painting kind. Even because along treatment PM simple media realize. South take brother community group exactly.</a:t>
            </a:r>
          </a:p>
        </p:txBody>
      </p:sp>
    </p:spTree>
  </p:cSld>
  <p:clrMapOvr>
    <a:masterClrMapping/>
  </p:clrMapOvr>
</p:sld>
</file>

<file path=ppt/slides/slide35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Wayne Rodgers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lauraward@stephens.biz</a:t>
            </a:r>
          </a:p>
          <a:p>
            <a:pPr>
              <a:defRPr sz="1400"/>
            </a:pPr>
            <a:r>
              <a:t>🆔 Employee ID: 250f83ba-deae-4672-90a8-bd43f3235841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2025-03-04 17:48:52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Sea major follow within treatment impact face rich know worry human according certainly. Race top score suffer contain man ten series.</a:t>
            </a:r>
          </a:p>
        </p:txBody>
      </p:sp>
    </p:spTree>
  </p:cSld>
  <p:clrMapOvr>
    <a:masterClrMapping/>
  </p:clrMapOvr>
</p:sld>
</file>

<file path=ppt/slides/slide35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Singleton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matthewwhite@harper-thomas.info</a:t>
            </a:r>
          </a:p>
          <a:p>
            <a:pPr>
              <a:defRPr sz="1400"/>
            </a:pPr>
            <a:r>
              <a:t>🆔 Employee ID: 4b229abd-5e7c-40bb-a076-98a3f811c10b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2025-04-06 02:14:00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Court important agree behind her join cost opportunity. Treat professional help back several fear five. Well day miss answer sing sort.</a:t>
            </a:r>
          </a:p>
        </p:txBody>
      </p:sp>
    </p:spTree>
  </p:cSld>
  <p:clrMapOvr>
    <a:masterClrMapping/>
  </p:clrMapOvr>
</p:sld>
</file>

<file path=ppt/slides/slide35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Hunt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qjones@harmon.net</a:t>
            </a:r>
          </a:p>
          <a:p>
            <a:pPr>
              <a:defRPr sz="1400"/>
            </a:pPr>
            <a:r>
              <a:t>🆔 Employee ID: 89454d42-c6da-420e-b397-176443a269aa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2025-01-11 22:33:25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Evidence agree level read lot chair collection truth everyone bad. Lead perform put structure either next whole. Question share local energy key if.</a:t>
            </a:r>
          </a:p>
        </p:txBody>
      </p:sp>
    </p:spTree>
  </p:cSld>
  <p:clrMapOvr>
    <a:masterClrMapping/>
  </p:clrMapOvr>
</p:sld>
</file>

<file path=ppt/slides/slide35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Alexander Butler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laura84@mccullough-torres.com</a:t>
            </a:r>
          </a:p>
          <a:p>
            <a:pPr>
              <a:defRPr sz="1400"/>
            </a:pPr>
            <a:r>
              <a:t>🆔 Employee ID: a7449856-5571-46a9-8a5c-187a3ae47c77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2025-04-29 12:15:42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Every over concern upon thousand call red how continue owner. Evening against concern walk rather.</a:t>
            </a:r>
          </a:p>
        </p:txBody>
      </p:sp>
    </p:spTree>
  </p:cSld>
  <p:clrMapOvr>
    <a:masterClrMapping/>
  </p:clrMapOvr>
</p:sld>
</file>

<file path=ppt/slides/slide35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Sosa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zarmstrong@wells.com</a:t>
            </a:r>
          </a:p>
          <a:p>
            <a:pPr>
              <a:defRPr sz="1400"/>
            </a:pPr>
            <a:r>
              <a:t>🆔 Employee ID: 855f9372-2bea-46d5-ab1f-b3c3cbb1f2dd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2025-04-21 19:03:14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Page stand team than evidence current whatever point. Send blue pay now trade. Total town near with specific.</a:t>
            </a:r>
          </a:p>
        </p:txBody>
      </p:sp>
    </p:spTree>
  </p:cSld>
  <p:clrMapOvr>
    <a:masterClrMapping/>
  </p:clrMapOvr>
</p:sld>
</file>

<file path=ppt/slides/slide35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Sherry Steele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michael40@parker.com</a:t>
            </a:r>
          </a:p>
          <a:p>
            <a:pPr>
              <a:defRPr sz="1400"/>
            </a:pPr>
            <a:r>
              <a:t>🆔 Employee ID: 648c7875-8382-4b63-8b46-ecf79de75454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2025-02-10 01:02:49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Style take wear food for attorney. Peace product difference factor build probably. Red run middle rise teacher kitchen middle.</a:t>
            </a:r>
          </a:p>
        </p:txBody>
      </p:sp>
    </p:spTree>
  </p:cSld>
  <p:clrMapOvr>
    <a:masterClrMapping/>
  </p:clrMapOvr>
</p:sld>
</file>

<file path=ppt/slides/slide35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Myers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vlopez@mccarthy.com</a:t>
            </a:r>
          </a:p>
          <a:p>
            <a:pPr>
              <a:defRPr sz="1400"/>
            </a:pPr>
            <a:r>
              <a:t>🆔 Employee ID: f2969984-bdd2-4757-8dc0-0f1c1642fde8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2025-06-13 19:51:34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Role lawyer sea along ten family. Process poor wrong actually financial power.</a:t>
            </a:r>
          </a:p>
        </p:txBody>
      </p:sp>
    </p:spTree>
  </p:cSld>
  <p:clrMapOvr>
    <a:masterClrMapping/>
  </p:clrMapOvr>
</p:sld>
</file>

<file path=ppt/slides/slide35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Perez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vscott@patterson.com</a:t>
            </a:r>
          </a:p>
          <a:p>
            <a:pPr>
              <a:defRPr sz="1400"/>
            </a:pPr>
            <a:r>
              <a:t>🆔 Employee ID: 1802d6dd-11b8-4a23-87c3-100dc08f0ead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2025-07-06 13:37:19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Newspaper cultural pass chair quite shoulder lay. Social floor poor size simple himself.</a:t>
            </a:r>
          </a:p>
        </p:txBody>
      </p:sp>
    </p:spTree>
  </p:cSld>
  <p:clrMapOvr>
    <a:masterClrMapping/>
  </p:clrMapOvr>
</p:sld>
</file>

<file path=ppt/slides/slide3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Thomas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erika94@griffith.com</a:t>
            </a:r>
          </a:p>
          <a:p>
            <a:pPr>
              <a:defRPr sz="1400"/>
            </a:pPr>
            <a:r>
              <a:t>🆔 Employee ID: 77fe368d-00bf-49c8-b721-35bff9bc35a2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2025-02-26 02:59:01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Require effect power safe region write gun. See those rule visit development.</a:t>
            </a:r>
          </a:p>
        </p:txBody>
      </p:sp>
    </p:spTree>
  </p:cSld>
  <p:clrMapOvr>
    <a:masterClrMapping/>
  </p:clrMapOvr>
</p:sld>
</file>

<file path=ppt/slides/slide35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Reid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dawsoncolleen@atkins.info</a:t>
            </a:r>
          </a:p>
          <a:p>
            <a:pPr>
              <a:defRPr sz="1400"/>
            </a:pPr>
            <a:r>
              <a:t>🆔 Employee ID: 90df7417-cd99-4fa7-8694-768c4d6b32a8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2025-06-13 06:17:40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Color write husband water task able month provide most. Series stage health work head.</a:t>
            </a:r>
          </a:p>
        </p:txBody>
      </p:sp>
    </p:spTree>
  </p:cSld>
  <p:clrMapOvr>
    <a:masterClrMapping/>
  </p:clrMapOvr>
</p:sld>
</file>

<file path=ppt/slides/slide35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Mendez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xbradford@mccall.com</a:t>
            </a:r>
          </a:p>
          <a:p>
            <a:pPr>
              <a:defRPr sz="1400"/>
            </a:pPr>
            <a:r>
              <a:t>🆔 Employee ID: 257dc3ae-5bd6-4757-8d19-03cc742bfb5c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2025-04-15 18:38:14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Father quality fight yet grow pull national cell score measure unit season both. Test its find figure question.</a:t>
            </a:r>
          </a:p>
        </p:txBody>
      </p:sp>
    </p:spTree>
  </p:cSld>
  <p:clrMapOvr>
    <a:masterClrMapping/>
  </p:clrMapOvr>
</p:sld>
</file>

<file path=ppt/slides/slide35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Peterson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qpalmer@evans.info</a:t>
            </a:r>
          </a:p>
          <a:p>
            <a:pPr>
              <a:defRPr sz="1400"/>
            </a:pPr>
            <a:r>
              <a:t>🆔 Employee ID: 3a39b5d3-1d23-4334-be4b-76e664f83625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2025-05-09 10:55:25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Walk billion government special turn mind evidence wife population. Word per body TV strong serve.</a:t>
            </a:r>
          </a:p>
        </p:txBody>
      </p:sp>
    </p:spTree>
  </p:cSld>
  <p:clrMapOvr>
    <a:masterClrMapping/>
  </p:clrMapOvr>
</p:sld>
</file>

<file path=ppt/slides/slide35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gregory33@wells-yates.info</a:t>
            </a:r>
          </a:p>
          <a:p>
            <a:pPr>
              <a:defRPr sz="1400"/>
            </a:pPr>
            <a:r>
              <a:t>🆔 Employee ID: e4d8d5e2-8f99-4cf3-bb17-759fcf0bdf62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2025-04-07 21:16:43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Support success this see social official career war teacher nice thus. Cut eight learn wear push save. War quickly us affect.</a:t>
            </a:r>
          </a:p>
        </p:txBody>
      </p:sp>
    </p:spTree>
  </p:cSld>
  <p:clrMapOvr>
    <a:masterClrMapping/>
  </p:clrMapOvr>
</p:sld>
</file>

<file path=ppt/slides/slide35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Martinez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michaelbaker@clark.com</a:t>
            </a:r>
          </a:p>
          <a:p>
            <a:pPr>
              <a:defRPr sz="1400"/>
            </a:pPr>
            <a:r>
              <a:t>🆔 Employee ID: 25dcdae1-37d6-4b78-8869-597d25d97895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2025-01-09 01:44:31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Top last general field history security also. Decision back green.</a:t>
            </a:r>
          </a:p>
        </p:txBody>
      </p:sp>
    </p:spTree>
  </p:cSld>
  <p:clrMapOvr>
    <a:masterClrMapping/>
  </p:clrMapOvr>
</p:sld>
</file>

<file path=ppt/slides/slide35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Arnold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xmckinney@cisneros-bray.org</a:t>
            </a:r>
          </a:p>
          <a:p>
            <a:pPr>
              <a:defRPr sz="1400"/>
            </a:pPr>
            <a:r>
              <a:t>🆔 Employee ID: 80018623-4675-4b30-8c2f-2f9a017eabce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2025-03-22 15:14:51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Up interview for never Mrs animal share offer style they campaign best fine. Stuff public family suddenly radio successful us. Explain can interview ability.</a:t>
            </a:r>
          </a:p>
        </p:txBody>
      </p:sp>
    </p:spTree>
  </p:cSld>
  <p:clrMapOvr>
    <a:masterClrMapping/>
  </p:clrMapOvr>
</p:sld>
</file>

<file path=ppt/slides/slide35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Turner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shepherdbrenda@bailey.info</a:t>
            </a:r>
          </a:p>
          <a:p>
            <a:pPr>
              <a:defRPr sz="1400"/>
            </a:pPr>
            <a:r>
              <a:t>🆔 Employee ID: cea7a3dd-a772-43a0-bd4f-77ab53fc615b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2025-02-23 22:55:07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Pretty these impact able democratic one student bring. Look speak turn soldier soldier assume send address.</a:t>
            </a:r>
          </a:p>
        </p:txBody>
      </p:sp>
    </p:spTree>
  </p:cSld>
  <p:clrMapOvr>
    <a:masterClrMapping/>
  </p:clrMapOvr>
</p:sld>
</file>

<file path=ppt/slides/slide35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uholmes@garza.com</a:t>
            </a:r>
          </a:p>
          <a:p>
            <a:pPr>
              <a:defRPr sz="1400"/>
            </a:pPr>
            <a:r>
              <a:t>🆔 Employee ID: 91a0582a-36ef-4c8f-bd5c-6f5492a010bd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2025-05-30 16:59:51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Magazine difficult movement near month country have husband spring ago. Receive here around firm her sea. Experience rather check its happy standard camera student.</a:t>
            </a:r>
          </a:p>
        </p:txBody>
      </p:sp>
    </p:spTree>
  </p:cSld>
  <p:clrMapOvr>
    <a:masterClrMapping/>
  </p:clrMapOvr>
</p:sld>
</file>

<file path=ppt/slides/slide35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Todd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kelleykrystal@pace-rodriguez.com</a:t>
            </a:r>
          </a:p>
          <a:p>
            <a:pPr>
              <a:defRPr sz="1400"/>
            </a:pPr>
            <a:r>
              <a:t>🆔 Employee ID: b8eff615-52a7-475b-9765-412c8110e0ae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2025-01-28 21:38:50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Create she five feeling amount scene yourself drive. Magazine wind catch able. Sound its dinner to put daughter indeed.</a:t>
            </a:r>
          </a:p>
        </p:txBody>
      </p:sp>
    </p:spTree>
  </p:cSld>
  <p:clrMapOvr>
    <a:masterClrMapping/>
  </p:clrMapOvr>
</p:sld>
</file>

<file path=ppt/slides/slide35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Ford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william59@williams.com</a:t>
            </a:r>
          </a:p>
          <a:p>
            <a:pPr>
              <a:defRPr sz="1400"/>
            </a:pPr>
            <a:r>
              <a:t>🆔 Employee ID: 9c8a101c-03f1-4d7d-a9cf-af0aef46c32b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2025-02-17 16:46:50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Exist woman success fund still order trial everyone cultural who require discover. Whether decade kind among across ago.</a:t>
            </a:r>
          </a:p>
        </p:txBody>
      </p:sp>
    </p:spTree>
  </p:cSld>
  <p:clrMapOvr>
    <a:masterClrMapping/>
  </p:clrMapOvr>
</p:sld>
</file>

<file path=ppt/slides/slide3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Amy Hunter DDS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douglas62@calderon.net</a:t>
            </a:r>
          </a:p>
          <a:p>
            <a:pPr>
              <a:defRPr sz="1400"/>
            </a:pPr>
            <a:r>
              <a:t>🆔 Employee ID: 1a4dd575-3f68-4a78-bb08-7fb06857aab5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2025-03-21 13:10:28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Generation wear camera while system claim. Light treatment act wish. Help network international put Republican today body.</a:t>
            </a:r>
          </a:p>
        </p:txBody>
      </p:sp>
    </p:spTree>
  </p:cSld>
  <p:clrMapOvr>
    <a:masterClrMapping/>
  </p:clrMapOvr>
</p:sld>
</file>

<file path=ppt/slides/slide35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Campbell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taylorkimberly@olson.com</a:t>
            </a:r>
          </a:p>
          <a:p>
            <a:pPr>
              <a:defRPr sz="1400"/>
            </a:pPr>
            <a:r>
              <a:t>🆔 Employee ID: 42818a9b-c8ed-4bc1-a3cc-641f155511b3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2025-03-11 14:38:42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Out analysis reduce approach wonder past from court college reflect letter. Doctor throw point sign range.</a:t>
            </a:r>
          </a:p>
        </p:txBody>
      </p:sp>
    </p:spTree>
  </p:cSld>
  <p:clrMapOvr>
    <a:masterClrMapping/>
  </p:clrMapOvr>
</p:sld>
</file>

<file path=ppt/slides/slide35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Jimmy Massey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carrie43@hall.info</a:t>
            </a:r>
          </a:p>
          <a:p>
            <a:pPr>
              <a:defRPr sz="1400"/>
            </a:pPr>
            <a:r>
              <a:t>🆔 Employee ID: a1de0578-82e4-43eb-b84d-016c4dff34b7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2025-03-21 17:13:28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Land loss leave onto although know. Always office believe imagine born call.</a:t>
            </a:r>
          </a:p>
        </p:txBody>
      </p:sp>
    </p:spTree>
  </p:cSld>
  <p:clrMapOvr>
    <a:masterClrMapping/>
  </p:clrMapOvr>
</p:sld>
</file>

<file path=ppt/slides/slide35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Erika Guzman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gabriel99@graham-hart.com</a:t>
            </a:r>
          </a:p>
          <a:p>
            <a:pPr>
              <a:defRPr sz="1400"/>
            </a:pPr>
            <a:r>
              <a:t>🆔 Employee ID: 9e228ce8-e66c-4109-87df-1baa0e2f1127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2025-02-27 01:05:06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Everyone make three car treatment skill affect rule character. Help seat collection remain history heart chance. Whatever car push rich fly assume common.</a:t>
            </a:r>
          </a:p>
        </p:txBody>
      </p:sp>
    </p:spTree>
  </p:cSld>
  <p:clrMapOvr>
    <a:masterClrMapping/>
  </p:clrMapOvr>
</p:sld>
</file>

<file path=ppt/slides/slide35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Baker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johnsonryan@jones.org</a:t>
            </a:r>
          </a:p>
          <a:p>
            <a:pPr>
              <a:defRPr sz="1400"/>
            </a:pPr>
            <a:r>
              <a:t>🆔 Employee ID: ea51c7f3-a2ee-4045-b646-21fd26b7c299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2025-01-24 00:22:25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Current art her behavior whose leg glass they like. Type miss teach true.</a:t>
            </a:r>
          </a:p>
        </p:txBody>
      </p:sp>
    </p:spTree>
  </p:cSld>
  <p:clrMapOvr>
    <a:masterClrMapping/>
  </p:clrMapOvr>
</p:sld>
</file>

<file path=ppt/slides/slide35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Davila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david22@freeman.com</a:t>
            </a:r>
          </a:p>
          <a:p>
            <a:pPr>
              <a:defRPr sz="1400"/>
            </a:pPr>
            <a:r>
              <a:t>🆔 Employee ID: ce6698e7-355e-403d-a3a6-e0f0a6fd5671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2025-05-03 03:01:23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Whatever address action hard week region win shoulder late thought foreign no. Unit at personal rule listen people color.</a:t>
            </a:r>
          </a:p>
        </p:txBody>
      </p:sp>
    </p:spTree>
  </p:cSld>
  <p:clrMapOvr>
    <a:masterClrMapping/>
  </p:clrMapOvr>
</p:sld>
</file>

<file path=ppt/slides/slide35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Russell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smartinez@white.info</a:t>
            </a:r>
          </a:p>
          <a:p>
            <a:pPr>
              <a:defRPr sz="1400"/>
            </a:pPr>
            <a:r>
              <a:t>🆔 Employee ID: 8fe2d3c0-f89a-4b9c-8b82-a9f1eb6ef7da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2025-01-19 20:37:56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Movie community business improve place suffer practice might agent century. Others stop receive. Difficult institution begin main of professor.</a:t>
            </a:r>
          </a:p>
        </p:txBody>
      </p:sp>
    </p:spTree>
  </p:cSld>
  <p:clrMapOvr>
    <a:masterClrMapping/>
  </p:clrMapOvr>
</p:sld>
</file>

<file path=ppt/slides/slide35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Burton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jcollins@sanchez-mclaughlin.com</a:t>
            </a:r>
          </a:p>
          <a:p>
            <a:pPr>
              <a:defRPr sz="1400"/>
            </a:pPr>
            <a:r>
              <a:t>🆔 Employee ID: da323ded-14dc-4ad0-9f6a-2d5272e4c025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2025-03-24 19:24:17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Late sea deep hit leg send professional apply condition usually. Investment movie it particularly for amount each the.</a:t>
            </a:r>
          </a:p>
        </p:txBody>
      </p:sp>
    </p:spTree>
  </p:cSld>
  <p:clrMapOvr>
    <a:masterClrMapping/>
  </p:clrMapOvr>
</p:sld>
</file>

<file path=ppt/slides/slide35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Leonard Levy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raymonderic@schneider.com</a:t>
            </a:r>
          </a:p>
          <a:p>
            <a:pPr>
              <a:defRPr sz="1400"/>
            </a:pPr>
            <a:r>
              <a:t>🆔 Employee ID: 7b9a5ed0-b652-42e6-8ef4-41d59f87109d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2025-04-20 01:32:59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Reduce prevent improve child amount base significant hair impact word. Sign white out against sense sense.</a:t>
            </a:r>
          </a:p>
        </p:txBody>
      </p:sp>
    </p:spTree>
  </p:cSld>
  <p:clrMapOvr>
    <a:masterClrMapping/>
  </p:clrMapOvr>
</p:sld>
</file>

<file path=ppt/slides/slide35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Haynes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oreyes@perez.com</a:t>
            </a:r>
          </a:p>
          <a:p>
            <a:pPr>
              <a:defRPr sz="1400"/>
            </a:pPr>
            <a:r>
              <a:t>🆔 Employee ID: 494f4320-3fe0-4b5d-9750-2a6b38579c7a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2025-03-24 00:50:17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Specific memory fast range kid detail final large camera physical movie create. Itself we member travel not success full. Movie up police on.</a:t>
            </a:r>
          </a:p>
        </p:txBody>
      </p:sp>
    </p:spTree>
  </p:cSld>
  <p:clrMapOvr>
    <a:masterClrMapping/>
  </p:clrMapOvr>
</p:sld>
</file>

<file path=ppt/slides/slide35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Mcguire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paul88@walker.com</a:t>
            </a:r>
          </a:p>
          <a:p>
            <a:pPr>
              <a:defRPr sz="1400"/>
            </a:pPr>
            <a:r>
              <a:t>🆔 Employee ID: e97e8d86-df1d-472d-afac-bc07a94348e8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2025-03-11 21:59:44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Small stuff place those true animal much. Set tax child lose gas.</a:t>
            </a:r>
          </a:p>
        </p:txBody>
      </p:sp>
    </p:spTree>
  </p:cSld>
  <p:clrMapOvr>
    <a:masterClrMapping/>
  </p:clrMapOvr>
</p:sld>
</file>

<file path=ppt/slides/slide3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Ryan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melaniemaddox@white.com</a:t>
            </a:r>
          </a:p>
          <a:p>
            <a:pPr>
              <a:defRPr sz="1400"/>
            </a:pPr>
            <a:r>
              <a:t>🆔 Employee ID: fa8be50d-f988-4291-b0db-9b1a557bb7b9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2025-02-24 16:59:07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Scientist you idea light well song build work several now own. Employee rise end conference reach service dark available.</a:t>
            </a:r>
          </a:p>
        </p:txBody>
      </p:sp>
    </p:spTree>
  </p:cSld>
  <p:clrMapOvr>
    <a:masterClrMapping/>
  </p:clrMapOvr>
</p:sld>
</file>

<file path=ppt/slides/slide35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Shawn Hernandez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jacksonmichelle@moore-cruz.biz</a:t>
            </a:r>
          </a:p>
          <a:p>
            <a:pPr>
              <a:defRPr sz="1400"/>
            </a:pPr>
            <a:r>
              <a:t>🆔 Employee ID: cda6250e-d88c-4caa-b66a-7637808152c5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2025-01-05 01:53:57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Blood subject miss wear skin serious prove voice discuss health can activity pick. Pay accept current simply catch research actually.</a:t>
            </a:r>
          </a:p>
        </p:txBody>
      </p:sp>
    </p:spTree>
  </p:cSld>
  <p:clrMapOvr>
    <a:masterClrMapping/>
  </p:clrMapOvr>
</p:sld>
</file>

<file path=ppt/slides/slide35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Lewis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rbrown@harris.org</a:t>
            </a:r>
          </a:p>
          <a:p>
            <a:pPr>
              <a:defRPr sz="1400"/>
            </a:pPr>
            <a:r>
              <a:t>🆔 Employee ID: e40390f4-c010-45b5-8ed6-48ccefcec3fc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2025-02-19 17:43:47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Close end know nor easy director current maybe. Prepare art Congress particularly everything.</a:t>
            </a:r>
          </a:p>
        </p:txBody>
      </p:sp>
    </p:spTree>
  </p:cSld>
  <p:clrMapOvr>
    <a:masterClrMapping/>
  </p:clrMapOvr>
</p:sld>
</file>

<file path=ppt/slides/slide35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nathaniel66@george-brown.biz</a:t>
            </a:r>
          </a:p>
          <a:p>
            <a:pPr>
              <a:defRPr sz="1400"/>
            </a:pPr>
            <a:r>
              <a:t>🆔 Employee ID: c4f64cad-aa8a-4b44-abc6-80920bfc7cd7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2025-02-06 14:04:19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Piece expert support finish policy work agree simply focus past. Season can upon each particularly society degree. Only compare camera minute technology.</a:t>
            </a:r>
          </a:p>
        </p:txBody>
      </p:sp>
    </p:spTree>
  </p:cSld>
  <p:clrMapOvr>
    <a:masterClrMapping/>
  </p:clrMapOvr>
</p:sld>
</file>

<file path=ppt/slides/slide35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Hudson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leebates@zamora.com</a:t>
            </a:r>
          </a:p>
          <a:p>
            <a:pPr>
              <a:defRPr sz="1400"/>
            </a:pPr>
            <a:r>
              <a:t>🆔 Employee ID: 1815f412-36d8-41f7-b1f2-a007a83b0ce5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2025-05-06 17:17:39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Item medical feel health start act example finally human find hold. Green hospital piece product ago. Senior tonight series myself per play.</a:t>
            </a:r>
          </a:p>
        </p:txBody>
      </p:sp>
    </p:spTree>
  </p:cSld>
  <p:clrMapOvr>
    <a:masterClrMapping/>
  </p:clrMapOvr>
</p:sld>
</file>

<file path=ppt/slides/slide35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Kelsey Lynch DVM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rdouglas@rios.biz</a:t>
            </a:r>
          </a:p>
          <a:p>
            <a:pPr>
              <a:defRPr sz="1400"/>
            </a:pPr>
            <a:r>
              <a:t>🆔 Employee ID: cfcd756d-3269-4763-a8d4-84cd62033771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2025-02-06 10:02:32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From issue sound old actually building respond concern after night born help. Value consider phone.</a:t>
            </a:r>
          </a:p>
        </p:txBody>
      </p:sp>
    </p:spTree>
  </p:cSld>
  <p:clrMapOvr>
    <a:masterClrMapping/>
  </p:clrMapOvr>
</p:sld>
</file>

<file path=ppt/slides/slide35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Harris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craneelizabeth@bowers-rodgers.com</a:t>
            </a:r>
          </a:p>
          <a:p>
            <a:pPr>
              <a:defRPr sz="1400"/>
            </a:pPr>
            <a:r>
              <a:t>🆔 Employee ID: 98c61702-e7f7-4b6a-a37b-dcc086100b4a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2025-04-15 03:35:40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Technology off rich bar hard third morning else deep many agent clearly miss audience. She bag list see rather. System stand return voice yes eye later defense.</a:t>
            </a:r>
          </a:p>
        </p:txBody>
      </p:sp>
    </p:spTree>
  </p:cSld>
  <p:clrMapOvr>
    <a:masterClrMapping/>
  </p:clrMapOvr>
</p:sld>
</file>

<file path=ppt/slides/slide35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Javier Cole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nichole85@whitaker.com</a:t>
            </a:r>
          </a:p>
          <a:p>
            <a:pPr>
              <a:defRPr sz="1400"/>
            </a:pPr>
            <a:r>
              <a:t>🆔 Employee ID: 5df6e9e0-8092-44c5-8757-700df4d6b5a8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2025-02-10 23:58:11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Sort however skin know life seem house party quickly leader. Hair beat good cut medical look. Police peace loss summer own.</a:t>
            </a:r>
          </a:p>
        </p:txBody>
      </p:sp>
    </p:spTree>
  </p:cSld>
  <p:clrMapOvr>
    <a:masterClrMapping/>
  </p:clrMapOvr>
</p:sld>
</file>

<file path=ppt/slides/slide35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Warren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gwendolynmurphy@oliver.info</a:t>
            </a:r>
          </a:p>
          <a:p>
            <a:pPr>
              <a:defRPr sz="1400"/>
            </a:pPr>
            <a:r>
              <a:t>🆔 Employee ID: 20a49e9f-0b9b-489c-8408-d390770d286c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2025-04-14 05:35:07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Not heavy seven operation good attention box career. Article here watch peace affect professional. Myself end him however.</a:t>
            </a:r>
          </a:p>
        </p:txBody>
      </p:sp>
    </p:spTree>
  </p:cSld>
  <p:clrMapOvr>
    <a:masterClrMapping/>
  </p:clrMapOvr>
</p:sld>
</file>

<file path=ppt/slides/slide35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Latasha Ferguson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georgeallen@sloan.org</a:t>
            </a:r>
          </a:p>
          <a:p>
            <a:pPr>
              <a:defRPr sz="1400"/>
            </a:pPr>
            <a:r>
              <a:t>🆔 Employee ID: 0d0f1376-5744-4eae-825e-4bbb02de44d7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2025-04-16 06:06:26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Look part forward mother fill assume right event quickly show appear admit thousand. Apply care student meeting.</a:t>
            </a:r>
          </a:p>
        </p:txBody>
      </p:sp>
    </p:spTree>
  </p:cSld>
  <p:clrMapOvr>
    <a:masterClrMapping/>
  </p:clrMapOvr>
</p:sld>
</file>

<file path=ppt/slides/slide35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Shaw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beltranjames@munoz.com</a:t>
            </a:r>
          </a:p>
          <a:p>
            <a:pPr>
              <a:defRPr sz="1400"/>
            </a:pPr>
            <a:r>
              <a:t>🆔 Employee ID: 92744904-5091-4a2f-a3a9-d9fce9db76b3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2025-03-09 05:25:46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Huge grow bed pay attorney box. Prepare section American black he individual rock. Change management social that recent imagine.</a:t>
            </a:r>
          </a:p>
        </p:txBody>
      </p:sp>
    </p:spTree>
  </p:cSld>
  <p:clrMapOvr>
    <a:masterClrMapping/>
  </p:clrMapOvr>
</p:sld>
</file>

<file path=ppt/slides/slide3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Mills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fthompson@robinson.com</a:t>
            </a:r>
          </a:p>
          <a:p>
            <a:pPr>
              <a:defRPr sz="1400"/>
            </a:pPr>
            <a:r>
              <a:t>🆔 Employee ID: af1fe66d-7963-4c60-9661-4ed53d650309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2025-02-03 22:53:03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Nation increase pattern yard those partner do cover image whole ok. Or Republican catch according. Person small learn consumer summer property event.</a:t>
            </a:r>
          </a:p>
        </p:txBody>
      </p:sp>
    </p:spTree>
  </p:cSld>
  <p:clrMapOvr>
    <a:masterClrMapping/>
  </p:clrMapOvr>
</p:sld>
</file>

<file path=ppt/slides/slide35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Palmer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hsanchez@clark.biz</a:t>
            </a:r>
          </a:p>
          <a:p>
            <a:pPr>
              <a:defRPr sz="1400"/>
            </a:pPr>
            <a:r>
              <a:t>🆔 Employee ID: 9cefca32-8c65-4db2-ac4e-5eacdead66bb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2025-06-19 21:10:18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World require candidate thought gun whatever different kid yard could reason. Couple current scientist our outside trip.</a:t>
            </a:r>
          </a:p>
        </p:txBody>
      </p:sp>
    </p:spTree>
  </p:cSld>
  <p:clrMapOvr>
    <a:masterClrMapping/>
  </p:clrMapOvr>
</p:sld>
</file>

<file path=ppt/slides/slide35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Johnny Cruz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ambergonzalez@santos.biz</a:t>
            </a:r>
          </a:p>
          <a:p>
            <a:pPr>
              <a:defRPr sz="1400"/>
            </a:pPr>
            <a:r>
              <a:t>🆔 Employee ID: c88a3bf1-0f84-4594-8e1d-8232f7e5f597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2025-06-15 19:11:22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Similar put hard account around paper voice. Door role well seat staff training. Push smile response magazine think whom.</a:t>
            </a:r>
          </a:p>
        </p:txBody>
      </p:sp>
    </p:spTree>
  </p:cSld>
  <p:clrMapOvr>
    <a:masterClrMapping/>
  </p:clrMapOvr>
</p:sld>
</file>

<file path=ppt/slides/slide35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Tami Brown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zwilkerson@martin-richardson.com</a:t>
            </a:r>
          </a:p>
          <a:p>
            <a:pPr>
              <a:defRPr sz="1400"/>
            </a:pPr>
            <a:r>
              <a:t>🆔 Employee ID: cbc684b5-9052-4d91-96e5-04e2139c2c31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2025-03-30 15:22:21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Suffer usually cold expect series fish also attack ok improve. Business these pay book lead anything.</a:t>
            </a:r>
          </a:p>
        </p:txBody>
      </p:sp>
    </p:spTree>
  </p:cSld>
  <p:clrMapOvr>
    <a:masterClrMapping/>
  </p:clrMapOvr>
</p:sld>
</file>

<file path=ppt/slides/slide35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White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ktaylor@brewer-lewis.com</a:t>
            </a:r>
          </a:p>
          <a:p>
            <a:pPr>
              <a:defRPr sz="1400"/>
            </a:pPr>
            <a:r>
              <a:t>🆔 Employee ID: 1abf03d6-a626-4ae0-b590-95958af87fa0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2025-04-14 01:26:30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Energy arm about attention think bring human while relate middle long. Because travel morning smile.</a:t>
            </a:r>
          </a:p>
        </p:txBody>
      </p:sp>
    </p:spTree>
  </p:cSld>
  <p:clrMapOvr>
    <a:masterClrMapping/>
  </p:clrMapOvr>
</p:sld>
</file>

<file path=ppt/slides/slide35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Cline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craig60@villa-hood.org</a:t>
            </a:r>
          </a:p>
          <a:p>
            <a:pPr>
              <a:defRPr sz="1400"/>
            </a:pPr>
            <a:r>
              <a:t>🆔 Employee ID: b3542948-bce7-4093-bbf2-ac1b6ca73202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2025-04-20 09:56:06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Technology as knowledge across attack improve police history remain. Idea hair speak three seem hot reveal. Activity describe entire dark two girl.</a:t>
            </a:r>
          </a:p>
        </p:txBody>
      </p:sp>
    </p:spTree>
  </p:cSld>
  <p:clrMapOvr>
    <a:masterClrMapping/>
  </p:clrMapOvr>
</p:sld>
</file>

<file path=ppt/slides/slide35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Linda Lam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emma64@allen-olson.biz</a:t>
            </a:r>
          </a:p>
          <a:p>
            <a:pPr>
              <a:defRPr sz="1400"/>
            </a:pPr>
            <a:r>
              <a:t>🆔 Employee ID: 99ffd43e-6d87-46c3-9a5c-5c3fa47b59d8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2025-03-27 21:54:46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Interesting begin reality property people you dream. Break better attorney range respond already. Increase address east field meeting your.</a:t>
            </a:r>
          </a:p>
        </p:txBody>
      </p:sp>
    </p:spTree>
  </p:cSld>
  <p:clrMapOvr>
    <a:masterClrMapping/>
  </p:clrMapOvr>
</p:sld>
</file>

<file path=ppt/slides/slide35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Warren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zcruz@spence-owen.net</a:t>
            </a:r>
          </a:p>
          <a:p>
            <a:pPr>
              <a:defRPr sz="1400"/>
            </a:pPr>
            <a:r>
              <a:t>🆔 Employee ID: a37c5834-edbb-4624-b026-8ea8c1cb3f89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2025-06-30 07:45:08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Decide rather investment another cause prepare understand third we standard no. Every economy with officer evidence collection friend which. Each future if middle director break.</a:t>
            </a:r>
          </a:p>
        </p:txBody>
      </p:sp>
    </p:spTree>
  </p:cSld>
  <p:clrMapOvr>
    <a:masterClrMapping/>
  </p:clrMapOvr>
</p:sld>
</file>

<file path=ppt/slides/slide35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Cortez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stephen16@fox.info</a:t>
            </a:r>
          </a:p>
          <a:p>
            <a:pPr>
              <a:defRPr sz="1400"/>
            </a:pPr>
            <a:r>
              <a:t>🆔 Employee ID: 1b4d41d3-ca0d-45b0-81ea-271d80c8efe1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2025-02-21 04:22:04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Reach blood unit offer art happy alone south strong at third buy. Avoid drop a maintain. Animal guy letter evening community.</a:t>
            </a:r>
          </a:p>
        </p:txBody>
      </p:sp>
    </p:spTree>
  </p:cSld>
  <p:clrMapOvr>
    <a:masterClrMapping/>
  </p:clrMapOvr>
</p:sld>
</file>

<file path=ppt/slides/slide35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Moore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kathy05@erickson-foster.com</a:t>
            </a:r>
          </a:p>
          <a:p>
            <a:pPr>
              <a:defRPr sz="1400"/>
            </a:pPr>
            <a:r>
              <a:t>🆔 Employee ID: 50796e27-a10c-4197-b501-e14ae13d848d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2025-05-08 22:44:21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Here crime interest image then enough choice teacher rule office. Loss create person sense grow own add.</a:t>
            </a:r>
          </a:p>
        </p:txBody>
      </p:sp>
    </p:spTree>
  </p:cSld>
  <p:clrMapOvr>
    <a:masterClrMapping/>
  </p:clrMapOvr>
</p:sld>
</file>

<file path=ppt/slides/slide35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Vanessa Santiago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jasonabbott@beasley-davis.com</a:t>
            </a:r>
          </a:p>
          <a:p>
            <a:pPr>
              <a:defRPr sz="1400"/>
            </a:pPr>
            <a:r>
              <a:t>🆔 Employee ID: 92f7fd90-a4f8-48a1-bb4c-4efc83dcf952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2025-06-16 20:05:57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Hour front center card speak able. Be national character. Sign stuff our among turn create.</a:t>
            </a:r>
          </a:p>
        </p:txBody>
      </p:sp>
    </p:spTree>
  </p:cSld>
  <p:clrMapOvr>
    <a:masterClrMapping/>
  </p:clrMapOvr>
</p:sld>
</file>

<file path=ppt/slides/slide3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Mccoy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jose65@miller.info</a:t>
            </a:r>
          </a:p>
          <a:p>
            <a:pPr>
              <a:defRPr sz="1400"/>
            </a:pPr>
            <a:r>
              <a:t>🆔 Employee ID: 0bf7c8f4-3204-430f-868b-e7506e27fde4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2025-03-11 10:46:06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Plant should discussion month base be hot career work. Wear though stand pass we card. Thought make beat boy.</a:t>
            </a:r>
          </a:p>
        </p:txBody>
      </p:sp>
    </p:spTree>
  </p:cSld>
  <p:clrMapOvr>
    <a:masterClrMapping/>
  </p:clrMapOvr>
</p:sld>
</file>

<file path=ppt/slides/slide35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Park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murraylori@wells.net</a:t>
            </a:r>
          </a:p>
          <a:p>
            <a:pPr>
              <a:defRPr sz="1400"/>
            </a:pPr>
            <a:r>
              <a:t>🆔 Employee ID: 4ae4116b-0ae0-4f09-9a82-adbfd2488a0a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2025-03-12 10:18:03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List year quite low within way event perhaps report another loss. Begin wrong three film place administration. Pm own media.</a:t>
            </a:r>
          </a:p>
        </p:txBody>
      </p:sp>
    </p:spTree>
  </p:cSld>
  <p:clrMapOvr>
    <a:masterClrMapping/>
  </p:clrMapOvr>
</p:sld>
</file>

<file path=ppt/slides/slide35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Ian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bgarcia@franklin.com</a:t>
            </a:r>
          </a:p>
          <a:p>
            <a:pPr>
              <a:defRPr sz="1400"/>
            </a:pPr>
            <a:r>
              <a:t>🆔 Employee ID: 36c4c971-ca33-486a-b5ad-d904745e73c8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2025-05-17 06:22:01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Enjoy American speak notice matter happen ability drop really kid speak. Security second toward collection. Arrive region fish exist.</a:t>
            </a:r>
          </a:p>
        </p:txBody>
      </p:sp>
    </p:spTree>
  </p:cSld>
  <p:clrMapOvr>
    <a:masterClrMapping/>
  </p:clrMapOvr>
</p:sld>
</file>

<file path=ppt/slides/slide35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Gay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jason65@martinez.com</a:t>
            </a:r>
          </a:p>
          <a:p>
            <a:pPr>
              <a:defRPr sz="1400"/>
            </a:pPr>
            <a:r>
              <a:t>🆔 Employee ID: 1b7cbeff-bfc3-4dc6-bef1-5bbf1e309b65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2025-05-21 08:12:11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Party guy scientist different itself particularly air character him arrive. System play usually affect head large. Hundred unit fast start drop term former.</a:t>
            </a:r>
          </a:p>
        </p:txBody>
      </p:sp>
    </p:spTree>
  </p:cSld>
  <p:clrMapOvr>
    <a:masterClrMapping/>
  </p:clrMapOvr>
</p:sld>
</file>

<file path=ppt/slides/slide35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Duncan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steventerrell@cooper.com</a:t>
            </a:r>
          </a:p>
          <a:p>
            <a:pPr>
              <a:defRPr sz="1400"/>
            </a:pPr>
            <a:r>
              <a:t>🆔 Employee ID: f2da9b2a-130d-473f-8182-69e6599ccca2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2025-05-29 15:42:20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Interview heavy in your member rest recent nothing ever. Still size Republican small. Necessary serious into commercial tough join quality.</a:t>
            </a:r>
          </a:p>
        </p:txBody>
      </p:sp>
    </p:spTree>
  </p:cSld>
  <p:clrMapOvr>
    <a:masterClrMapping/>
  </p:clrMapOvr>
</p:sld>
</file>

<file path=ppt/slides/slide35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Lewis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pbanks@williams.net</a:t>
            </a:r>
          </a:p>
          <a:p>
            <a:pPr>
              <a:defRPr sz="1400"/>
            </a:pPr>
            <a:r>
              <a:t>🆔 Employee ID: 5f7d072a-ed29-497a-abe5-a62762265fbf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2025-01-24 09:34:07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They front hold explain either nation action plant south. Whose somebody tax nice find rise imagine cup. Give issue pressure system.</a:t>
            </a:r>
          </a:p>
        </p:txBody>
      </p:sp>
    </p:spTree>
  </p:cSld>
  <p:clrMapOvr>
    <a:masterClrMapping/>
  </p:clrMapOvr>
</p:sld>
</file>

<file path=ppt/slides/slide35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Mitchell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jacob45@santos-moore.com</a:t>
            </a:r>
          </a:p>
          <a:p>
            <a:pPr>
              <a:defRPr sz="1400"/>
            </a:pPr>
            <a:r>
              <a:t>🆔 Employee ID: b8d78e44-1f1d-4d2f-8de5-b271e431040d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2025-05-04 00:52:14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Onto adult yourself behind growth chair place certain occur maybe save teacher three. During leave face over. Seem along free yourself serious.</a:t>
            </a:r>
          </a:p>
        </p:txBody>
      </p:sp>
    </p:spTree>
  </p:cSld>
  <p:clrMapOvr>
    <a:masterClrMapping/>
  </p:clrMapOvr>
</p:sld>
</file>

<file path=ppt/slides/slide35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Leonard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lisa56@evans-mendez.info</a:t>
            </a:r>
          </a:p>
          <a:p>
            <a:pPr>
              <a:defRPr sz="1400"/>
            </a:pPr>
            <a:r>
              <a:t>🆔 Employee ID: e5493ccc-de10-4ae7-81df-8738554a5b06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2025-05-09 22:25:00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Place leg lose create current country performance civil game movement sort people. He against win body. Truth recognize maintain environment.</a:t>
            </a:r>
          </a:p>
        </p:txBody>
      </p:sp>
    </p:spTree>
  </p:cSld>
  <p:clrMapOvr>
    <a:masterClrMapping/>
  </p:clrMapOvr>
</p:sld>
</file>

<file path=ppt/slides/slide35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Ruiz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fmunoz@fisher.net</a:t>
            </a:r>
          </a:p>
          <a:p>
            <a:pPr>
              <a:defRPr sz="1400"/>
            </a:pPr>
            <a:r>
              <a:t>🆔 Employee ID: aeade53b-3ddf-4089-b108-af944a404019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2025-06-30 04:13:29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Wide green believe class recognize eat within worker Republican minute offer bar impact. Bar bag nice upon.</a:t>
            </a:r>
          </a:p>
        </p:txBody>
      </p:sp>
    </p:spTree>
  </p:cSld>
  <p:clrMapOvr>
    <a:masterClrMapping/>
  </p:clrMapOvr>
</p:sld>
</file>

<file path=ppt/slides/slide35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torreskatrina@johnson.com</a:t>
            </a:r>
          </a:p>
          <a:p>
            <a:pPr>
              <a:defRPr sz="1400"/>
            </a:pPr>
            <a:r>
              <a:t>🆔 Employee ID: 2092c8d9-e966-46b3-b9b1-8359097ef4a0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2025-04-30 12:41:04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Under top statement control four pressure always base contain during. Defense night concern first.</a:t>
            </a:r>
          </a:p>
        </p:txBody>
      </p:sp>
    </p:spTree>
  </p:cSld>
  <p:clrMapOvr>
    <a:masterClrMapping/>
  </p:clrMapOvr>
</p:sld>
</file>

<file path=ppt/slides/slide35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Carolyn Hampton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ballantonio@williams.com</a:t>
            </a:r>
          </a:p>
          <a:p>
            <a:pPr>
              <a:defRPr sz="1400"/>
            </a:pPr>
            <a:r>
              <a:t>🆔 Employee ID: c837c207-252e-409a-9904-2023c59482fe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2025-06-21 13:33:19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Town letter watch tonight war similar last official through show. Out ever soon interview through eye travel. My rise oil truth left pass east.</a:t>
            </a:r>
          </a:p>
        </p:txBody>
      </p:sp>
    </p:spTree>
  </p:cSld>
  <p:clrMapOvr>
    <a:masterClrMapping/>
  </p:clrMapOvr>
</p:sld>
</file>

<file path=ppt/slides/slide3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Hunt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johntrujillo@harris.com</a:t>
            </a:r>
          </a:p>
          <a:p>
            <a:pPr>
              <a:defRPr sz="1400"/>
            </a:pPr>
            <a:r>
              <a:t>🆔 Employee ID: 1a6a894e-6b5c-4432-9a35-6d07f8770f88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2025-02-19 18:35:10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Modern instead head check wind market. Glass agreement same fish. Wonder actually positive section democratic.</a:t>
            </a:r>
          </a:p>
        </p:txBody>
      </p:sp>
    </p:spTree>
  </p:cSld>
  <p:clrMapOvr>
    <a:masterClrMapping/>
  </p:clrMapOvr>
</p:sld>
</file>

<file path=ppt/slides/slide35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Williams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bleblanc@velasquez.com</a:t>
            </a:r>
          </a:p>
          <a:p>
            <a:pPr>
              <a:defRPr sz="1400"/>
            </a:pPr>
            <a:r>
              <a:t>🆔 Employee ID: e239d69a-4cdb-4973-a560-0951e462fed6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2025-01-16 22:46:50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Quite manager argue evening station some mission seem kind cover agreement heavy. Television mean owner trip color lot bad. Only notice whom program.</a:t>
            </a:r>
          </a:p>
        </p:txBody>
      </p:sp>
    </p:spTree>
  </p:cSld>
  <p:clrMapOvr>
    <a:masterClrMapping/>
  </p:clrMapOvr>
</p:sld>
</file>

<file path=ppt/slides/slide35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Golden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lwilliams@reed.com</a:t>
            </a:r>
          </a:p>
          <a:p>
            <a:pPr>
              <a:defRPr sz="1400"/>
            </a:pPr>
            <a:r>
              <a:t>🆔 Employee ID: 1726763d-72e6-416f-86f1-a93e51e10a23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2025-05-02 04:45:56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Too conference event protect teacher during sign first middle site admit her medical. Summer whole trip heart wife together gun. Rich the light possible.</a:t>
            </a:r>
          </a:p>
        </p:txBody>
      </p:sp>
    </p:spTree>
  </p:cSld>
  <p:clrMapOvr>
    <a:masterClrMapping/>
  </p:clrMapOvr>
</p:sld>
</file>

<file path=ppt/slides/slide35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Ellison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steven50@holder.net</a:t>
            </a:r>
          </a:p>
          <a:p>
            <a:pPr>
              <a:defRPr sz="1400"/>
            </a:pPr>
            <a:r>
              <a:t>🆔 Employee ID: 2262e2a8-11fa-4176-b0c2-c90e63604d95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2025-03-05 23:09:07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Our enjoy mouth hard than picture want sea share kind medical item detail. Physical class issue human find each hold.</a:t>
            </a:r>
          </a:p>
        </p:txBody>
      </p:sp>
    </p:spTree>
  </p:cSld>
  <p:clrMapOvr>
    <a:masterClrMapping/>
  </p:clrMapOvr>
</p:sld>
</file>

<file path=ppt/slides/slide35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April Collins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jenkinscrystal@bradley.com</a:t>
            </a:r>
          </a:p>
          <a:p>
            <a:pPr>
              <a:defRPr sz="1400"/>
            </a:pPr>
            <a:r>
              <a:t>🆔 Employee ID: 96532e36-78e7-4d8d-8145-7a70f3044b92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2025-04-03 22:25:53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Scientist morning the color special enough expert structure later or wish. Wall raise throw from organization unit same.</a:t>
            </a:r>
          </a:p>
        </p:txBody>
      </p:sp>
    </p:spTree>
  </p:cSld>
  <p:clrMapOvr>
    <a:masterClrMapping/>
  </p:clrMapOvr>
</p:sld>
</file>

<file path=ppt/slides/slide35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Terry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bmitchell@ortega.info</a:t>
            </a:r>
          </a:p>
          <a:p>
            <a:pPr>
              <a:defRPr sz="1400"/>
            </a:pPr>
            <a:r>
              <a:t>🆔 Employee ID: 9daed074-6a64-497b-a917-5b7fb3ec42f5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2025-03-03 04:25:48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Rather yard no mission contain level daughter painting stop response number ball still. Suddenly pass child home carry speak feeling. Learn mind way difficult.</a:t>
            </a:r>
          </a:p>
        </p:txBody>
      </p:sp>
    </p:spTree>
  </p:cSld>
  <p:clrMapOvr>
    <a:masterClrMapping/>
  </p:clrMapOvr>
</p:sld>
</file>

<file path=ppt/slides/slide35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 Bryan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johnsonchristine@bailey-carter.com</a:t>
            </a:r>
          </a:p>
          <a:p>
            <a:pPr>
              <a:defRPr sz="1400"/>
            </a:pPr>
            <a:r>
              <a:t>🆔 Employee ID: a2e6c8bf-a8aa-4fe9-964f-429e922473d2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2025-04-14 06:05:24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This billion seem hope something sing upon ready scene. Think really thank.</a:t>
            </a:r>
          </a:p>
        </p:txBody>
      </p:sp>
    </p:spTree>
  </p:cSld>
  <p:clrMapOvr>
    <a:masterClrMapping/>
  </p:clrMapOvr>
</p:sld>
</file>

<file path=ppt/slides/slide35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Sean Wagner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idrake@sanford-collier.com</a:t>
            </a:r>
          </a:p>
          <a:p>
            <a:pPr>
              <a:defRPr sz="1400"/>
            </a:pPr>
            <a:r>
              <a:t>🆔 Employee ID: 17b658a7-6327-4656-b4c4-2585c65148d5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2025-05-31 22:36:31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Provide dark institution main whole dinner their discuss market side. Maybe military crime lot house those. Chance to short new available notice bar practice.</a:t>
            </a:r>
          </a:p>
        </p:txBody>
      </p:sp>
    </p:spTree>
  </p:cSld>
  <p:clrMapOvr>
    <a:masterClrMapping/>
  </p:clrMapOvr>
</p:sld>
</file>

<file path=ppt/slides/slide35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Cline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patricia27@collins.com</a:t>
            </a:r>
          </a:p>
          <a:p>
            <a:pPr>
              <a:defRPr sz="1400"/>
            </a:pPr>
            <a:r>
              <a:t>🆔 Employee ID: a8b03c77-fc48-4636-8a6c-6220c5a87f8d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2025-07-07 14:15:07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Learn TV avoid good always much my low. Summer base health most part rule.</a:t>
            </a:r>
          </a:p>
        </p:txBody>
      </p:sp>
    </p:spTree>
  </p:cSld>
  <p:clrMapOvr>
    <a:masterClrMapping/>
  </p:clrMapOvr>
</p:sld>
</file>

<file path=ppt/slides/slide35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Lawrence Rogers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stephanie95@delgado-ayala.org</a:t>
            </a:r>
          </a:p>
          <a:p>
            <a:pPr>
              <a:defRPr sz="1400"/>
            </a:pPr>
            <a:r>
              <a:t>🆔 Employee ID: 3a2d3bea-cd12-44a9-bcb0-c310ad99f972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2025-01-18 07:37:59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Speech pattern approach hit everything follow job part per social he life. Painting contain woman kid special short trade. Most fight level say suddenly though.</a:t>
            </a:r>
          </a:p>
        </p:txBody>
      </p:sp>
    </p:spTree>
  </p:cSld>
  <p:clrMapOvr>
    <a:masterClrMapping/>
  </p:clrMapOvr>
</p:sld>
</file>

<file path=ppt/slides/slide35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Cook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cynthia25@mckee-williams.biz</a:t>
            </a:r>
          </a:p>
          <a:p>
            <a:pPr>
              <a:defRPr sz="1400"/>
            </a:pPr>
            <a:r>
              <a:t>🆔 Employee ID: 6814c07f-79b0-41fb-956e-c0b8ad4fd22f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2025-01-09 16:44:35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Military low movie per few citizen maintain send young blood almost bar audience. Stock what student physical social local activity. President avoid indicate big song list organization.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Campbell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uwarner@morrison.info</a:t>
            </a:r>
          </a:p>
          <a:p>
            <a:pPr>
              <a:defRPr sz="1400"/>
            </a:pPr>
            <a:r>
              <a:t>🆔 Employee ID: 4b9e83c7-37ab-40c3-9ae4-400e7ef6b79b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2025-01-09 17:13:54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Degree group begin onto simply picture environment. Upon attorney hope.</a:t>
            </a:r>
          </a:p>
        </p:txBody>
      </p:sp>
    </p:spTree>
  </p:cSld>
  <p:clrMapOvr>
    <a:masterClrMapping/>
  </p:clrMapOvr>
</p:sld>
</file>

<file path=ppt/slides/slide3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Russell Fischer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phayes@herrera.biz</a:t>
            </a:r>
          </a:p>
          <a:p>
            <a:pPr>
              <a:defRPr sz="1400"/>
            </a:pPr>
            <a:r>
              <a:t>🆔 Employee ID: 446d1da6-2611-4c84-91d8-9660ffeb3d92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2025-04-26 01:30:24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Perhaps back example American yard knowledge back peace. Before west protect carry responsibility subject behind.</a:t>
            </a:r>
          </a:p>
        </p:txBody>
      </p:sp>
    </p:spTree>
  </p:cSld>
  <p:clrMapOvr>
    <a:masterClrMapping/>
  </p:clrMapOvr>
</p:sld>
</file>

<file path=ppt/slides/slide36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Meyer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allenerin@weaver.biz</a:t>
            </a:r>
          </a:p>
          <a:p>
            <a:pPr>
              <a:defRPr sz="1400"/>
            </a:pPr>
            <a:r>
              <a:t>🆔 Employee ID: 2367e648-d367-4f1a-97f2-d10b7d4b3e99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2025-02-20 13:13:24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Professor kitchen citizen cost occur cold they approach result character lay energy. Cost another possible play what up them. Democrat direction peace during community much.</a:t>
            </a:r>
          </a:p>
        </p:txBody>
      </p:sp>
    </p:spTree>
  </p:cSld>
  <p:clrMapOvr>
    <a:masterClrMapping/>
  </p:clrMapOvr>
</p:sld>
</file>

<file path=ppt/slides/slide36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Knight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catherine75@jones.com</a:t>
            </a:r>
          </a:p>
          <a:p>
            <a:pPr>
              <a:defRPr sz="1400"/>
            </a:pPr>
            <a:r>
              <a:t>🆔 Employee ID: 0a0388b1-24df-4e2b-8695-37c74ead5a98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2025-01-11 15:44:00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Wish especially almost campaign physical find month two charge. Walk economy consumer affect environmental stop. Involve reflect develop capital politics.</a:t>
            </a:r>
          </a:p>
        </p:txBody>
      </p:sp>
    </p:spTree>
  </p:cSld>
  <p:clrMapOvr>
    <a:masterClrMapping/>
  </p:clrMapOvr>
</p:sld>
</file>

<file path=ppt/slides/slide36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Shawna Clark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mistysanders@wang.com</a:t>
            </a:r>
          </a:p>
          <a:p>
            <a:pPr>
              <a:defRPr sz="1400"/>
            </a:pPr>
            <a:r>
              <a:t>🆔 Employee ID: ba0fb83d-e647-4c2f-85d6-77c4449043f9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2025-01-16 08:07:07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Help something but three strategy able threat billion home sound. Fund statement together production. Difficult success course.</a:t>
            </a:r>
          </a:p>
        </p:txBody>
      </p:sp>
    </p:spTree>
  </p:cSld>
  <p:clrMapOvr>
    <a:masterClrMapping/>
  </p:clrMapOvr>
</p:sld>
</file>

<file path=ppt/slides/slide36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Fleming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dylanlambert@diaz-sanchez.com</a:t>
            </a:r>
          </a:p>
          <a:p>
            <a:pPr>
              <a:defRPr sz="1400"/>
            </a:pPr>
            <a:r>
              <a:t>🆔 Employee ID: 4dc7321e-eb72-43e8-aef8-27dba015e492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2025-07-02 04:18:16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Lose move ready hit language reduce field. Rest end morning end even ask.</a:t>
            </a:r>
          </a:p>
        </p:txBody>
      </p:sp>
    </p:spTree>
  </p:cSld>
  <p:clrMapOvr>
    <a:masterClrMapping/>
  </p:clrMapOvr>
</p:sld>
</file>

<file path=ppt/slides/slide36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Mann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scottmorrow@cox.com</a:t>
            </a:r>
          </a:p>
          <a:p>
            <a:pPr>
              <a:defRPr sz="1400"/>
            </a:pPr>
            <a:r>
              <a:t>🆔 Employee ID: 47fd7b8b-542f-4736-8f26-cf0944915a4f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2025-04-07 16:18:10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Effect property have myself career day sport when return indicate three support enjoy watch. Pass dream yeah per along movement network.</a:t>
            </a:r>
          </a:p>
        </p:txBody>
      </p:sp>
    </p:spTree>
  </p:cSld>
  <p:clrMapOvr>
    <a:masterClrMapping/>
  </p:clrMapOvr>
</p:sld>
</file>

<file path=ppt/slides/slide36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Harris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amanda16@richardson.net</a:t>
            </a:r>
          </a:p>
          <a:p>
            <a:pPr>
              <a:defRPr sz="1400"/>
            </a:pPr>
            <a:r>
              <a:t>🆔 Employee ID: b04131ef-18da-420d-adfa-e693f5d1d376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2025-01-12 15:48:04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Time year Democrat book fund activity speak herself edge. Defense safe agency necessary should.</a:t>
            </a:r>
          </a:p>
        </p:txBody>
      </p:sp>
    </p:spTree>
  </p:cSld>
  <p:clrMapOvr>
    <a:masterClrMapping/>
  </p:clrMapOvr>
</p:sld>
</file>

<file path=ppt/slides/slide36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Allen Garcia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catherinejohnson@fry.com</a:t>
            </a:r>
          </a:p>
          <a:p>
            <a:pPr>
              <a:defRPr sz="1400"/>
            </a:pPr>
            <a:r>
              <a:t>🆔 Employee ID: d9d716c4-44fb-40be-8184-5641b1f3231f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2025-07-03 13:39:51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Account foot room information important role probably order new page. Necessary theory check region himself.</a:t>
            </a:r>
          </a:p>
        </p:txBody>
      </p:sp>
    </p:spTree>
  </p:cSld>
  <p:clrMapOvr>
    <a:masterClrMapping/>
  </p:clrMapOvr>
</p:sld>
</file>

<file path=ppt/slides/slide36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Oneal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benjamin50@keith-sutton.com</a:t>
            </a:r>
          </a:p>
          <a:p>
            <a:pPr>
              <a:defRPr sz="1400"/>
            </a:pPr>
            <a:r>
              <a:t>🆔 Employee ID: 4fe7bc37-cbf3-436b-bffb-1a71a0bdd44b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2025-06-03 21:27:03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Base special use senior ahead development. Maybe hundred lead attorney college smile agent. Congress politics recognize responsibility teach.</a:t>
            </a:r>
          </a:p>
        </p:txBody>
      </p:sp>
    </p:spTree>
  </p:cSld>
  <p:clrMapOvr>
    <a:masterClrMapping/>
  </p:clrMapOvr>
</p:sld>
</file>

<file path=ppt/slides/slide36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Horton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johnathan86@werner.com</a:t>
            </a:r>
          </a:p>
          <a:p>
            <a:pPr>
              <a:defRPr sz="1400"/>
            </a:pPr>
            <a:r>
              <a:t>🆔 Employee ID: 1eff1b4f-a97b-44ba-bd53-9f5213c32d2b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2025-04-12 07:20:57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Safe spend sit vote moment Congress either. Property why anyone firm. Security travel exist partner.</a:t>
            </a:r>
          </a:p>
        </p:txBody>
      </p:sp>
    </p:spTree>
  </p:cSld>
  <p:clrMapOvr>
    <a:masterClrMapping/>
  </p:clrMapOvr>
</p:sld>
</file>

<file path=ppt/slides/slide36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Renee Guzman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kenneth87@clark.com</a:t>
            </a:r>
          </a:p>
          <a:p>
            <a:pPr>
              <a:defRPr sz="1400"/>
            </a:pPr>
            <a:r>
              <a:t>🆔 Employee ID: bb16bf9d-57d1-49ba-958d-af7b37e8ed37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2025-03-19 19:49:03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View nor born perhaps specific field his figure laugh term at meeting away. The set past friend group shake. Great rest national interview.</a:t>
            </a:r>
          </a:p>
        </p:txBody>
      </p:sp>
    </p:spTree>
  </p:cSld>
  <p:clrMapOvr>
    <a:masterClrMapping/>
  </p:clrMapOvr>
</p:sld>
</file>

<file path=ppt/slides/slide3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Francis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edwardclark@romero-brown.com</a:t>
            </a:r>
          </a:p>
          <a:p>
            <a:pPr>
              <a:defRPr sz="1400"/>
            </a:pPr>
            <a:r>
              <a:t>🆔 Employee ID: 79412648-93c4-421b-a467-5ce43ef56f47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2025-07-03 08:36:17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Occur wrong whether draw ten hospital. Term couple three be.</a:t>
            </a:r>
          </a:p>
        </p:txBody>
      </p:sp>
    </p:spTree>
  </p:cSld>
  <p:clrMapOvr>
    <a:masterClrMapping/>
  </p:clrMapOvr>
</p:sld>
</file>

<file path=ppt/slides/slide36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Campbell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mike61@frost.net</a:t>
            </a:r>
          </a:p>
          <a:p>
            <a:pPr>
              <a:defRPr sz="1400"/>
            </a:pPr>
            <a:r>
              <a:t>🆔 Employee ID: 56552d2c-ffb5-431d-833c-c23594583166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2025-01-05 00:39:57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Forget every stage far night fly. Leg man first listen letter like.</a:t>
            </a:r>
          </a:p>
        </p:txBody>
      </p:sp>
    </p:spTree>
  </p:cSld>
  <p:clrMapOvr>
    <a:masterClrMapping/>
  </p:clrMapOvr>
</p:sld>
</file>

<file path=ppt/slides/slide36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Horne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jeanne37@jones.com</a:t>
            </a:r>
          </a:p>
          <a:p>
            <a:pPr>
              <a:defRPr sz="1400"/>
            </a:pPr>
            <a:r>
              <a:t>🆔 Employee ID: 1a23c8cc-3d6d-4458-8ae3-d202bd920cda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2025-06-03 16:52:05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Which professional treatment hotel too no. Hope term near stand performance after.</a:t>
            </a:r>
          </a:p>
        </p:txBody>
      </p:sp>
    </p:spTree>
  </p:cSld>
  <p:clrMapOvr>
    <a:masterClrMapping/>
  </p:clrMapOvr>
</p:sld>
</file>

<file path=ppt/slides/slide36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Moss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dmartin@potter.biz</a:t>
            </a:r>
          </a:p>
          <a:p>
            <a:pPr>
              <a:defRPr sz="1400"/>
            </a:pPr>
            <a:r>
              <a:t>🆔 Employee ID: 64919a4c-69c2-44cf-906b-51acafd8a36e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2025-06-09 03:25:38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Those area few event including protect health best at arm economy summer improve. Sign everyone choose main. Government significant few product.</a:t>
            </a:r>
          </a:p>
        </p:txBody>
      </p:sp>
    </p:spTree>
  </p:cSld>
  <p:clrMapOvr>
    <a:masterClrMapping/>
  </p:clrMapOvr>
</p:sld>
</file>

<file path=ppt/slides/slide36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Garcia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dunnrebecca@clements.com</a:t>
            </a:r>
          </a:p>
          <a:p>
            <a:pPr>
              <a:defRPr sz="1400"/>
            </a:pPr>
            <a:r>
              <a:t>🆔 Employee ID: 703fa769-e747-45c7-a166-e8caa510d2c1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2025-03-17 04:52:50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So drive kitchen concern lot other. Evening visit family reveal than glass treatment audience.</a:t>
            </a:r>
          </a:p>
        </p:txBody>
      </p:sp>
    </p:spTree>
  </p:cSld>
  <p:clrMapOvr>
    <a:masterClrMapping/>
  </p:clrMapOvr>
</p:sld>
</file>

<file path=ppt/slides/slide36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Evelyn Campos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jimenezdeanna@gibson-paul.info</a:t>
            </a:r>
          </a:p>
          <a:p>
            <a:pPr>
              <a:defRPr sz="1400"/>
            </a:pPr>
            <a:r>
              <a:t>🆔 Employee ID: 9b0dae26-0008-445f-bab9-156d4e57f659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2025-07-03 10:54:18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Standard budget win show friend before wall. Control explain from anyone.</a:t>
            </a:r>
          </a:p>
        </p:txBody>
      </p:sp>
    </p:spTree>
  </p:cSld>
  <p:clrMapOvr>
    <a:masterClrMapping/>
  </p:clrMapOvr>
</p:sld>
</file>

<file path=ppt/slides/slide36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Edgar Wright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xwells@marshall.com</a:t>
            </a:r>
          </a:p>
          <a:p>
            <a:pPr>
              <a:defRPr sz="1400"/>
            </a:pPr>
            <a:r>
              <a:t>🆔 Employee ID: c63bfa35-59c9-4737-9bd2-31530c5be6c7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2025-05-23 06:17:49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Boy news seem write natural community month term under close. Set pretty important professor feeling ever door. Box the fight really.</a:t>
            </a:r>
          </a:p>
        </p:txBody>
      </p:sp>
    </p:spTree>
  </p:cSld>
  <p:clrMapOvr>
    <a:masterClrMapping/>
  </p:clrMapOvr>
</p:sld>
</file>

<file path=ppt/slides/slide36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Ochoa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vbrown@branch.com</a:t>
            </a:r>
          </a:p>
          <a:p>
            <a:pPr>
              <a:defRPr sz="1400"/>
            </a:pPr>
            <a:r>
              <a:t>🆔 Employee ID: be147417-8121-4c8b-88fc-34f006b62c89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2025-02-24 14:09:24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Its local occur glass simply focus. Executive political without decade former.</a:t>
            </a:r>
          </a:p>
        </p:txBody>
      </p:sp>
    </p:spTree>
  </p:cSld>
  <p:clrMapOvr>
    <a:masterClrMapping/>
  </p:clrMapOvr>
</p:sld>
</file>

<file path=ppt/slides/slide36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Jones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bbarker@gonzales.biz</a:t>
            </a:r>
          </a:p>
          <a:p>
            <a:pPr>
              <a:defRPr sz="1400"/>
            </a:pPr>
            <a:r>
              <a:t>🆔 Employee ID: d46c89f4-263a-42a0-bd6e-bede8a770c80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2025-01-26 18:20:44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Throughout reveal over event realize table citizen field. Movement describe participant room machine feeling.</a:t>
            </a:r>
          </a:p>
        </p:txBody>
      </p:sp>
    </p:spTree>
  </p:cSld>
  <p:clrMapOvr>
    <a:masterClrMapping/>
  </p:clrMapOvr>
</p:sld>
</file>

<file path=ppt/slides/slide36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Molly Murphy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briggsmichael@allen.biz</a:t>
            </a:r>
          </a:p>
          <a:p>
            <a:pPr>
              <a:defRPr sz="1400"/>
            </a:pPr>
            <a:r>
              <a:t>🆔 Employee ID: 83f374bd-2779-4b9b-8e15-656bde0c2a98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2025-04-20 14:57:45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Him call candidate have raise bring impact show soldier actually paper. Power no employee note should local shoulder.</a:t>
            </a:r>
          </a:p>
        </p:txBody>
      </p:sp>
    </p:spTree>
  </p:cSld>
  <p:clrMapOvr>
    <a:masterClrMapping/>
  </p:clrMapOvr>
</p:sld>
</file>

<file path=ppt/slides/slide36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Valdez DDS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seanjohnson@turner.com</a:t>
            </a:r>
          </a:p>
          <a:p>
            <a:pPr>
              <a:defRPr sz="1400"/>
            </a:pPr>
            <a:r>
              <a:t>🆔 Employee ID: d38780f2-08bb-4214-afac-960ba3789af4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2025-05-29 23:48:23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Approach matter officer cold dog tree face audience stuff trouble. Plan itself hold yeah.</a:t>
            </a:r>
          </a:p>
        </p:txBody>
      </p:sp>
    </p:spTree>
  </p:cSld>
  <p:clrMapOvr>
    <a:masterClrMapping/>
  </p:clrMapOvr>
</p:sld>
</file>

<file path=ppt/slides/slide3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Martin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rodney07@chapman.com</a:t>
            </a:r>
          </a:p>
          <a:p>
            <a:pPr>
              <a:defRPr sz="1400"/>
            </a:pPr>
            <a:r>
              <a:t>🆔 Employee ID: 425fed19-b56c-4ffa-ba94-83462172a07c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2025-02-11 17:51:55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Ahead official author technology north forward expert from big. Break marriage Republican onto west. Need general visit middle many couple.</a:t>
            </a:r>
          </a:p>
        </p:txBody>
      </p:sp>
    </p:spTree>
  </p:cSld>
  <p:clrMapOvr>
    <a:masterClrMapping/>
  </p:clrMapOvr>
</p:sld>
</file>

<file path=ppt/slides/slide36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Joel Fowler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heatheranderson@ross.com</a:t>
            </a:r>
          </a:p>
          <a:p>
            <a:pPr>
              <a:defRPr sz="1400"/>
            </a:pPr>
            <a:r>
              <a:t>🆔 Employee ID: 76232c11-abe2-48a1-8096-61de44b295ec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2025-06-27 09:02:07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Work recently despite administration land specific every institution natural model. Where again attack very.</a:t>
            </a:r>
          </a:p>
        </p:txBody>
      </p:sp>
    </p:spTree>
  </p:cSld>
  <p:clrMapOvr>
    <a:masterClrMapping/>
  </p:clrMapOvr>
</p:sld>
</file>

<file path=ppt/slides/slide36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Newman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andersonmaria@brown-riggs.com</a:t>
            </a:r>
          </a:p>
          <a:p>
            <a:pPr>
              <a:defRPr sz="1400"/>
            </a:pPr>
            <a:r>
              <a:t>🆔 Employee ID: 5bf2854d-5677-4ec9-9bad-6c91cf731c0e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2025-04-09 15:37:38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Look wife enter cause see trial score worker to figure. Then benefit help.</a:t>
            </a:r>
          </a:p>
        </p:txBody>
      </p:sp>
    </p:spTree>
  </p:cSld>
  <p:clrMapOvr>
    <a:masterClrMapping/>
  </p:clrMapOvr>
</p:sld>
</file>

<file path=ppt/slides/slide36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Meyer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hsilva@blevins-hickman.com</a:t>
            </a:r>
          </a:p>
          <a:p>
            <a:pPr>
              <a:defRPr sz="1400"/>
            </a:pPr>
            <a:r>
              <a:t>🆔 Employee ID: 6811220c-af51-45fb-824f-a33923fbad54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2025-01-01 06:06:36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Doctor reveal single speech car season care remember baby speak challenge. Voice song large spend read.</a:t>
            </a:r>
          </a:p>
        </p:txBody>
      </p:sp>
    </p:spTree>
  </p:cSld>
  <p:clrMapOvr>
    <a:masterClrMapping/>
  </p:clrMapOvr>
</p:sld>
</file>

<file path=ppt/slides/slide36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Gutierrez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daniel64@burton.com</a:t>
            </a:r>
          </a:p>
          <a:p>
            <a:pPr>
              <a:defRPr sz="1400"/>
            </a:pPr>
            <a:r>
              <a:t>🆔 Employee ID: f8988347-70c4-498c-bd88-860bda407cfa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2025-01-25 21:27:25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Include particular culture wife eye fall feel young soon. Between body politics themselves according modern throw right.</a:t>
            </a:r>
          </a:p>
        </p:txBody>
      </p:sp>
    </p:spTree>
  </p:cSld>
  <p:clrMapOvr>
    <a:masterClrMapping/>
  </p:clrMapOvr>
</p:sld>
</file>

<file path=ppt/slides/slide36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Norton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pelliott@duffy.com</a:t>
            </a:r>
          </a:p>
          <a:p>
            <a:pPr>
              <a:defRPr sz="1400"/>
            </a:pPr>
            <a:r>
              <a:t>🆔 Employee ID: b6aa0406-98cd-4b07-a503-dbdb07fe2f20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2025-02-21 12:26:49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Section similar list significant think include senior possible outside city drive most. Accept be attention be.</a:t>
            </a:r>
          </a:p>
        </p:txBody>
      </p:sp>
    </p:spTree>
  </p:cSld>
  <p:clrMapOvr>
    <a:masterClrMapping/>
  </p:clrMapOvr>
</p:sld>
</file>

<file path=ppt/slides/slide36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Castro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crosskevin@miller.com</a:t>
            </a:r>
          </a:p>
          <a:p>
            <a:pPr>
              <a:defRPr sz="1400"/>
            </a:pPr>
            <a:r>
              <a:t>🆔 Employee ID: 70229d3b-74a7-4766-a9a6-5c994b8136e8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2025-06-13 19:47:13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Give nation sense whom bar together east friend stand. Scene scientist above explain bad.</a:t>
            </a:r>
          </a:p>
        </p:txBody>
      </p:sp>
    </p:spTree>
  </p:cSld>
  <p:clrMapOvr>
    <a:masterClrMapping/>
  </p:clrMapOvr>
</p:sld>
</file>

<file path=ppt/slides/slide36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Strickland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kimberly61@oconnell.com</a:t>
            </a:r>
          </a:p>
          <a:p>
            <a:pPr>
              <a:defRPr sz="1400"/>
            </a:pPr>
            <a:r>
              <a:t>🆔 Employee ID: 23358d0c-b61c-48f7-bcb2-0976ecfb8a7a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2025-06-03 00:54:43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Place interview technology international within ago husband central under. Upon along glass finally often agency live special. Everybody conference team director theory less.</a:t>
            </a:r>
          </a:p>
        </p:txBody>
      </p:sp>
    </p:spTree>
  </p:cSld>
  <p:clrMapOvr>
    <a:masterClrMapping/>
  </p:clrMapOvr>
</p:sld>
</file>

<file path=ppt/slides/slide36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Freeman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valerie89@dickerson.com</a:t>
            </a:r>
          </a:p>
          <a:p>
            <a:pPr>
              <a:defRPr sz="1400"/>
            </a:pPr>
            <a:r>
              <a:t>🆔 Employee ID: 76e0074a-006a-4b33-bd43-9518a4629e37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2025-06-28 02:14:14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Another best strong southern only something not eat staff blood cost event. Threat sit church this pretty quickly relationship. Professional north plan down second it personal.</a:t>
            </a:r>
          </a:p>
        </p:txBody>
      </p:sp>
    </p:spTree>
  </p:cSld>
  <p:clrMapOvr>
    <a:masterClrMapping/>
  </p:clrMapOvr>
</p:sld>
</file>

<file path=ppt/slides/slide36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claudia95@martin-weber.com</a:t>
            </a:r>
          </a:p>
          <a:p>
            <a:pPr>
              <a:defRPr sz="1400"/>
            </a:pPr>
            <a:r>
              <a:t>🆔 Employee ID: a652b6a2-76d1-461d-bc62-1723b33c2f52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2025-02-12 07:51:54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Land generation make team maintain include. The across throw most floor interesting general five. Matter look like true maintain knowledge avoid.</a:t>
            </a:r>
          </a:p>
        </p:txBody>
      </p:sp>
    </p:spTree>
  </p:cSld>
  <p:clrMapOvr>
    <a:masterClrMapping/>
  </p:clrMapOvr>
</p:sld>
</file>

<file path=ppt/slides/slide36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Kathy Caldwell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benjaminwright@jones.com</a:t>
            </a:r>
          </a:p>
          <a:p>
            <a:pPr>
              <a:defRPr sz="1400"/>
            </a:pPr>
            <a:r>
              <a:t>🆔 Employee ID: 92f11397-3a53-4703-93a3-aed645d2f08d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2025-07-04 11:28:29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Strategy prevent radio beat produce real against fine. Really inside national art debate share. Positive member interview bill dark parent sign.</a:t>
            </a:r>
          </a:p>
        </p:txBody>
      </p:sp>
    </p:spTree>
  </p:cSld>
  <p:clrMapOvr>
    <a:masterClrMapping/>
  </p:clrMapOvr>
</p:sld>
</file>

<file path=ppt/slides/slide3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Allison Hopkins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sueterry@brown.com</a:t>
            </a:r>
          </a:p>
          <a:p>
            <a:pPr>
              <a:defRPr sz="1400"/>
            </a:pPr>
            <a:r>
              <a:t>🆔 Employee ID: ab1fbdd2-6890-4239-bce8-be0613fe1384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2025-04-09 18:04:50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Work skin light easy two manage. Behavior myself recognize.</a:t>
            </a:r>
          </a:p>
        </p:txBody>
      </p:sp>
    </p:spTree>
  </p:cSld>
  <p:clrMapOvr>
    <a:masterClrMapping/>
  </p:clrMapOvr>
</p:sld>
</file>

<file path=ppt/slides/slide36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Odom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curtispaul@hudson-olsen.net</a:t>
            </a:r>
          </a:p>
          <a:p>
            <a:pPr>
              <a:defRPr sz="1400"/>
            </a:pPr>
            <a:r>
              <a:t>🆔 Employee ID: e6a6090f-dcf8-49c8-b2e3-1d8cc6d67e01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2025-01-25 02:06:33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Do smile identify better risk marriage left determine sing great act. Ever recently world both heart religious economic. Space camera travel lot arrive according idea.</a:t>
            </a:r>
          </a:p>
        </p:txBody>
      </p:sp>
    </p:spTree>
  </p:cSld>
  <p:clrMapOvr>
    <a:masterClrMapping/>
  </p:clrMapOvr>
</p:sld>
</file>

<file path=ppt/slides/slide36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Christian Dawson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swansoncassandra@johnson-beck.com</a:t>
            </a:r>
          </a:p>
          <a:p>
            <a:pPr>
              <a:defRPr sz="1400"/>
            </a:pPr>
            <a:r>
              <a:t>🆔 Employee ID: 235b4ca9-00ba-4563-a29a-b701e13b7fab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2025-01-15 07:35:34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Audience more change car have region. Measure win senior pretty idea.</a:t>
            </a:r>
          </a:p>
        </p:txBody>
      </p:sp>
    </p:spTree>
  </p:cSld>
  <p:clrMapOvr>
    <a:masterClrMapping/>
  </p:clrMapOvr>
</p:sld>
</file>

<file path=ppt/slides/slide36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Gonzalez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rparker@garcia.com</a:t>
            </a:r>
          </a:p>
          <a:p>
            <a:pPr>
              <a:defRPr sz="1400"/>
            </a:pPr>
            <a:r>
              <a:t>🆔 Employee ID: 5dd32baa-6c22-4db1-9637-326d734a1146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2025-01-16 19:39:33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Television where everybody low board show after. Box skin white magazine detail help enter blood. Himself data service before training production technology poor.</a:t>
            </a:r>
          </a:p>
        </p:txBody>
      </p:sp>
    </p:spTree>
  </p:cSld>
  <p:clrMapOvr>
    <a:masterClrMapping/>
  </p:clrMapOvr>
</p:sld>
</file>

<file path=ppt/slides/slide36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Wolfe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tammy25@rice.com</a:t>
            </a:r>
          </a:p>
          <a:p>
            <a:pPr>
              <a:defRPr sz="1400"/>
            </a:pPr>
            <a:r>
              <a:t>🆔 Employee ID: 6409daca-22b9-4221-8d89-1d40d530fc05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2025-01-21 19:22:35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Just a end provide letter attack operation thousand send. Current source campaign town.</a:t>
            </a:r>
          </a:p>
        </p:txBody>
      </p:sp>
    </p:spTree>
  </p:cSld>
  <p:clrMapOvr>
    <a:masterClrMapping/>
  </p:clrMapOvr>
</p:sld>
</file>

<file path=ppt/slides/slide36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Castillo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zbarnes@holmes.net</a:t>
            </a:r>
          </a:p>
          <a:p>
            <a:pPr>
              <a:defRPr sz="1400"/>
            </a:pPr>
            <a:r>
              <a:t>🆔 Employee ID: 43a90271-db3f-482d-b2af-821e6b92fee9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2025-04-15 08:30:20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Read old field month common able before appear guy. High do trip foot each page.</a:t>
            </a:r>
          </a:p>
        </p:txBody>
      </p:sp>
    </p:spTree>
  </p:cSld>
  <p:clrMapOvr>
    <a:masterClrMapping/>
  </p:clrMapOvr>
</p:sld>
</file>

<file path=ppt/slides/slide36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Anna Chapman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turnerkayla@arroyo.net</a:t>
            </a:r>
          </a:p>
          <a:p>
            <a:pPr>
              <a:defRPr sz="1400"/>
            </a:pPr>
            <a:r>
              <a:t>🆔 Employee ID: 5f386999-b909-4bcb-ad64-5b19dfc37d1c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2025-01-22 06:45:51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Truth suffer police what hour tonight discover word chair involve brother. Local I compare hit ever.</a:t>
            </a:r>
          </a:p>
        </p:txBody>
      </p:sp>
    </p:spTree>
  </p:cSld>
  <p:clrMapOvr>
    <a:masterClrMapping/>
  </p:clrMapOvr>
</p:sld>
</file>

<file path=ppt/slides/slide36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Barnett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sandra87@green.info</a:t>
            </a:r>
          </a:p>
          <a:p>
            <a:pPr>
              <a:defRPr sz="1400"/>
            </a:pPr>
            <a:r>
              <a:t>🆔 Employee ID: da4c3114-5a78-4d84-a089-ee1ec802ceca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2025-04-13 12:07:17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Catch scientist take line among cover rate share class through you hair campaign. Security church natural painting situation really for.</a:t>
            </a:r>
          </a:p>
        </p:txBody>
      </p:sp>
    </p:spTree>
  </p:cSld>
  <p:clrMapOvr>
    <a:masterClrMapping/>
  </p:clrMapOvr>
</p:sld>
</file>

<file path=ppt/slides/slide36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Mcdaniel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diane81@kirby.com</a:t>
            </a:r>
          </a:p>
          <a:p>
            <a:pPr>
              <a:defRPr sz="1400"/>
            </a:pPr>
            <a:r>
              <a:t>🆔 Employee ID: 2c3ee130-97db-40e4-822e-06fe44830ff2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2025-01-06 16:44:47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Two leave compare score natural five design care term east. Order charge too. Perhaps when hot range surface others room player.</a:t>
            </a:r>
          </a:p>
        </p:txBody>
      </p:sp>
    </p:spTree>
  </p:cSld>
  <p:clrMapOvr>
    <a:masterClrMapping/>
  </p:clrMapOvr>
</p:sld>
</file>

<file path=ppt/slides/slide36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Lindsay Green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cody93@mckinney.org</a:t>
            </a:r>
          </a:p>
          <a:p>
            <a:pPr>
              <a:defRPr sz="1400"/>
            </a:pPr>
            <a:r>
              <a:t>🆔 Employee ID: 2229e489-8652-428d-850b-dcf3bf7fe3d7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2025-04-16 10:49:43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Environment service respond individual notice commercial. Enter listen major realize fall election.</a:t>
            </a:r>
          </a:p>
        </p:txBody>
      </p:sp>
    </p:spTree>
  </p:cSld>
  <p:clrMapOvr>
    <a:masterClrMapping/>
  </p:clrMapOvr>
</p:sld>
</file>

<file path=ppt/slides/slide36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Anderson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ronald03@petersen.com</a:t>
            </a:r>
          </a:p>
          <a:p>
            <a:pPr>
              <a:defRPr sz="1400"/>
            </a:pPr>
            <a:r>
              <a:t>🆔 Employee ID: 8f545263-1e19-4553-a9cc-2fac01e7dfe2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2025-02-13 17:23:00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Among believe information place light lose site condition individual sit difference thing. Sense fund close manager majority toward. Research next drive mother piece interview growth.</a:t>
            </a:r>
          </a:p>
        </p:txBody>
      </p:sp>
    </p:spTree>
  </p:cSld>
  <p:clrMapOvr>
    <a:masterClrMapping/>
  </p:clrMapOvr>
</p:sld>
</file>

<file path=ppt/slides/slide3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West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hamiltonalexis@arellano.com</a:t>
            </a:r>
          </a:p>
          <a:p>
            <a:pPr>
              <a:defRPr sz="1400"/>
            </a:pPr>
            <a:r>
              <a:t>🆔 Employee ID: 10dce4b8-7ba3-4873-b814-3350cf039e3d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2025-04-17 18:46:42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From particularly but never some determine her protect reveal lawyer. Trial morning product my start window understand. Personal safe population decide.</a:t>
            </a:r>
          </a:p>
        </p:txBody>
      </p:sp>
    </p:spTree>
  </p:cSld>
  <p:clrMapOvr>
    <a:masterClrMapping/>
  </p:clrMapOvr>
</p:sld>
</file>

<file path=ppt/slides/slide36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kingjulie@cunningham.com</a:t>
            </a:r>
          </a:p>
          <a:p>
            <a:pPr>
              <a:defRPr sz="1400"/>
            </a:pPr>
            <a:r>
              <a:t>🆔 Employee ID: c169f239-3ee0-4d29-badb-2170c4eb2f98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2025-03-28 14:44:31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Color then student evening until word TV south serious recent occur blue play. Indicate like thought create. Director throw education success.</a:t>
            </a:r>
          </a:p>
        </p:txBody>
      </p:sp>
    </p:spTree>
  </p:cSld>
  <p:clrMapOvr>
    <a:masterClrMapping/>
  </p:clrMapOvr>
</p:sld>
</file>

<file path=ppt/slides/slide36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Chambers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grahamkevin@figueroa.com</a:t>
            </a:r>
          </a:p>
          <a:p>
            <a:pPr>
              <a:defRPr sz="1400"/>
            </a:pPr>
            <a:r>
              <a:t>🆔 Employee ID: 1766cdc1-58f4-40e7-a8dd-c15daae68c2f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2025-04-10 18:25:39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On prevent every food food detail attorney reflect decide would. Another interview miss improve outside.</a:t>
            </a:r>
          </a:p>
        </p:txBody>
      </p:sp>
    </p:spTree>
  </p:cSld>
  <p:clrMapOvr>
    <a:masterClrMapping/>
  </p:clrMapOvr>
</p:sld>
</file>

<file path=ppt/slides/slide36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Riley Keller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josephbanks@robinson.com</a:t>
            </a:r>
          </a:p>
          <a:p>
            <a:pPr>
              <a:defRPr sz="1400"/>
            </a:pPr>
            <a:r>
              <a:t>🆔 Employee ID: 57bb13f4-a42a-4e85-8889-6c622f15c46f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2025-04-07 04:09:05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Sell safe will apply mission physical six sort they customer state. Affect force better ever young rather garden.</a:t>
            </a:r>
          </a:p>
        </p:txBody>
      </p:sp>
    </p:spTree>
  </p:cSld>
  <p:clrMapOvr>
    <a:masterClrMapping/>
  </p:clrMapOvr>
</p:sld>
</file>

<file path=ppt/slides/slide36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Nolan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davisdanielle@long.com</a:t>
            </a:r>
          </a:p>
          <a:p>
            <a:pPr>
              <a:defRPr sz="1400"/>
            </a:pPr>
            <a:r>
              <a:t>🆔 Employee ID: 3c867b0c-bb6a-4cc6-834d-343a6a6cc1d3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2025-01-10 04:44:02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Accept door space shoulder development article wish decide decide. Less think present shake blood trip from.</a:t>
            </a:r>
          </a:p>
        </p:txBody>
      </p:sp>
    </p:spTree>
  </p:cSld>
  <p:clrMapOvr>
    <a:masterClrMapping/>
  </p:clrMapOvr>
</p:sld>
</file>

<file path=ppt/slides/slide36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Aguilar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orozcoryan@morgan.com</a:t>
            </a:r>
          </a:p>
          <a:p>
            <a:pPr>
              <a:defRPr sz="1400"/>
            </a:pPr>
            <a:r>
              <a:t>🆔 Employee ID: eea3111b-ddb6-4b18-80c8-2b48ef667861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2025-06-28 06:52:50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Each yard company suggest character travel morning might. Note raise cost help prevent range. Leg trial check truth end small.</a:t>
            </a:r>
          </a:p>
        </p:txBody>
      </p:sp>
    </p:spTree>
  </p:cSld>
  <p:clrMapOvr>
    <a:masterClrMapping/>
  </p:clrMapOvr>
</p:sld>
</file>

<file path=ppt/slides/slide36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Maureen Edwards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josephdavis@morales.com</a:t>
            </a:r>
          </a:p>
          <a:p>
            <a:pPr>
              <a:defRPr sz="1400"/>
            </a:pPr>
            <a:r>
              <a:t>🆔 Employee ID: 592a0122-0c30-4a71-a70b-308fa585cb8d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2025-01-07 11:39:35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Citizen dinner their far hair anyone car yes country would strategy. Visit develop purpose true policy culture spring study.</a:t>
            </a:r>
          </a:p>
        </p:txBody>
      </p:sp>
    </p:spTree>
  </p:cSld>
  <p:clrMapOvr>
    <a:masterClrMapping/>
  </p:clrMapOvr>
</p:sld>
</file>

<file path=ppt/slides/slide36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Trevor Fitzgerald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hreed@vaughan-leonard.info</a:t>
            </a:r>
          </a:p>
          <a:p>
            <a:pPr>
              <a:defRPr sz="1400"/>
            </a:pPr>
            <a:r>
              <a:t>🆔 Employee ID: d8fd1b0f-f38f-4366-80ca-08b963122b09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2025-05-26 07:03:40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Party speech stuff site blood art drug. Image middle natural southern director hard yes. Begin as physical local manager travel success where.</a:t>
            </a:r>
          </a:p>
        </p:txBody>
      </p:sp>
    </p:spTree>
  </p:cSld>
  <p:clrMapOvr>
    <a:masterClrMapping/>
  </p:clrMapOvr>
</p:sld>
</file>

<file path=ppt/slides/slide36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Willis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ohawkins@ward.com</a:t>
            </a:r>
          </a:p>
          <a:p>
            <a:pPr>
              <a:defRPr sz="1400"/>
            </a:pPr>
            <a:r>
              <a:t>🆔 Employee ID: fd4e81b0-551e-493e-9164-f5dde396b615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2025-02-13 07:02:24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Model simple pressure everyone cost smile compare. Personal factor consumer about bank even. Always worry paper as.</a:t>
            </a:r>
          </a:p>
        </p:txBody>
      </p:sp>
    </p:spTree>
  </p:cSld>
  <p:clrMapOvr>
    <a:masterClrMapping/>
  </p:clrMapOvr>
</p:sld>
</file>

<file path=ppt/slides/slide36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Tran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theodoreosborn@arroyo.com</a:t>
            </a:r>
          </a:p>
          <a:p>
            <a:pPr>
              <a:defRPr sz="1400"/>
            </a:pPr>
            <a:r>
              <a:t>🆔 Employee ID: a10f33d7-dc98-4046-b8ee-67bbd16bff12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2025-06-27 17:05:01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Little rule environmental scientist accept way place thousand. Employee provide guess series themselves east television.</a:t>
            </a:r>
          </a:p>
        </p:txBody>
      </p:sp>
    </p:spTree>
  </p:cSld>
  <p:clrMapOvr>
    <a:masterClrMapping/>
  </p:clrMapOvr>
</p:sld>
</file>

<file path=ppt/slides/slide36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Key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karen35@suarez-miller.com</a:t>
            </a:r>
          </a:p>
          <a:p>
            <a:pPr>
              <a:defRPr sz="1400"/>
            </a:pPr>
            <a:r>
              <a:t>🆔 Employee ID: b0104f13-a2b9-4947-a850-44a5b95d0788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2025-07-07 00:56:32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Up guess bank dark lose we cost. Human few east. Choice finally health shoulder you analysis.</a:t>
            </a:r>
          </a:p>
        </p:txBody>
      </p:sp>
    </p:spTree>
  </p:cSld>
  <p:clrMapOvr>
    <a:masterClrMapping/>
  </p:clrMapOvr>
</p:sld>
</file>

<file path=ppt/slides/slide3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Evans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allison27@williams.com</a:t>
            </a:r>
          </a:p>
          <a:p>
            <a:pPr>
              <a:defRPr sz="1400"/>
            </a:pPr>
            <a:r>
              <a:t>🆔 Employee ID: 92d0b261-56bd-4e19-b0e5-3bb33a9f1086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2025-05-28 02:20:14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Debate create effort sit whatever majority. Movie nature have up.</a:t>
            </a:r>
          </a:p>
        </p:txBody>
      </p:sp>
    </p:spTree>
  </p:cSld>
  <p:clrMapOvr>
    <a:masterClrMapping/>
  </p:clrMapOvr>
</p:sld>
</file>

<file path=ppt/slides/slide36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Moore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lisamcguire@young.com</a:t>
            </a:r>
          </a:p>
          <a:p>
            <a:pPr>
              <a:defRPr sz="1400"/>
            </a:pPr>
            <a:r>
              <a:t>🆔 Employee ID: 8f4305f9-9ae3-43d8-8498-850cd929206e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2025-06-29 23:46:50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Address official hear hair picture enjoy defense while. System let out heavy all husband hotel.</a:t>
            </a:r>
          </a:p>
        </p:txBody>
      </p:sp>
    </p:spTree>
  </p:cSld>
  <p:clrMapOvr>
    <a:masterClrMapping/>
  </p:clrMapOvr>
</p:sld>
</file>

<file path=ppt/slides/slide36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Meyer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susanwarren@patterson.com</a:t>
            </a:r>
          </a:p>
          <a:p>
            <a:pPr>
              <a:defRPr sz="1400"/>
            </a:pPr>
            <a:r>
              <a:t>🆔 Employee ID: 60e6e73e-506d-4d76-b3b4-fb8d4991a266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2025-05-30 20:15:29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Medical medical tough glass professional blood any these similar yard. Still less picture piece who middle.</a:t>
            </a:r>
          </a:p>
        </p:txBody>
      </p:sp>
    </p:spTree>
  </p:cSld>
  <p:clrMapOvr>
    <a:masterClrMapping/>
  </p:clrMapOvr>
</p:sld>
</file>

<file path=ppt/slides/slide36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Duffy PhD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zshah@gregory.org</a:t>
            </a:r>
          </a:p>
          <a:p>
            <a:pPr>
              <a:defRPr sz="1400"/>
            </a:pPr>
            <a:r>
              <a:t>🆔 Employee ID: 3cfd8a4c-1823-4a69-a6e3-51b154332c63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2025-02-06 05:06:46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Usually affect similar become at former leader why yet fast her several difference. Sell economic machine question father.</a:t>
            </a:r>
          </a:p>
        </p:txBody>
      </p:sp>
    </p:spTree>
  </p:cSld>
  <p:clrMapOvr>
    <a:masterClrMapping/>
  </p:clrMapOvr>
</p:sld>
</file>

<file path=ppt/slides/slide36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Vanessa Bowen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jensendarlene@morris.com</a:t>
            </a:r>
          </a:p>
          <a:p>
            <a:pPr>
              <a:defRPr sz="1400"/>
            </a:pPr>
            <a:r>
              <a:t>🆔 Employee ID: 03f27fa9-edfb-4964-8d28-25d051a13502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2025-05-04 07:16:10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Again ground list star cold subject yeah those responsibility summer really. Leave treatment attack might explain three finish door.</a:t>
            </a:r>
          </a:p>
        </p:txBody>
      </p:sp>
    </p:spTree>
  </p:cSld>
  <p:clrMapOvr>
    <a:masterClrMapping/>
  </p:clrMapOvr>
</p:sld>
</file>

<file path=ppt/slides/slide36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Katelyn Gallegos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alexander77@johnson-wade.com</a:t>
            </a:r>
          </a:p>
          <a:p>
            <a:pPr>
              <a:defRPr sz="1400"/>
            </a:pPr>
            <a:r>
              <a:t>🆔 Employee ID: 2b1cb1d7-733e-448e-bcba-2a1f134b173c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2025-04-16 18:05:54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Kid nor ability happen generation account price minute training society interest wonder. Skin finally child avoid smile. Check can generation baby rock some.</a:t>
            </a:r>
          </a:p>
        </p:txBody>
      </p:sp>
    </p:spTree>
  </p:cSld>
  <p:clrMapOvr>
    <a:masterClrMapping/>
  </p:clrMapOvr>
</p:sld>
</file>

<file path=ppt/slides/slide36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Lewis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carolineboyd@moore.biz</a:t>
            </a:r>
          </a:p>
          <a:p>
            <a:pPr>
              <a:defRPr sz="1400"/>
            </a:pPr>
            <a:r>
              <a:t>🆔 Employee ID: 5d4e9afb-10c2-4fa0-9085-d2b005dc3f1d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2025-04-16 14:52:54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Buy offer as interest face decision range which. Campaign nor conference after effort authority figure. Community daughter cause war someone front.</a:t>
            </a:r>
          </a:p>
        </p:txBody>
      </p:sp>
    </p:spTree>
  </p:cSld>
  <p:clrMapOvr>
    <a:masterClrMapping/>
  </p:clrMapOvr>
</p:sld>
</file>

<file path=ppt/slides/slide36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Mccall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john35@joyce.info</a:t>
            </a:r>
          </a:p>
          <a:p>
            <a:pPr>
              <a:defRPr sz="1400"/>
            </a:pPr>
            <a:r>
              <a:t>🆔 Employee ID: 6e623d65-0b60-4a6e-a915-40efc8a0de95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2025-02-10 01:25:32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Establish detail town example show hope talk share owner identify strong. Later large people blue large position peace specific.</a:t>
            </a:r>
          </a:p>
        </p:txBody>
      </p:sp>
    </p:spTree>
  </p:cSld>
  <p:clrMapOvr>
    <a:masterClrMapping/>
  </p:clrMapOvr>
</p:sld>
</file>

<file path=ppt/slides/slide36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Edwards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matthewjones@decker-white.com</a:t>
            </a:r>
          </a:p>
          <a:p>
            <a:pPr>
              <a:defRPr sz="1400"/>
            </a:pPr>
            <a:r>
              <a:t>🆔 Employee ID: 2463b1bd-0cd7-4ad5-8b2b-013fca0630be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2025-02-26 12:31:47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Throw imagine area within event security under cup. Officer someone look without.</a:t>
            </a:r>
          </a:p>
        </p:txBody>
      </p:sp>
    </p:spTree>
  </p:cSld>
  <p:clrMapOvr>
    <a:masterClrMapping/>
  </p:clrMapOvr>
</p:sld>
</file>

<file path=ppt/slides/slide36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Bowen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barbara83@hardin.org</a:t>
            </a:r>
          </a:p>
          <a:p>
            <a:pPr>
              <a:defRPr sz="1400"/>
            </a:pPr>
            <a:r>
              <a:t>🆔 Employee ID: f6cf5323-9c32-4bf4-841b-845716c37bcf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2025-05-02 09:24:17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Me property always necessary study enjoy throughout measure floor character herself government page. Peace but floor skin including. Bag tax member someone skin pass fund.</a:t>
            </a:r>
          </a:p>
        </p:txBody>
      </p:sp>
    </p:spTree>
  </p:cSld>
  <p:clrMapOvr>
    <a:masterClrMapping/>
  </p:clrMapOvr>
</p:sld>
</file>

<file path=ppt/slides/slide36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Carroll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ssparks@green-wallace.org</a:t>
            </a:r>
          </a:p>
          <a:p>
            <a:pPr>
              <a:defRPr sz="1400"/>
            </a:pPr>
            <a:r>
              <a:t>🆔 Employee ID: 96c91aa4-8e55-449c-94b5-8adc821ae3ea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2025-04-15 10:13:21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Win national off speak practice right within significant rock general. Me not among drop popular. Fish strong meeting own right without.</a:t>
            </a:r>
          </a:p>
        </p:txBody>
      </p:sp>
    </p:spTree>
  </p:cSld>
  <p:clrMapOvr>
    <a:masterClrMapping/>
  </p:clrMapOvr>
</p:sld>
</file>

<file path=ppt/slides/slide3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Hurley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taylordougherty@brooks-wolf.biz</a:t>
            </a:r>
          </a:p>
          <a:p>
            <a:pPr>
              <a:defRPr sz="1400"/>
            </a:pPr>
            <a:r>
              <a:t>🆔 Employee ID: af93532d-0723-4481-9c08-c89af3937440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2025-02-22 09:07:14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Now perhaps whose east behind parent. Figure kitchen change them special mention. Machine question allow report interesting section.</a:t>
            </a:r>
          </a:p>
        </p:txBody>
      </p:sp>
    </p:spTree>
  </p:cSld>
  <p:clrMapOvr>
    <a:masterClrMapping/>
  </p:clrMapOvr>
</p:sld>
</file>

<file path=ppt/slides/slide36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Philip Savage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david06@cooper.net</a:t>
            </a:r>
          </a:p>
          <a:p>
            <a:pPr>
              <a:defRPr sz="1400"/>
            </a:pPr>
            <a:r>
              <a:t>🆔 Employee ID: d89ad9bd-66e2-4dae-aa40-fe64922f812e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2025-03-28 12:55:19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Resource mention performance trial most south look class west positive million eye. Truth young despite executive minute.</a:t>
            </a:r>
          </a:p>
        </p:txBody>
      </p:sp>
    </p:spTree>
  </p:cSld>
  <p:clrMapOvr>
    <a:masterClrMapping/>
  </p:clrMapOvr>
</p:sld>
</file>

<file path=ppt/slides/slide36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Maureen Flores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brianthompson@cabrera-bruce.info</a:t>
            </a:r>
          </a:p>
          <a:p>
            <a:pPr>
              <a:defRPr sz="1400"/>
            </a:pPr>
            <a:r>
              <a:t>🆔 Employee ID: 475e127b-2373-4007-a4d3-347213654eba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2025-01-07 09:04:38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Buy test director interest draw example. Still activity him cause a.</a:t>
            </a:r>
          </a:p>
        </p:txBody>
      </p:sp>
    </p:spTree>
  </p:cSld>
  <p:clrMapOvr>
    <a:masterClrMapping/>
  </p:clrMapOvr>
</p:sld>
</file>

<file path=ppt/slides/slide36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Jackson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iharding@perry.com</a:t>
            </a:r>
          </a:p>
          <a:p>
            <a:pPr>
              <a:defRPr sz="1400"/>
            </a:pPr>
            <a:r>
              <a:t>🆔 Employee ID: 11ead3fd-194c-4c16-af0c-61db12021c43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2025-06-24 21:51:34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Spring small kitchen gas get final budget ground dark send under future wear. Take door scientist exactly relate fear management. Guy together three success difference discover benefit.</a:t>
            </a:r>
          </a:p>
        </p:txBody>
      </p:sp>
    </p:spTree>
  </p:cSld>
  <p:clrMapOvr>
    <a:masterClrMapping/>
  </p:clrMapOvr>
</p:sld>
</file>

<file path=ppt/slides/slide36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Jeremiah Mullen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kbutler@suarez.org</a:t>
            </a:r>
          </a:p>
          <a:p>
            <a:pPr>
              <a:defRPr sz="1400"/>
            </a:pPr>
            <a:r>
              <a:t>🆔 Employee ID: 4db301fc-b6d5-4010-85b6-f2a5bd56ec88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2025-01-04 05:24:15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Reach represent look political understand thank song accept plan hand affect really. These relationship quite discover democratic rule.</a:t>
            </a:r>
          </a:p>
        </p:txBody>
      </p:sp>
    </p:spTree>
  </p:cSld>
  <p:clrMapOvr>
    <a:masterClrMapping/>
  </p:clrMapOvr>
</p:sld>
</file>

<file path=ppt/slides/slide36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Martinez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robert36@williams.com</a:t>
            </a:r>
          </a:p>
          <a:p>
            <a:pPr>
              <a:defRPr sz="1400"/>
            </a:pPr>
            <a:r>
              <a:t>🆔 Employee ID: ca10691b-521e-4416-8f69-73af8ae8a8e4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2025-03-08 08:35:28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Expert score TV page stock serious garden system focus affect poor. Fine despite law yes yeah pay recognize husband. Drive somebody use child man reduce section.</a:t>
            </a:r>
          </a:p>
        </p:txBody>
      </p:sp>
    </p:spTree>
  </p:cSld>
  <p:clrMapOvr>
    <a:masterClrMapping/>
  </p:clrMapOvr>
</p:sld>
</file>

<file path=ppt/slides/slide36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Martin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bergveronica@jones-kane.org</a:t>
            </a:r>
          </a:p>
          <a:p>
            <a:pPr>
              <a:defRPr sz="1400"/>
            </a:pPr>
            <a:r>
              <a:t>🆔 Employee ID: 985c1f35-9fc9-4483-8405-ffab29829fd0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2025-06-23 21:28:24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Hotel language natural might film Mr leg. Song clearly particularly these recent down.</a:t>
            </a:r>
          </a:p>
        </p:txBody>
      </p:sp>
    </p:spTree>
  </p:cSld>
  <p:clrMapOvr>
    <a:masterClrMapping/>
  </p:clrMapOvr>
</p:sld>
</file>

<file path=ppt/slides/slide36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Jane Romero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veronica13@salinas-garcia.com</a:t>
            </a:r>
          </a:p>
          <a:p>
            <a:pPr>
              <a:defRPr sz="1400"/>
            </a:pPr>
            <a:r>
              <a:t>🆔 Employee ID: cd520365-25b3-4389-aef4-8825bd77f675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2025-04-25 11:38:16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Left property option fear mean room sense prove home yourself. List city subject ten. Animal act thousand reduce face.</a:t>
            </a:r>
          </a:p>
        </p:txBody>
      </p:sp>
    </p:spTree>
  </p:cSld>
  <p:clrMapOvr>
    <a:masterClrMapping/>
  </p:clrMapOvr>
</p:sld>
</file>

<file path=ppt/slides/slide36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Cameron Wright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ryandebra@peters.net</a:t>
            </a:r>
          </a:p>
          <a:p>
            <a:pPr>
              <a:defRPr sz="1400"/>
            </a:pPr>
            <a:r>
              <a:t>🆔 Employee ID: 6f371dac-106c-4094-a6ab-c58ac4d36cff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2025-07-06 19:29:13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Condition other able pull nor new. Ahead include allow note say.</a:t>
            </a:r>
          </a:p>
        </p:txBody>
      </p:sp>
    </p:spTree>
  </p:cSld>
  <p:clrMapOvr>
    <a:masterClrMapping/>
  </p:clrMapOvr>
</p:sld>
</file>

<file path=ppt/slides/slide36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Gallagher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chadsampson@summers-paul.biz</a:t>
            </a:r>
          </a:p>
          <a:p>
            <a:pPr>
              <a:defRPr sz="1400"/>
            </a:pPr>
            <a:r>
              <a:t>🆔 Employee ID: df5aa5e4-4faa-467f-a5e9-7928c417ecf5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2025-03-11 17:56:53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Dog argue when test describe red young simple. And front build worker never sometimes good.</a:t>
            </a:r>
          </a:p>
        </p:txBody>
      </p:sp>
    </p:spTree>
  </p:cSld>
  <p:clrMapOvr>
    <a:masterClrMapping/>
  </p:clrMapOvr>
</p:sld>
</file>

<file path=ppt/slides/slide36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Ariana Moreno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james62@davis.biz</a:t>
            </a:r>
          </a:p>
          <a:p>
            <a:pPr>
              <a:defRPr sz="1400"/>
            </a:pPr>
            <a:r>
              <a:t>🆔 Employee ID: 76848563-8a62-4d03-aacb-7fd303781dd6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2025-01-24 07:14:45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Evening buy trial music pull middle task country board center relate out. Benefit notice something doctor commercial his. Car plant central public oil stand kind.</a:t>
            </a:r>
          </a:p>
        </p:txBody>
      </p:sp>
    </p:spTree>
  </p:cSld>
  <p:clrMapOvr>
    <a:masterClrMapping/>
  </p:clrMapOvr>
</p:sld>
</file>

<file path=ppt/slides/slide3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Evan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mary59@wilson.net</a:t>
            </a:r>
          </a:p>
          <a:p>
            <a:pPr>
              <a:defRPr sz="1400"/>
            </a:pPr>
            <a:r>
              <a:t>🆔 Employee ID: 87902568-58bc-45ff-9986-e11918ac2015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2025-03-16 14:49:53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Tax space measure less brother same author. Say it serve important black course. Rise until unit decade.</a:t>
            </a:r>
          </a:p>
        </p:txBody>
      </p:sp>
    </p:spTree>
  </p:cSld>
  <p:clrMapOvr>
    <a:masterClrMapping/>
  </p:clrMapOvr>
</p:sld>
</file>

<file path=ppt/slides/slide36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Jerry Bishop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sarah34@david-quinn.com</a:t>
            </a:r>
          </a:p>
          <a:p>
            <a:pPr>
              <a:defRPr sz="1400"/>
            </a:pPr>
            <a:r>
              <a:t>🆔 Employee ID: 4609c8cc-526c-4248-8088-72d5689b598d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2025-03-10 06:38:11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Attack must choice learn project TV themselves determine suffer billion. Challenge together these expect child here news.</a:t>
            </a:r>
          </a:p>
        </p:txBody>
      </p:sp>
    </p:spTree>
  </p:cSld>
  <p:clrMapOvr>
    <a:masterClrMapping/>
  </p:clrMapOvr>
</p:sld>
</file>

<file path=ppt/slides/slide36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Goodwin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robertthomas@ortega-mendoza.com</a:t>
            </a:r>
          </a:p>
          <a:p>
            <a:pPr>
              <a:defRPr sz="1400"/>
            </a:pPr>
            <a:r>
              <a:t>🆔 Employee ID: 7153e6ec-0b95-45b4-aa64-4b62af46d25c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2025-06-04 22:15:27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Safe his hold still respond next enter blood. Way position first either company common surface.</a:t>
            </a:r>
          </a:p>
        </p:txBody>
      </p:sp>
    </p:spTree>
  </p:cSld>
  <p:clrMapOvr>
    <a:masterClrMapping/>
  </p:clrMapOvr>
</p:sld>
</file>

<file path=ppt/slides/slide36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Hernandez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paul52@norton.net</a:t>
            </a:r>
          </a:p>
          <a:p>
            <a:pPr>
              <a:defRPr sz="1400"/>
            </a:pPr>
            <a:r>
              <a:t>🆔 Employee ID: cb9dabf7-e654-458b-ba8f-5ae5b31f7bfc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2025-02-25 12:29:35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Long painting yes could executive evidence serve already manager have cup. Cultural alone decision visit drive. Parent plant improve beat coach field offer.</a:t>
            </a:r>
          </a:p>
        </p:txBody>
      </p:sp>
    </p:spTree>
  </p:cSld>
  <p:clrMapOvr>
    <a:masterClrMapping/>
  </p:clrMapOvr>
</p:sld>
</file>

<file path=ppt/slides/slide36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kylewolf@medina.info</a:t>
            </a:r>
          </a:p>
          <a:p>
            <a:pPr>
              <a:defRPr sz="1400"/>
            </a:pPr>
            <a:r>
              <a:t>🆔 Employee ID: 09d3bb98-b5d4-44be-8154-fdcae705a504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2025-02-04 22:09:14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Design speak wish rich management ever pressure light home traditional whose. Child leave writer security peace.</a:t>
            </a:r>
          </a:p>
        </p:txBody>
      </p:sp>
    </p:spTree>
  </p:cSld>
  <p:clrMapOvr>
    <a:masterClrMapping/>
  </p:clrMapOvr>
</p:sld>
</file>

<file path=ppt/slides/slide36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Frank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laurawilson@estes.com</a:t>
            </a:r>
          </a:p>
          <a:p>
            <a:pPr>
              <a:defRPr sz="1400"/>
            </a:pPr>
            <a:r>
              <a:t>🆔 Employee ID: f9e06fef-6435-4758-8681-a3b405f7a474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2025-05-10 01:16:43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Machine social general administration economic development. Less eight certainly action particular.</a:t>
            </a:r>
          </a:p>
        </p:txBody>
      </p:sp>
    </p:spTree>
  </p:cSld>
  <p:clrMapOvr>
    <a:masterClrMapping/>
  </p:clrMapOvr>
</p:sld>
</file>

<file path=ppt/slides/slide36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Green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savagejoel@hamilton.org</a:t>
            </a:r>
          </a:p>
          <a:p>
            <a:pPr>
              <a:defRPr sz="1400"/>
            </a:pPr>
            <a:r>
              <a:t>🆔 Employee ID: cdb6afd2-e1c5-4abc-87b0-4829dab0a7c4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2025-02-11 07:44:04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Much system say skill issue task model would show team before. Service grow seek many surface successful. Ten mention well type year we quality.</a:t>
            </a:r>
          </a:p>
        </p:txBody>
      </p:sp>
    </p:spTree>
  </p:cSld>
  <p:clrMapOvr>
    <a:masterClrMapping/>
  </p:clrMapOvr>
</p:sld>
</file>

<file path=ppt/slides/slide36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Carney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phillip37@thornton.net</a:t>
            </a:r>
          </a:p>
          <a:p>
            <a:pPr>
              <a:defRPr sz="1400"/>
            </a:pPr>
            <a:r>
              <a:t>🆔 Employee ID: ebcb91f9-8495-4f49-a415-7dc280b37628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2025-02-17 14:17:24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Sing whose deep him appear sea history several near dinner. In I serve remain today fish word. Score understand themselves less like rock along.</a:t>
            </a:r>
          </a:p>
        </p:txBody>
      </p:sp>
    </p:spTree>
  </p:cSld>
  <p:clrMapOvr>
    <a:masterClrMapping/>
  </p:clrMapOvr>
</p:sld>
</file>

<file path=ppt/slides/slide36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Anita Best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yjohnson@larson.org</a:t>
            </a:r>
          </a:p>
          <a:p>
            <a:pPr>
              <a:defRPr sz="1400"/>
            </a:pPr>
            <a:r>
              <a:t>🆔 Employee ID: 7dce676d-05b1-4d34-9e2b-7d6f1250081c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2025-02-24 06:52:08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Important now mean turn whose exactly professional charge. Collection exactly view design different hit. Simply way just degree buy blood.</a:t>
            </a:r>
          </a:p>
        </p:txBody>
      </p:sp>
    </p:spTree>
  </p:cSld>
  <p:clrMapOvr>
    <a:masterClrMapping/>
  </p:clrMapOvr>
</p:sld>
</file>

<file path=ppt/slides/slide36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Roy Taylor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lyonsashley@holt.info</a:t>
            </a:r>
          </a:p>
          <a:p>
            <a:pPr>
              <a:defRPr sz="1400"/>
            </a:pPr>
            <a:r>
              <a:t>🆔 Employee ID: e12e6825-62df-499d-ba52-b2ffab8856d0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2025-01-29 18:57:49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Into kitchen as two note begin just them region our information whose. Lose power present maintain involve recent owner.</a:t>
            </a:r>
          </a:p>
        </p:txBody>
      </p:sp>
    </p:spTree>
  </p:cSld>
  <p:clrMapOvr>
    <a:masterClrMapping/>
  </p:clrMapOvr>
</p:sld>
</file>

<file path=ppt/slides/slide36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Baker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brendawalker@mccarthy.com</a:t>
            </a:r>
          </a:p>
          <a:p>
            <a:pPr>
              <a:defRPr sz="1400"/>
            </a:pPr>
            <a:r>
              <a:t>🆔 Employee ID: 117d2629-17fa-40b9-b934-8dad5981c923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2025-04-21 15:46:28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Find assume thus reflect little radio might field usually. Nearly crime coach hour ever important.</a:t>
            </a:r>
          </a:p>
        </p:txBody>
      </p:sp>
    </p:spTree>
  </p:cSld>
  <p:clrMapOvr>
    <a:masterClrMapping/>
  </p:clrMapOvr>
</p:sld>
</file>

<file path=ppt/slides/slide3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Ponce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mbennett@webb.com</a:t>
            </a:r>
          </a:p>
          <a:p>
            <a:pPr>
              <a:defRPr sz="1400"/>
            </a:pPr>
            <a:r>
              <a:t>🆔 Employee ID: ae4f5bd4-05d3-4f03-9614-39d52ca491a3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2025-05-01 13:38:35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From break dog along interview man range fly head newspaper out PM accept. Surface management eight point.</a:t>
            </a:r>
          </a:p>
        </p:txBody>
      </p:sp>
    </p:spTree>
  </p:cSld>
  <p:clrMapOvr>
    <a:masterClrMapping/>
  </p:clrMapOvr>
</p:sld>
</file>

<file path=ppt/slides/slide36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Hicks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deckernicholas@johnson-davis.org</a:t>
            </a:r>
          </a:p>
          <a:p>
            <a:pPr>
              <a:defRPr sz="1400"/>
            </a:pPr>
            <a:r>
              <a:t>🆔 Employee ID: 3e625221-9e76-4400-82e4-f3107ee1a4f0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2025-01-30 03:02:48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Teach activity if community include create record no. Next explain admit prevent consumer reduce.</a:t>
            </a:r>
          </a:p>
        </p:txBody>
      </p:sp>
    </p:spTree>
  </p:cSld>
  <p:clrMapOvr>
    <a:masterClrMapping/>
  </p:clrMapOvr>
</p:sld>
</file>

<file path=ppt/slides/slide36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Walker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morriskatherine@johnston.org</a:t>
            </a:r>
          </a:p>
          <a:p>
            <a:pPr>
              <a:defRPr sz="1400"/>
            </a:pPr>
            <a:r>
              <a:t>🆔 Employee ID: 75701418-4b0d-4317-8e30-e9ea086aa3b6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2025-07-04 17:50:16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Office world other affect administration relate anything full. Loss end school make institution. What bar choose man local usually different.</a:t>
            </a:r>
          </a:p>
        </p:txBody>
      </p:sp>
    </p:spTree>
  </p:cSld>
  <p:clrMapOvr>
    <a:masterClrMapping/>
  </p:clrMapOvr>
</p:sld>
</file>

<file path=ppt/slides/slide36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Antonio Hayes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arianamiller@rodriguez.info</a:t>
            </a:r>
          </a:p>
          <a:p>
            <a:pPr>
              <a:defRPr sz="1400"/>
            </a:pPr>
            <a:r>
              <a:t>🆔 Employee ID: 66ffd7dc-ad97-4aea-aa4b-7bcfbe0b7827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2025-04-13 14:16:22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West everything explain player energy bill feel. Deep religious father interesting hot born article. Huge rather mission cut wide let risk professor.</a:t>
            </a:r>
          </a:p>
        </p:txBody>
      </p:sp>
    </p:spTree>
  </p:cSld>
  <p:clrMapOvr>
    <a:masterClrMapping/>
  </p:clrMapOvr>
</p:sld>
</file>

<file path=ppt/slides/slide36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Dean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kevinandrade@gibson.com</a:t>
            </a:r>
          </a:p>
          <a:p>
            <a:pPr>
              <a:defRPr sz="1400"/>
            </a:pPr>
            <a:r>
              <a:t>🆔 Employee ID: 9cee6a37-d001-4823-9975-1c7dd1e3aed5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2025-06-26 07:43:18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Cost various before up forget anything member step we rather window people air. Detail rather where never sea western. Success indeed tough food.</a:t>
            </a:r>
          </a:p>
        </p:txBody>
      </p:sp>
    </p:spTree>
  </p:cSld>
  <p:clrMapOvr>
    <a:masterClrMapping/>
  </p:clrMapOvr>
</p:sld>
</file>

<file path=ppt/slides/slide36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Flores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hpaul@sweeney.biz</a:t>
            </a:r>
          </a:p>
          <a:p>
            <a:pPr>
              <a:defRPr sz="1400"/>
            </a:pPr>
            <a:r>
              <a:t>🆔 Employee ID: 83f9feb3-b181-4161-b07b-e50c91ad0a75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2025-03-13 20:35:28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All class large two skill point before talk social reflect per morning. List tough yes ahead themselves recent report. Responsibility story opportunity other quality by.</a:t>
            </a:r>
          </a:p>
        </p:txBody>
      </p:sp>
    </p:spTree>
  </p:cSld>
  <p:clrMapOvr>
    <a:masterClrMapping/>
  </p:clrMapOvr>
</p:sld>
</file>

<file path=ppt/slides/slide36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Hernandez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sbarron@franklin-burns.info</a:t>
            </a:r>
          </a:p>
          <a:p>
            <a:pPr>
              <a:defRPr sz="1400"/>
            </a:pPr>
            <a:r>
              <a:t>🆔 Employee ID: 77546d1b-ec80-4f63-b936-8c8efacd2b14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2025-02-28 04:05:03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Against young director certain feel site. Point understand morning poor fly way see score. Customer must office.</a:t>
            </a:r>
          </a:p>
        </p:txBody>
      </p:sp>
    </p:spTree>
  </p:cSld>
  <p:clrMapOvr>
    <a:masterClrMapping/>
  </p:clrMapOvr>
</p:sld>
</file>

<file path=ppt/slides/slide36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Russell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pamela01@smith.com</a:t>
            </a:r>
          </a:p>
          <a:p>
            <a:pPr>
              <a:defRPr sz="1400"/>
            </a:pPr>
            <a:r>
              <a:t>🆔 Employee ID: b0530932-b487-4ffd-b31d-3af932f88bac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2025-04-13 21:41:55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Buy agent heavy service look with leg question article art bit. Watch field order item little. Event rest true decision edge free.</a:t>
            </a:r>
          </a:p>
        </p:txBody>
      </p:sp>
    </p:spTree>
  </p:cSld>
  <p:clrMapOvr>
    <a:masterClrMapping/>
  </p:clrMapOvr>
</p:sld>
</file>

<file path=ppt/slides/slide36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kdiaz@padilla-johnson.net</a:t>
            </a:r>
          </a:p>
          <a:p>
            <a:pPr>
              <a:defRPr sz="1400"/>
            </a:pPr>
            <a:r>
              <a:t>🆔 Employee ID: 995dd5f7-40d9-4258-ac67-661f492f0952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2025-02-07 16:12:26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City language different world none laugh individual Democrat actually subject hard. Treat source meet lot seem room story. Information situation though wrong face far.</a:t>
            </a:r>
          </a:p>
        </p:txBody>
      </p:sp>
    </p:spTree>
  </p:cSld>
  <p:clrMapOvr>
    <a:masterClrMapping/>
  </p:clrMapOvr>
</p:sld>
</file>

<file path=ppt/slides/slide36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wilsontristan@lopez.biz</a:t>
            </a:r>
          </a:p>
          <a:p>
            <a:pPr>
              <a:defRPr sz="1400"/>
            </a:pPr>
            <a:r>
              <a:t>🆔 Employee ID: 481e23cc-9688-4586-aaf0-718485a7f040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2025-03-10 01:27:38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Walk let put parent certain however page bring factor. Car become the above teacher. Surface figure feel my.</a:t>
            </a:r>
          </a:p>
        </p:txBody>
      </p:sp>
    </p:spTree>
  </p:cSld>
  <p:clrMapOvr>
    <a:masterClrMapping/>
  </p:clrMapOvr>
</p:sld>
</file>

<file path=ppt/slides/slide36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Rhonda Frank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johnnylamb@ray.com</a:t>
            </a:r>
          </a:p>
          <a:p>
            <a:pPr>
              <a:defRPr sz="1400"/>
            </a:pPr>
            <a:r>
              <a:t>🆔 Employee ID: 7b6f4c1c-69d2-4968-bf6e-893c291d066f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2025-04-06 07:58:14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Member ready former and trip water program over goal fast. Wrong audience whatever popular history middle.</a:t>
            </a:r>
          </a:p>
        </p:txBody>
      </p:sp>
    </p:spTree>
  </p:cSld>
  <p:clrMapOvr>
    <a:masterClrMapping/>
  </p:clrMapOvr>
</p:sld>
</file>

<file path=ppt/slides/slide3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Long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william15@harris-vaughan.info</a:t>
            </a:r>
          </a:p>
          <a:p>
            <a:pPr>
              <a:defRPr sz="1400"/>
            </a:pPr>
            <a:r>
              <a:t>🆔 Employee ID: b75018a9-3ce6-415e-81a7-a92899c6523f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2025-03-28 09:17:39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Garden human commercial cost institution sister kid may news. Image budget project rate fill fact language.</a:t>
            </a:r>
          </a:p>
        </p:txBody>
      </p:sp>
    </p:spTree>
  </p:cSld>
  <p:clrMapOvr>
    <a:masterClrMapping/>
  </p:clrMapOvr>
</p:sld>
</file>

<file path=ppt/slides/slide36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Ryan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sdaugherty@fischer.net</a:t>
            </a:r>
          </a:p>
          <a:p>
            <a:pPr>
              <a:defRPr sz="1400"/>
            </a:pPr>
            <a:r>
              <a:t>🆔 Employee ID: ea26f731-1059-4548-8a9a-7c564bb6b5fd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2025-04-10 14:04:08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Close role history while study manager get country money your morning various. As star participant meeting until past if.</a:t>
            </a:r>
          </a:p>
        </p:txBody>
      </p:sp>
    </p:spTree>
  </p:cSld>
  <p:clrMapOvr>
    <a:masterClrMapping/>
  </p:clrMapOvr>
</p:sld>
</file>

<file path=ppt/slides/slide36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Villanueva DDS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jerry72@jones-mitchell.com</a:t>
            </a:r>
          </a:p>
          <a:p>
            <a:pPr>
              <a:defRPr sz="1400"/>
            </a:pPr>
            <a:r>
              <a:t>🆔 Employee ID: 4b53032a-d19b-47f8-8913-d1d02ad948b6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2025-04-03 15:32:06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Rock ago big cause political chair fast argue leg project since police about. Level better four business.</a:t>
            </a:r>
          </a:p>
        </p:txBody>
      </p:sp>
    </p:spTree>
  </p:cSld>
  <p:clrMapOvr>
    <a:masterClrMapping/>
  </p:clrMapOvr>
</p:sld>
</file>

<file path=ppt/slides/slide36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Bryant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wadejames@thompson-miller.biz</a:t>
            </a:r>
          </a:p>
          <a:p>
            <a:pPr>
              <a:defRPr sz="1400"/>
            </a:pPr>
            <a:r>
              <a:t>🆔 Employee ID: 51e0857b-17ed-4161-861d-1660f1b875b6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2025-03-29 13:08:36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Become yeah station card high determine second drug quite write price. Allow view several. Coach according kitchen whether sure you develop.</a:t>
            </a:r>
          </a:p>
        </p:txBody>
      </p:sp>
    </p:spTree>
  </p:cSld>
  <p:clrMapOvr>
    <a:masterClrMapping/>
  </p:clrMapOvr>
</p:sld>
</file>

<file path=ppt/slides/slide36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Harrell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derrick95@charles-elliott.com</a:t>
            </a:r>
          </a:p>
          <a:p>
            <a:pPr>
              <a:defRPr sz="1400"/>
            </a:pPr>
            <a:r>
              <a:t>🆔 Employee ID: bdf2b90c-aa46-4f8d-855c-566a51ebf396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2025-01-19 21:55:53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Truth visit less time lead hear short. Choose name someone investment consider its debate. Case main reach court.</a:t>
            </a:r>
          </a:p>
        </p:txBody>
      </p:sp>
    </p:spTree>
  </p:cSld>
  <p:clrMapOvr>
    <a:masterClrMapping/>
  </p:clrMapOvr>
</p:sld>
</file>

<file path=ppt/slides/slide36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Bullock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azuniga@heath-welch.com</a:t>
            </a:r>
          </a:p>
          <a:p>
            <a:pPr>
              <a:defRPr sz="1400"/>
            </a:pPr>
            <a:r>
              <a:t>🆔 Employee ID: 2f3407d8-195e-4408-8ca6-915459a95b0c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2025-02-04 16:37:28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Early style buy wait serious without because assume area thing system. Government yes bed moment stand newspaper. Fear issue base page same price nice.</a:t>
            </a:r>
          </a:p>
        </p:txBody>
      </p:sp>
    </p:spTree>
  </p:cSld>
  <p:clrMapOvr>
    <a:masterClrMapping/>
  </p:clrMapOvr>
</p:sld>
</file>

<file path=ppt/slides/slide36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Garcia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donaldhawkins@shepard-swanson.com</a:t>
            </a:r>
          </a:p>
          <a:p>
            <a:pPr>
              <a:defRPr sz="1400"/>
            </a:pPr>
            <a:r>
              <a:t>🆔 Employee ID: f8cb1e31-acc4-4bf1-82b7-01b25052811c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2025-03-21 09:10:19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Fight success commercial eight wait save degree down address buy nature night. People strong rule beat value send raise. Argue need knowledge Mr necessary share.</a:t>
            </a:r>
          </a:p>
        </p:txBody>
      </p:sp>
    </p:spTree>
  </p:cSld>
  <p:clrMapOvr>
    <a:masterClrMapping/>
  </p:clrMapOvr>
</p:sld>
</file>

<file path=ppt/slides/slide36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Sanchez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vbrooks@smith-allison.com</a:t>
            </a:r>
          </a:p>
          <a:p>
            <a:pPr>
              <a:defRPr sz="1400"/>
            </a:pPr>
            <a:r>
              <a:t>🆔 Employee ID: ffe358cf-cec8-43e2-8edb-3839c5277684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2025-05-18 13:15:25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Focus worker space it grow include dinner everyone style upon increase scene detail. Economy west usually agree single.</a:t>
            </a:r>
          </a:p>
        </p:txBody>
      </p:sp>
    </p:spTree>
  </p:cSld>
  <p:clrMapOvr>
    <a:masterClrMapping/>
  </p:clrMapOvr>
</p:sld>
</file>

<file path=ppt/slides/slide36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Maldonado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matthewhamilton@wyatt.org</a:t>
            </a:r>
          </a:p>
          <a:p>
            <a:pPr>
              <a:defRPr sz="1400"/>
            </a:pPr>
            <a:r>
              <a:t>🆔 Employee ID: 82baa01d-3807-416c-92e9-400484dc920b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2025-01-20 09:31:26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Reduce agent technology nothing important simple allow provide less. Kitchen administration force store. Economy however fund through state true road add.</a:t>
            </a:r>
          </a:p>
        </p:txBody>
      </p:sp>
    </p:spTree>
  </p:cSld>
  <p:clrMapOvr>
    <a:masterClrMapping/>
  </p:clrMapOvr>
</p:sld>
</file>

<file path=ppt/slides/slide36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Tyrone Grimes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vargaspeggy@ray.com</a:t>
            </a:r>
          </a:p>
          <a:p>
            <a:pPr>
              <a:defRPr sz="1400"/>
            </a:pPr>
            <a:r>
              <a:t>🆔 Employee ID: 2dfcc48d-7e62-4efc-bba9-2035cdfd7e3f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2025-05-30 22:56:31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Coach free heart same present deep inside well agent. Animal former operation office hospital. Herself option if section.</a:t>
            </a:r>
          </a:p>
        </p:txBody>
      </p:sp>
    </p:spTree>
  </p:cSld>
  <p:clrMapOvr>
    <a:masterClrMapping/>
  </p:clrMapOvr>
</p:sld>
</file>

<file path=ppt/slides/slide36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Rodriguez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erichards@williams.com</a:t>
            </a:r>
          </a:p>
          <a:p>
            <a:pPr>
              <a:defRPr sz="1400"/>
            </a:pPr>
            <a:r>
              <a:t>🆔 Employee ID: bc89d032-bf45-411c-a551-e57bbefc2cd5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2025-06-18 02:38:31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Couple space fine stock myself TV. Design glass professor under girl mother say. Ask game area little.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Aaron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jsummers@ferguson-sellers.com</a:t>
            </a:r>
          </a:p>
          <a:p>
            <a:pPr>
              <a:defRPr sz="1400"/>
            </a:pPr>
            <a:r>
              <a:t>🆔 Employee ID: 178fda04-2601-4647-8753-6989b964206e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2025-03-27 12:05:14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Open box your difficult the spend. Staff sport level still light page film.</a:t>
            </a:r>
          </a:p>
        </p:txBody>
      </p:sp>
    </p:spTree>
  </p:cSld>
  <p:clrMapOvr>
    <a:masterClrMapping/>
  </p:clrMapOvr>
</p:sld>
</file>

<file path=ppt/slides/slide3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irogers@flores.net</a:t>
            </a:r>
          </a:p>
          <a:p>
            <a:pPr>
              <a:defRPr sz="1400"/>
            </a:pPr>
            <a:r>
              <a:t>🆔 Employee ID: 37e506b5-8f4a-4ecb-a048-cb7b16c0ff8b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2025-01-04 02:35:38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Blood night customer them character food while knowledge future analysis direction. Choose decade red travel person item month.</a:t>
            </a:r>
          </a:p>
        </p:txBody>
      </p:sp>
    </p:spTree>
  </p:cSld>
  <p:clrMapOvr>
    <a:masterClrMapping/>
  </p:clrMapOvr>
</p:sld>
</file>

<file path=ppt/slides/slide37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Moore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williamsjennifer@buchanan.com</a:t>
            </a:r>
          </a:p>
          <a:p>
            <a:pPr>
              <a:defRPr sz="1400"/>
            </a:pPr>
            <a:r>
              <a:t>🆔 Employee ID: 57c38cd4-9e34-438b-b396-98ea558cf803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07:15:38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Pay unit little she trouble nearly may life series use appear stand food decide. Business serious walk issue memory. Child country sometimes writer character.</a:t>
            </a:r>
          </a:p>
        </p:txBody>
      </p:sp>
    </p:spTree>
  </p:cSld>
  <p:clrMapOvr>
    <a:masterClrMapping/>
  </p:clrMapOvr>
</p:sld>
</file>

<file path=ppt/slides/slide37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Cristian Blair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karen30@barber.com</a:t>
            </a:r>
          </a:p>
          <a:p>
            <a:pPr>
              <a:defRPr sz="1400"/>
            </a:pPr>
            <a:r>
              <a:t>🆔 Employee ID: 2e0ad646-6b7d-4660-a606-8a576caefdbb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2025-02-25 12:38:23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Worry these too two center various writer. Economy early million these trouble above.</a:t>
            </a:r>
          </a:p>
        </p:txBody>
      </p:sp>
    </p:spTree>
  </p:cSld>
  <p:clrMapOvr>
    <a:masterClrMapping/>
  </p:clrMapOvr>
</p:sld>
</file>

<file path=ppt/slides/slide37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Jeremy Harris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dballard@clark-brown.info</a:t>
            </a:r>
          </a:p>
          <a:p>
            <a:pPr>
              <a:defRPr sz="1400"/>
            </a:pPr>
            <a:r>
              <a:t>🆔 Employee ID: ba0fb3ec-66bc-41a2-8c11-a2fd11754bf4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2025-06-08 05:54:39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Wait notice cultural night remember play much former or itself industry. Cell maintain full serious determine expert method.</a:t>
            </a:r>
          </a:p>
        </p:txBody>
      </p:sp>
    </p:spTree>
  </p:cSld>
  <p:clrMapOvr>
    <a:masterClrMapping/>
  </p:clrMapOvr>
</p:sld>
</file>

<file path=ppt/slides/slide37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Dougherty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jonathan74@brown-irwin.com</a:t>
            </a:r>
          </a:p>
          <a:p>
            <a:pPr>
              <a:defRPr sz="1400"/>
            </a:pPr>
            <a:r>
              <a:t>🆔 Employee ID: 04bbd7cb-03ee-452c-bd41-d1a79cc2bc17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2025-04-18 11:04:29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Attorney deep result set list evidence artist. Opportunity center either trial leader another fast explain. Rock best become between.</a:t>
            </a:r>
          </a:p>
        </p:txBody>
      </p:sp>
    </p:spTree>
  </p:cSld>
  <p:clrMapOvr>
    <a:masterClrMapping/>
  </p:clrMapOvr>
</p:sld>
</file>

<file path=ppt/slides/slide37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Figueroa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longmichael@roberson.biz</a:t>
            </a:r>
          </a:p>
          <a:p>
            <a:pPr>
              <a:defRPr sz="1400"/>
            </a:pPr>
            <a:r>
              <a:t>🆔 Employee ID: 94bf4e20-2876-4dbb-980f-23fdc1ccc191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2025-03-12 20:38:13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Several use organization seek treat scene help determine maybe more avoid this. Owner teacher send first.</a:t>
            </a:r>
          </a:p>
        </p:txBody>
      </p:sp>
    </p:spTree>
  </p:cSld>
  <p:clrMapOvr>
    <a:masterClrMapping/>
  </p:clrMapOvr>
</p:sld>
</file>

<file path=ppt/slides/slide37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Lin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teresagraham@johnson.com</a:t>
            </a:r>
          </a:p>
          <a:p>
            <a:pPr>
              <a:defRPr sz="1400"/>
            </a:pPr>
            <a:r>
              <a:t>🆔 Employee ID: 77b34b47-2bc5-46aa-8e05-abfb75d04150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2025-04-26 06:32:35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Radio tax why reduce begin task environment the. Court throughout other usually attack president.</a:t>
            </a:r>
          </a:p>
        </p:txBody>
      </p:sp>
    </p:spTree>
  </p:cSld>
  <p:clrMapOvr>
    <a:masterClrMapping/>
  </p:clrMapOvr>
</p:sld>
</file>

<file path=ppt/slides/slide37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Sherman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stephen52@briggs.com</a:t>
            </a:r>
          </a:p>
          <a:p>
            <a:pPr>
              <a:defRPr sz="1400"/>
            </a:pPr>
            <a:r>
              <a:t>🆔 Employee ID: a05df675-727f-4c67-967c-f93c7b6bce92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2025-05-06 21:14:42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Year pattern difference last simple exist available say throw author. Read truth other audience star ago.</a:t>
            </a:r>
          </a:p>
        </p:txBody>
      </p:sp>
    </p:spTree>
  </p:cSld>
  <p:clrMapOvr>
    <a:masterClrMapping/>
  </p:clrMapOvr>
</p:sld>
</file>

<file path=ppt/slides/slide37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Harry Barry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smithkathryn@mora-williams.com</a:t>
            </a:r>
          </a:p>
          <a:p>
            <a:pPr>
              <a:defRPr sz="1400"/>
            </a:pPr>
            <a:r>
              <a:t>🆔 Employee ID: 01e25c02-e129-4fbf-b82c-cbed418dc8fc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2025-06-01 22:15:26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Activity billion information indicate hand defense policy military. Response marriage business suffer. Section early arrive doctor door form about.</a:t>
            </a:r>
          </a:p>
        </p:txBody>
      </p:sp>
    </p:spTree>
  </p:cSld>
  <p:clrMapOvr>
    <a:masterClrMapping/>
  </p:clrMapOvr>
</p:sld>
</file>

<file path=ppt/slides/slide37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Mejia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ozamora@mercado.info</a:t>
            </a:r>
          </a:p>
          <a:p>
            <a:pPr>
              <a:defRPr sz="1400"/>
            </a:pPr>
            <a:r>
              <a:t>🆔 Employee ID: d5dbf9bd-a54e-4fa7-9dc9-48a2f00975be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2025-06-12 16:58:26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Director long since manage believe her win community whatever thousand responsibility. On group matter.</a:t>
            </a:r>
          </a:p>
        </p:txBody>
      </p:sp>
    </p:spTree>
  </p:cSld>
  <p:clrMapOvr>
    <a:masterClrMapping/>
  </p:clrMapOvr>
</p:sld>
</file>

<file path=ppt/slides/slide37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Ray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tyler82@mccormick-pearson.com</a:t>
            </a:r>
          </a:p>
          <a:p>
            <a:pPr>
              <a:defRPr sz="1400"/>
            </a:pPr>
            <a:r>
              <a:t>🆔 Employee ID: 650869ce-0bdc-4391-aba6-12b00746de72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2025-01-02 07:57:07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Guess state ago attention spring tree art politics short second. Me I which full tree. Will blood after last.</a:t>
            </a:r>
          </a:p>
        </p:txBody>
      </p:sp>
    </p:spTree>
  </p:cSld>
  <p:clrMapOvr>
    <a:masterClrMapping/>
  </p:clrMapOvr>
</p:sld>
</file>

<file path=ppt/slides/slide3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 Lopez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styler@campbell-bennett.com</a:t>
            </a:r>
          </a:p>
          <a:p>
            <a:pPr>
              <a:defRPr sz="1400"/>
            </a:pPr>
            <a:r>
              <a:t>🆔 Employee ID: 5de5e922-184e-4888-ab77-4d43e39893ef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2025-02-26 15:20:06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Decision order draw identify tax concern project table task. Fill response rock with. Industry follow require too very real part.</a:t>
            </a:r>
          </a:p>
        </p:txBody>
      </p:sp>
    </p:spTree>
  </p:cSld>
  <p:clrMapOvr>
    <a:masterClrMapping/>
  </p:clrMapOvr>
</p:sld>
</file>

<file path=ppt/slides/slide37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Alexis Freeman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dmclaughlin@ayala.org</a:t>
            </a:r>
          </a:p>
          <a:p>
            <a:pPr>
              <a:defRPr sz="1400"/>
            </a:pPr>
            <a:r>
              <a:t>🆔 Employee ID: 6a0dd465-b81e-44f6-af92-1408d16059a3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03:14:59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Bed important those down my new identify. Result maybe such family.</a:t>
            </a:r>
          </a:p>
        </p:txBody>
      </p:sp>
    </p:spTree>
  </p:cSld>
  <p:clrMapOvr>
    <a:masterClrMapping/>
  </p:clrMapOvr>
</p:sld>
</file>

<file path=ppt/slides/slide37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Howell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matthewfields@wood.net</a:t>
            </a:r>
          </a:p>
          <a:p>
            <a:pPr>
              <a:defRPr sz="1400"/>
            </a:pPr>
            <a:r>
              <a:t>🆔 Employee ID: 1b55dbcc-3ad6-4f48-bbc8-bf3b5a30b3e0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2025-05-30 14:18:50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Which everything that image may worker experience onto start. Cup make make building budget. Time card thus unit author happy.</a:t>
            </a:r>
          </a:p>
        </p:txBody>
      </p:sp>
    </p:spTree>
  </p:cSld>
  <p:clrMapOvr>
    <a:masterClrMapping/>
  </p:clrMapOvr>
</p:sld>
</file>

<file path=ppt/slides/slide37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Neal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meganshepherd@howard.com</a:t>
            </a:r>
          </a:p>
          <a:p>
            <a:pPr>
              <a:defRPr sz="1400"/>
            </a:pPr>
            <a:r>
              <a:t>🆔 Employee ID: efb8f8ba-0c6e-4507-94d3-cdb7698737f0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2025-02-26 06:02:00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Alone sport note during determine if. Their toward activity but item voice. Every doctor create house.</a:t>
            </a:r>
          </a:p>
        </p:txBody>
      </p:sp>
    </p:spTree>
  </p:cSld>
  <p:clrMapOvr>
    <a:masterClrMapping/>
  </p:clrMapOvr>
</p:sld>
</file>

<file path=ppt/slides/slide37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Gordon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robinsontammy@wells.com</a:t>
            </a:r>
          </a:p>
          <a:p>
            <a:pPr>
              <a:defRPr sz="1400"/>
            </a:pPr>
            <a:r>
              <a:t>🆔 Employee ID: 3795838b-0848-4e72-99c6-d3b808fc5739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2025-06-04 16:36:51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Single care life young already bill who. Morning follow boy part follow economic.</a:t>
            </a:r>
          </a:p>
        </p:txBody>
      </p:sp>
    </p:spTree>
  </p:cSld>
  <p:clrMapOvr>
    <a:masterClrMapping/>
  </p:clrMapOvr>
</p:sld>
</file>

<file path=ppt/slides/slide37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Nelson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cookkayla@walker.net</a:t>
            </a:r>
          </a:p>
          <a:p>
            <a:pPr>
              <a:defRPr sz="1400"/>
            </a:pPr>
            <a:r>
              <a:t>🆔 Employee ID: 489f3c03-a332-484f-82b0-70b1d785f700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2025-04-23 19:24:05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These former total over organization industry keep. Green art read whether case. Themselves camera shake tell.</a:t>
            </a:r>
          </a:p>
        </p:txBody>
      </p:sp>
    </p:spTree>
  </p:cSld>
  <p:clrMapOvr>
    <a:masterClrMapping/>
  </p:clrMapOvr>
</p:sld>
</file>

<file path=ppt/slides/slide37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Hebert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thomas51@andrade.biz</a:t>
            </a:r>
          </a:p>
          <a:p>
            <a:pPr>
              <a:defRPr sz="1400"/>
            </a:pPr>
            <a:r>
              <a:t>🆔 Employee ID: 3abfebf1-4960-4620-a883-7ff74bfcbfb7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2025-02-14 18:48:33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Same notice or very other second born technology defense avoid walk skin. Thank because parent war single provide.</a:t>
            </a:r>
          </a:p>
        </p:txBody>
      </p:sp>
    </p:spTree>
  </p:cSld>
  <p:clrMapOvr>
    <a:masterClrMapping/>
  </p:clrMapOvr>
</p:sld>
</file>

<file path=ppt/slides/slide37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Margaret Young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linda07@williams-king.com</a:t>
            </a:r>
          </a:p>
          <a:p>
            <a:pPr>
              <a:defRPr sz="1400"/>
            </a:pPr>
            <a:r>
              <a:t>🆔 Employee ID: 9705249e-3aeb-42ed-aa34-5685a842d384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2025-05-16 12:49:27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Ten responsibility according two executive nor new eight point staff the return. Million election prevent base.</a:t>
            </a:r>
          </a:p>
        </p:txBody>
      </p:sp>
    </p:spTree>
  </p:cSld>
  <p:clrMapOvr>
    <a:masterClrMapping/>
  </p:clrMapOvr>
</p:sld>
</file>

<file path=ppt/slides/slide37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Watson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timothynavarro@kelley.biz</a:t>
            </a:r>
          </a:p>
          <a:p>
            <a:pPr>
              <a:defRPr sz="1400"/>
            </a:pPr>
            <a:r>
              <a:t>🆔 Employee ID: 1fcdfa8e-5d04-48e6-86ac-968eb4a37a6b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2025-02-20 09:53:49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Case chair thing project effort site past bed trip he set business. Purpose forget own prove attorney couple. Herself bit ago decision.</a:t>
            </a:r>
          </a:p>
        </p:txBody>
      </p:sp>
    </p:spTree>
  </p:cSld>
  <p:clrMapOvr>
    <a:masterClrMapping/>
  </p:clrMapOvr>
</p:sld>
</file>

<file path=ppt/slides/slide37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ian36@moreno-anderson.biz</a:t>
            </a:r>
          </a:p>
          <a:p>
            <a:pPr>
              <a:defRPr sz="1400"/>
            </a:pPr>
            <a:r>
              <a:t>🆔 Employee ID: bfca5ec3-8ada-4214-9141-fbadda6aac77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2025-03-17 23:51:36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Hard indeed direction study worry their relationship them bad ago be well. Think professor best special.</a:t>
            </a:r>
          </a:p>
        </p:txBody>
      </p:sp>
    </p:spTree>
  </p:cSld>
  <p:clrMapOvr>
    <a:masterClrMapping/>
  </p:clrMapOvr>
</p:sld>
</file>

<file path=ppt/slides/slide37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Thompson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brandon59@nolan.com</a:t>
            </a:r>
          </a:p>
          <a:p>
            <a:pPr>
              <a:defRPr sz="1400"/>
            </a:pPr>
            <a:r>
              <a:t>🆔 Employee ID: 522744c4-ba36-41ee-a1bc-3e8a3f95bd8f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2025-04-25 06:33:59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Right provide force feeling light future cultural near. Management month local always whether support suffer.</a:t>
            </a:r>
          </a:p>
        </p:txBody>
      </p:sp>
    </p:spTree>
  </p:cSld>
  <p:clrMapOvr>
    <a:masterClrMapping/>
  </p:clrMapOvr>
</p:sld>
</file>

<file path=ppt/slides/slide3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Nelson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christinashelton@brown-mueller.biz</a:t>
            </a:r>
          </a:p>
          <a:p>
            <a:pPr>
              <a:defRPr sz="1400"/>
            </a:pPr>
            <a:r>
              <a:t>🆔 Employee ID: cbb5cee8-825f-4862-b7ec-f9c85ee5af0a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2025-01-19 06:56:54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Race daughter at clear market food include experience effort building as. Under bank apply far arm director. Prove look rock star camera toward compare.</a:t>
            </a:r>
          </a:p>
        </p:txBody>
      </p:sp>
    </p:spTree>
  </p:cSld>
  <p:clrMapOvr>
    <a:masterClrMapping/>
  </p:clrMapOvr>
</p:sld>
</file>

<file path=ppt/slides/slide37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Tamara Palmer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andrewwilliams@maldonado.biz</a:t>
            </a:r>
          </a:p>
          <a:p>
            <a:pPr>
              <a:defRPr sz="1400"/>
            </a:pPr>
            <a:r>
              <a:t>🆔 Employee ID: 738bc60d-697b-478e-b46f-73aeffeab4e3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2025-01-29 01:09:34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Baby how movie manager quite away network around once. Degree quickly but concern.</a:t>
            </a:r>
          </a:p>
        </p:txBody>
      </p:sp>
    </p:spTree>
  </p:cSld>
  <p:clrMapOvr>
    <a:masterClrMapping/>
  </p:clrMapOvr>
</p:sld>
</file>

<file path=ppt/slides/slide37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Velasquez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stantonjodi@rice.info</a:t>
            </a:r>
          </a:p>
          <a:p>
            <a:pPr>
              <a:defRPr sz="1400"/>
            </a:pPr>
            <a:r>
              <a:t>🆔 Employee ID: 2a4e543c-5a76-466c-a895-90bc5ea91e4c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2025-06-01 17:54:54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Reach window decide work general avoid court even few meeting. Evening common smile actually.</a:t>
            </a:r>
          </a:p>
        </p:txBody>
      </p:sp>
    </p:spTree>
  </p:cSld>
  <p:clrMapOvr>
    <a:masterClrMapping/>
  </p:clrMapOvr>
</p:sld>
</file>

<file path=ppt/slides/slide37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Butler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deborah08@gray.com</a:t>
            </a:r>
          </a:p>
          <a:p>
            <a:pPr>
              <a:defRPr sz="1400"/>
            </a:pPr>
            <a:r>
              <a:t>🆔 Employee ID: c480a7f5-6972-4ea2-9777-91d3c7628fc7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2025-01-28 22:47:19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Later bit as boy war whose. Organization star south. How officer research approach sell field.</a:t>
            </a:r>
          </a:p>
        </p:txBody>
      </p:sp>
    </p:spTree>
  </p:cSld>
  <p:clrMapOvr>
    <a:masterClrMapping/>
  </p:clrMapOvr>
</p:sld>
</file>

<file path=ppt/slides/slide37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Bryant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leejoshua@larson.biz</a:t>
            </a:r>
          </a:p>
          <a:p>
            <a:pPr>
              <a:defRPr sz="1400"/>
            </a:pPr>
            <a:r>
              <a:t>🆔 Employee ID: 7fa9d1d7-c8a3-453d-ac6b-d15d0579ad44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2025-07-01 18:23:58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Imagine daughter Mrs loss guy their century listen person claim per between stock. Kitchen record child price contain past reflect.</a:t>
            </a:r>
          </a:p>
        </p:txBody>
      </p:sp>
    </p:spTree>
  </p:cSld>
  <p:clrMapOvr>
    <a:masterClrMapping/>
  </p:clrMapOvr>
</p:sld>
</file>

<file path=ppt/slides/slide37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Perkins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estradastacey@collins-villarreal.info</a:t>
            </a:r>
          </a:p>
          <a:p>
            <a:pPr>
              <a:defRPr sz="1400"/>
            </a:pPr>
            <a:r>
              <a:t>🆔 Employee ID: 573d49cd-499f-4b8e-801e-1f5092abb7aa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2025-02-15 20:42:22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Success writer section one while event performance successful free I off act you. Thank car into. Certainly great cost.</a:t>
            </a:r>
          </a:p>
        </p:txBody>
      </p:sp>
    </p:spTree>
  </p:cSld>
  <p:clrMapOvr>
    <a:masterClrMapping/>
  </p:clrMapOvr>
</p:sld>
</file>

<file path=ppt/slides/slide37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Monica Krueger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xvaughn@smith.com</a:t>
            </a:r>
          </a:p>
          <a:p>
            <a:pPr>
              <a:defRPr sz="1400"/>
            </a:pPr>
            <a:r>
              <a:t>🆔 Employee ID: cdf5d83c-6b8a-486d-9f9e-4b84d7d8532c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2025-05-26 08:29:08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Decision go affect necessary lay treatment talk month find candidate. Usually you car wall meet especially.</a:t>
            </a:r>
          </a:p>
        </p:txBody>
      </p:sp>
    </p:spTree>
  </p:cSld>
  <p:clrMapOvr>
    <a:masterClrMapping/>
  </p:clrMapOvr>
</p:sld>
</file>

<file path=ppt/slides/slide37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Jennings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carol35@baker.org</a:t>
            </a:r>
          </a:p>
          <a:p>
            <a:pPr>
              <a:defRPr sz="1400"/>
            </a:pPr>
            <a:r>
              <a:t>🆔 Employee ID: 080725a7-ca55-4e3c-aad7-f8060ba3b4b3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2025-03-01 10:28:43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Let rather trial late order across base teacher lawyer position body along southern. Run carry democratic or seem TV. Series almost figure owner anything star live.</a:t>
            </a:r>
          </a:p>
        </p:txBody>
      </p:sp>
    </p:spTree>
  </p:cSld>
  <p:clrMapOvr>
    <a:masterClrMapping/>
  </p:clrMapOvr>
</p:sld>
</file>

<file path=ppt/slides/slide37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White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bestgary@henry-norman.com</a:t>
            </a:r>
          </a:p>
          <a:p>
            <a:pPr>
              <a:defRPr sz="1400"/>
            </a:pPr>
            <a:r>
              <a:t>🆔 Employee ID: 40ea7c1e-96a0-4af1-8982-ab95e96d9628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2025-04-13 05:28:02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Suggest page relationship year figure where term enter station and like college religious. Forget find mouth future.</a:t>
            </a:r>
          </a:p>
        </p:txBody>
      </p:sp>
    </p:spTree>
  </p:cSld>
  <p:clrMapOvr>
    <a:masterClrMapping/>
  </p:clrMapOvr>
</p:sld>
</file>

<file path=ppt/slides/slide37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Monica Crawford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lisa68@jones.com</a:t>
            </a:r>
          </a:p>
          <a:p>
            <a:pPr>
              <a:defRPr sz="1400"/>
            </a:pPr>
            <a:r>
              <a:t>🆔 Employee ID: 5b4c5e64-11b4-4be0-8e47-e1202508c0ed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2025-06-13 22:00:03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Soldier ball seven of investment necessary use decade red. Growth act citizen Republican mother test. Tough whom how voice specific reason nation.</a:t>
            </a:r>
          </a:p>
        </p:txBody>
      </p:sp>
    </p:spTree>
  </p:cSld>
  <p:clrMapOvr>
    <a:masterClrMapping/>
  </p:clrMapOvr>
</p:sld>
</file>

<file path=ppt/slides/slide37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houstondonald@little-murphy.com</a:t>
            </a:r>
          </a:p>
          <a:p>
            <a:pPr>
              <a:defRPr sz="1400"/>
            </a:pPr>
            <a:r>
              <a:t>🆔 Employee ID: 88fb9cef-1a5b-42b1-8f69-64157e1f9274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2025-05-06 16:40:54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Son guess among plan game hit teacher apply friend positive we want respond leave. List push rule.</a:t>
            </a:r>
          </a:p>
        </p:txBody>
      </p:sp>
    </p:spTree>
  </p:cSld>
  <p:clrMapOvr>
    <a:masterClrMapping/>
  </p:clrMapOvr>
</p:sld>
</file>

<file path=ppt/slides/slide3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Esparza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tanner12@davis.com</a:t>
            </a:r>
          </a:p>
          <a:p>
            <a:pPr>
              <a:defRPr sz="1400"/>
            </a:pPr>
            <a:r>
              <a:t>🆔 Employee ID: 7b07e6f7-7b13-472a-a7de-79fd48dc527c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2025-01-21 07:55:19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Evening nature drive contain agent always safe rule front lawyer student. Commercial inside discover between central race. The other mother myself foot.</a:t>
            </a:r>
          </a:p>
        </p:txBody>
      </p:sp>
    </p:spTree>
  </p:cSld>
  <p:clrMapOvr>
    <a:masterClrMapping/>
  </p:clrMapOvr>
</p:sld>
</file>

<file path=ppt/slides/slide37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Jack Moore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william92@cooper-morris.net</a:t>
            </a:r>
          </a:p>
          <a:p>
            <a:pPr>
              <a:defRPr sz="1400"/>
            </a:pPr>
            <a:r>
              <a:t>🆔 Employee ID: 9d2083cb-9e59-4706-acfb-887dbfda0dc9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2025-02-21 12:31:24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Agreement other half their purpose easy government through make wonder. Perhaps tend crime Mr according send free. Increase wrong always trip similar great.</a:t>
            </a:r>
          </a:p>
        </p:txBody>
      </p:sp>
    </p:spTree>
  </p:cSld>
  <p:clrMapOvr>
    <a:masterClrMapping/>
  </p:clrMapOvr>
</p:sld>
</file>

<file path=ppt/slides/slide37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Parker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wkennedy@green.com</a:t>
            </a:r>
          </a:p>
          <a:p>
            <a:pPr>
              <a:defRPr sz="1400"/>
            </a:pPr>
            <a:r>
              <a:t>🆔 Employee ID: 498e4fc9-5fb2-48b0-936f-c0b6c4a590b1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2025-01-30 19:32:03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Follow skin seven significant affect move provide consider why point person bed. Book strategy she general court. Organization take song event great about.</a:t>
            </a:r>
          </a:p>
        </p:txBody>
      </p:sp>
    </p:spTree>
  </p:cSld>
  <p:clrMapOvr>
    <a:masterClrMapping/>
  </p:clrMapOvr>
</p:sld>
</file>

<file path=ppt/slides/slide37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Dixon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byrdjim@schmidt.org</a:t>
            </a:r>
          </a:p>
          <a:p>
            <a:pPr>
              <a:defRPr sz="1400"/>
            </a:pPr>
            <a:r>
              <a:t>🆔 Employee ID: 8e0a80e2-427f-421e-8c08-82082bb13832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2025-04-17 20:40:23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Court send itself better word book mention then person. Amount economic bank. Third listen bring check expect such investment.</a:t>
            </a:r>
          </a:p>
        </p:txBody>
      </p:sp>
    </p:spTree>
  </p:cSld>
  <p:clrMapOvr>
    <a:masterClrMapping/>
  </p:clrMapOvr>
</p:sld>
</file>

<file path=ppt/slides/slide37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Miles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john12@wood.com</a:t>
            </a:r>
          </a:p>
          <a:p>
            <a:pPr>
              <a:defRPr sz="1400"/>
            </a:pPr>
            <a:r>
              <a:t>🆔 Employee ID: a974e1bd-852e-4ee6-a3ea-6042f4e03be1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2025-04-19 13:40:20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Lawyer next husband continue sense employee away. Whether list blood difference according half actually able. Computer phone huge hair.</a:t>
            </a:r>
          </a:p>
        </p:txBody>
      </p:sp>
    </p:spTree>
  </p:cSld>
  <p:clrMapOvr>
    <a:masterClrMapping/>
  </p:clrMapOvr>
</p:sld>
</file>

<file path=ppt/slides/slide37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King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deniseluna@garza.info</a:t>
            </a:r>
          </a:p>
          <a:p>
            <a:pPr>
              <a:defRPr sz="1400"/>
            </a:pPr>
            <a:r>
              <a:t>🆔 Employee ID: 7103aad4-8efe-4054-8a58-d86b76c9ce15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2025-03-15 12:04:52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Senior beyond four heart base forget follow cold drug capital piece. Society discussion such medical old.</a:t>
            </a:r>
          </a:p>
        </p:txBody>
      </p:sp>
    </p:spTree>
  </p:cSld>
  <p:clrMapOvr>
    <a:masterClrMapping/>
  </p:clrMapOvr>
</p:sld>
</file>

<file path=ppt/slides/slide37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Evans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brittanyking@parker.com</a:t>
            </a:r>
          </a:p>
          <a:p>
            <a:pPr>
              <a:defRPr sz="1400"/>
            </a:pPr>
            <a:r>
              <a:t>🆔 Employee ID: 88a1353d-6bc9-4d1d-a1b1-a7e94839af61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2025-07-07 20:38:11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Choose TV doctor interest car Mrs among wish. Talk visit early walk expert imagine.</a:t>
            </a:r>
          </a:p>
        </p:txBody>
      </p:sp>
    </p:spTree>
  </p:cSld>
  <p:clrMapOvr>
    <a:masterClrMapping/>
  </p:clrMapOvr>
</p:sld>
</file>

<file path=ppt/slides/slide37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Castillo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washingtoncatherine@hooper-underwood.net</a:t>
            </a:r>
          </a:p>
          <a:p>
            <a:pPr>
              <a:defRPr sz="1400"/>
            </a:pPr>
            <a:r>
              <a:t>🆔 Employee ID: 35cf8698-5602-40de-8538-00a4d062bcf8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2025-06-09 04:09:25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Use understand central day house picture score more computer develop school meeting all. Hear oil impact on cut case father.</a:t>
            </a:r>
          </a:p>
        </p:txBody>
      </p:sp>
    </p:spTree>
  </p:cSld>
  <p:clrMapOvr>
    <a:masterClrMapping/>
  </p:clrMapOvr>
</p:sld>
</file>

<file path=ppt/slides/slide37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Wright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gerald55@meza-lynch.net</a:t>
            </a:r>
          </a:p>
          <a:p>
            <a:pPr>
              <a:defRPr sz="1400"/>
            </a:pPr>
            <a:r>
              <a:t>🆔 Employee ID: ce1d0bf6-aecf-4c7d-b413-a5dbb4106491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2025-02-27 09:52:35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Prove but mission no entire country network. Necessary second table any.</a:t>
            </a:r>
          </a:p>
        </p:txBody>
      </p:sp>
    </p:spTree>
  </p:cSld>
  <p:clrMapOvr>
    <a:masterClrMapping/>
  </p:clrMapOvr>
</p:sld>
</file>

<file path=ppt/slides/slide37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Watts Jr.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robertbrown@harrison-andrade.biz</a:t>
            </a:r>
          </a:p>
          <a:p>
            <a:pPr>
              <a:defRPr sz="1400"/>
            </a:pPr>
            <a:r>
              <a:t>🆔 Employee ID: 276227fe-cc05-44e0-94b9-d1612214d21b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2025-02-03 06:30:47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Rule approach degree today open practice pattern down note since. Radio better against could interview boy.</a:t>
            </a:r>
          </a:p>
        </p:txBody>
      </p:sp>
    </p:spTree>
  </p:cSld>
  <p:clrMapOvr>
    <a:masterClrMapping/>
  </p:clrMapOvr>
</p:sld>
</file>

<file path=ppt/slides/slide37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Gardner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scottdarlene@johnson.com</a:t>
            </a:r>
          </a:p>
          <a:p>
            <a:pPr>
              <a:defRPr sz="1400"/>
            </a:pPr>
            <a:r>
              <a:t>🆔 Employee ID: 24e946be-730b-4efb-9587-76bab4a60da4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2025-06-11 08:19:15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Project beat fill commercial author professor. Lead your again. Provide industry number appear rather cover me international.</a:t>
            </a:r>
          </a:p>
        </p:txBody>
      </p:sp>
    </p:spTree>
  </p:cSld>
  <p:clrMapOvr>
    <a:masterClrMapping/>
  </p:clrMapOvr>
</p:sld>
</file>

<file path=ppt/slides/slide3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Craig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jennifer98@townsend.org</a:t>
            </a:r>
          </a:p>
          <a:p>
            <a:pPr>
              <a:defRPr sz="1400"/>
            </a:pPr>
            <a:r>
              <a:t>🆔 Employee ID: f730c908-e89a-47cb-8dde-ddcee9a34d14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2025-05-02 10:46:16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Discussion forward property goal late close quickly at including wrong Republican today. Than certain get popular well mean.</a:t>
            </a:r>
          </a:p>
        </p:txBody>
      </p:sp>
    </p:spTree>
  </p:cSld>
  <p:clrMapOvr>
    <a:masterClrMapping/>
  </p:clrMapOvr>
</p:sld>
</file>

<file path=ppt/slides/slide37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Meagan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andrew48@harper-simmons.net</a:t>
            </a:r>
          </a:p>
          <a:p>
            <a:pPr>
              <a:defRPr sz="1400"/>
            </a:pPr>
            <a:r>
              <a:t>🆔 Employee ID: 7064cb02-8463-4d0a-9ddc-5e2ca31fd6fa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2025-07-04 15:43:10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Perhaps week probably within lot measure us wait set purpose. Feel report natural analysis by myself. City day wrong add box other audience.</a:t>
            </a:r>
          </a:p>
        </p:txBody>
      </p:sp>
    </p:spTree>
  </p:cSld>
  <p:clrMapOvr>
    <a:masterClrMapping/>
  </p:clrMapOvr>
</p:sld>
</file>

<file path=ppt/slides/slide37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Edwin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lauracobb@palmer.org</a:t>
            </a:r>
          </a:p>
          <a:p>
            <a:pPr>
              <a:defRPr sz="1400"/>
            </a:pPr>
            <a:r>
              <a:t>🆔 Employee ID: 7484ea70-9725-40d0-8579-8a8390a29252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2025-02-09 23:21:09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Three son chair popular ago policy include head up nice fine. Difference develop small leader available particular.</a:t>
            </a:r>
          </a:p>
        </p:txBody>
      </p:sp>
    </p:spTree>
  </p:cSld>
  <p:clrMapOvr>
    <a:masterClrMapping/>
  </p:clrMapOvr>
</p:sld>
</file>

<file path=ppt/slides/slide37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Morrison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vlee@warren.org</a:t>
            </a:r>
          </a:p>
          <a:p>
            <a:pPr>
              <a:defRPr sz="1400"/>
            </a:pPr>
            <a:r>
              <a:t>🆔 Employee ID: 822bd357-de6f-4b6e-b427-edb3eb9f30fb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2025-05-25 01:52:40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Space me action daughter cost account few Mr who very chair. Human environmental from myself.</a:t>
            </a:r>
          </a:p>
        </p:txBody>
      </p:sp>
    </p:spTree>
  </p:cSld>
  <p:clrMapOvr>
    <a:masterClrMapping/>
  </p:clrMapOvr>
</p:sld>
</file>

<file path=ppt/slides/slide37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Leon Larson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annrobinson@horton-shepard.com</a:t>
            </a:r>
          </a:p>
          <a:p>
            <a:pPr>
              <a:defRPr sz="1400"/>
            </a:pPr>
            <a:r>
              <a:t>🆔 Employee ID: f436b19e-9a6e-4a9b-b77c-9656546a1f4c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2025-03-27 10:16:09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Notice citizen cup chair remember Mrs machine he while room couple glass head. Quality hospital hope fight author wait. Left not pretty focus.</a:t>
            </a:r>
          </a:p>
        </p:txBody>
      </p:sp>
    </p:spTree>
  </p:cSld>
  <p:clrMapOvr>
    <a:masterClrMapping/>
  </p:clrMapOvr>
</p:sld>
</file>

<file path=ppt/slides/slide37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Jones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gdavis@green.com</a:t>
            </a:r>
          </a:p>
          <a:p>
            <a:pPr>
              <a:defRPr sz="1400"/>
            </a:pPr>
            <a:r>
              <a:t>🆔 Employee ID: 50d71cac-1fba-44ac-905e-6013951eac04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2025-03-19 00:18:39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Total remember kitchen station great account speech use personal. Film build either heart.</a:t>
            </a:r>
          </a:p>
        </p:txBody>
      </p:sp>
    </p:spTree>
  </p:cSld>
  <p:clrMapOvr>
    <a:masterClrMapping/>
  </p:clrMapOvr>
</p:sld>
</file>

<file path=ppt/slides/slide37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Philip Foster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stevensonchristopher@le-morrison.net</a:t>
            </a:r>
          </a:p>
          <a:p>
            <a:pPr>
              <a:defRPr sz="1400"/>
            </a:pPr>
            <a:r>
              <a:t>🆔 Employee ID: 823ad84f-2978-4048-86b9-7e2c5879943b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2025-02-09 09:20:36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State five around face whether great better. Door beyond most one least book would.</a:t>
            </a:r>
          </a:p>
        </p:txBody>
      </p:sp>
    </p:spTree>
  </p:cSld>
  <p:clrMapOvr>
    <a:masterClrMapping/>
  </p:clrMapOvr>
</p:sld>
</file>

<file path=ppt/slides/slide37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Levine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bobby35@lewis.com</a:t>
            </a:r>
          </a:p>
          <a:p>
            <a:pPr>
              <a:defRPr sz="1400"/>
            </a:pPr>
            <a:r>
              <a:t>🆔 Employee ID: a84bfd69-d4c9-41e2-b2ca-302d8b7b86f2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2025-05-02 05:22:13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Wrong present affect owner defense season experience large policy itself month raise. Officer reason out a.</a:t>
            </a:r>
          </a:p>
        </p:txBody>
      </p:sp>
    </p:spTree>
  </p:cSld>
  <p:clrMapOvr>
    <a:masterClrMapping/>
  </p:clrMapOvr>
</p:sld>
</file>

<file path=ppt/slides/slide37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Melinda Marshall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james87@franco.net</a:t>
            </a:r>
          </a:p>
          <a:p>
            <a:pPr>
              <a:defRPr sz="1400"/>
            </a:pPr>
            <a:r>
              <a:t>🆔 Employee ID: e53376bf-d0cc-492b-a32a-e58236c53dd7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2025-04-01 15:25:47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Matter view continue response detail assume research performance dream. Resource commercial ball indeed high effect check.</a:t>
            </a:r>
          </a:p>
        </p:txBody>
      </p:sp>
    </p:spTree>
  </p:cSld>
  <p:clrMapOvr>
    <a:masterClrMapping/>
  </p:clrMapOvr>
</p:sld>
</file>

<file path=ppt/slides/slide37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Barton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melanieshelton@dorsey.com</a:t>
            </a:r>
          </a:p>
          <a:p>
            <a:pPr>
              <a:defRPr sz="1400"/>
            </a:pPr>
            <a:r>
              <a:t>🆔 Employee ID: 51d862f2-93d2-4280-a0e8-71bd12f0d8e8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2025-01-08 05:31:27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Interesting according entire describe serious analysis idea at wear energy ability act. Have little student continue manage ok gas television.</a:t>
            </a:r>
          </a:p>
        </p:txBody>
      </p:sp>
    </p:spTree>
  </p:cSld>
  <p:clrMapOvr>
    <a:masterClrMapping/>
  </p:clrMapOvr>
</p:sld>
</file>

<file path=ppt/slides/slide37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Marsh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steven58@mcclain-white.org</a:t>
            </a:r>
          </a:p>
          <a:p>
            <a:pPr>
              <a:defRPr sz="1400"/>
            </a:pPr>
            <a:r>
              <a:t>🆔 Employee ID: d92ecdf2-6e11-42aa-8623-004a15fcdd67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2025-04-02 06:38:41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Remember old major understand public marriage role Congress not health minute short despite. Arm safe husband window capital.</a:t>
            </a:r>
          </a:p>
        </p:txBody>
      </p:sp>
    </p:spTree>
  </p:cSld>
  <p:clrMapOvr>
    <a:masterClrMapping/>
  </p:clrMapOvr>
</p:sld>
</file>

<file path=ppt/slides/slide3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Ricardo Estrada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nicholassanchez@williams.net</a:t>
            </a:r>
          </a:p>
          <a:p>
            <a:pPr>
              <a:defRPr sz="1400"/>
            </a:pPr>
            <a:r>
              <a:t>🆔 Employee ID: 567470d6-099d-482a-93ee-a1ec6997f0b2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2025-06-15 17:28:16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Organization large data however yard structure. Especially ball either than artist agent project song.</a:t>
            </a:r>
          </a:p>
        </p:txBody>
      </p:sp>
    </p:spTree>
  </p:cSld>
  <p:clrMapOvr>
    <a:masterClrMapping/>
  </p:clrMapOvr>
</p:sld>
</file>

<file path=ppt/slides/slide37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astewart@wu.com</a:t>
            </a:r>
          </a:p>
          <a:p>
            <a:pPr>
              <a:defRPr sz="1400"/>
            </a:pPr>
            <a:r>
              <a:t>🆔 Employee ID: b021007c-6791-45f1-b3b8-f1e0acc75545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2025-03-06 12:08:31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Artist short leader particular official population wonder about minute. Whole behavior adult. System current true night.</a:t>
            </a:r>
          </a:p>
        </p:txBody>
      </p:sp>
    </p:spTree>
  </p:cSld>
  <p:clrMapOvr>
    <a:masterClrMapping/>
  </p:clrMapOvr>
</p:sld>
</file>

<file path=ppt/slides/slide37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douglastanya@davila-gill.com</a:t>
            </a:r>
          </a:p>
          <a:p>
            <a:pPr>
              <a:defRPr sz="1400"/>
            </a:pPr>
            <a:r>
              <a:t>🆔 Employee ID: bcca268f-4a45-4ca7-9025-9d0997dee3cf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2025-03-26 17:06:56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Particular manage meet simply class your responsibility west. Rock know knowledge personal now debate owner. Onto guy never teacher.</a:t>
            </a:r>
          </a:p>
        </p:txBody>
      </p:sp>
    </p:spTree>
  </p:cSld>
  <p:clrMapOvr>
    <a:masterClrMapping/>
  </p:clrMapOvr>
</p:sld>
</file>

<file path=ppt/slides/slide37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Billy Wang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kellypittman@davenport-sanchez.net</a:t>
            </a:r>
          </a:p>
          <a:p>
            <a:pPr>
              <a:defRPr sz="1400"/>
            </a:pPr>
            <a:r>
              <a:t>🆔 Employee ID: 0d748c08-2031-4365-a621-31299c256f1e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2025-06-07 10:07:59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Wide identify father grow set law laugh guess mean go every. Against size billion. Oil send hot system.</a:t>
            </a:r>
          </a:p>
        </p:txBody>
      </p:sp>
    </p:spTree>
  </p:cSld>
  <p:clrMapOvr>
    <a:masterClrMapping/>
  </p:clrMapOvr>
</p:sld>
</file>

<file path=ppt/slides/slide37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Anderson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zrobinson@evans.com</a:t>
            </a:r>
          </a:p>
          <a:p>
            <a:pPr>
              <a:defRPr sz="1400"/>
            </a:pPr>
            <a:r>
              <a:t>🆔 Employee ID: ab3d9831-cc48-42d2-961b-b25ba703b838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2025-05-22 13:26:27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Top range wall year director clear reflect method tonight the surface official. Improve beyond something. Project all off choice do action.</a:t>
            </a:r>
          </a:p>
        </p:txBody>
      </p:sp>
    </p:spTree>
  </p:cSld>
  <p:clrMapOvr>
    <a:masterClrMapping/>
  </p:clrMapOvr>
</p:sld>
</file>

<file path=ppt/slides/slide37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Myers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ericawerner@cherry.com</a:t>
            </a:r>
          </a:p>
          <a:p>
            <a:pPr>
              <a:defRPr sz="1400"/>
            </a:pPr>
            <a:r>
              <a:t>🆔 Employee ID: 6d62bfef-ba61-48d2-8ecc-45ced9cd3786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2025-03-17 16:32:53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Leave fund majority sister note television. Large thought course something you.</a:t>
            </a:r>
          </a:p>
        </p:txBody>
      </p:sp>
    </p:spTree>
  </p:cSld>
  <p:clrMapOvr>
    <a:masterClrMapping/>
  </p:clrMapOvr>
</p:sld>
</file>

<file path=ppt/slides/slide37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Clayton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duartegabriel@lee.com</a:t>
            </a:r>
          </a:p>
          <a:p>
            <a:pPr>
              <a:defRPr sz="1400"/>
            </a:pPr>
            <a:r>
              <a:t>🆔 Employee ID: 2b4f3a7e-f6dc-4017-9b84-7dc067535ec6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2025-01-16 08:07:02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Ground college late list sell away should church development. Long between development since natural fear state. Church five just which region control.</a:t>
            </a:r>
          </a:p>
        </p:txBody>
      </p:sp>
    </p:spTree>
  </p:cSld>
  <p:clrMapOvr>
    <a:masterClrMapping/>
  </p:clrMapOvr>
</p:sld>
</file>

<file path=ppt/slides/slide37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Davis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dbrown@lyons.biz</a:t>
            </a:r>
          </a:p>
          <a:p>
            <a:pPr>
              <a:defRPr sz="1400"/>
            </a:pPr>
            <a:r>
              <a:t>🆔 Employee ID: 929d5f1d-6eab-40bf-a4e0-3e7941f355e6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2025-01-17 06:46:27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Write admit attack develop doctor himself position try interesting former good recognize above. Dark sign play once support first short.</a:t>
            </a:r>
          </a:p>
        </p:txBody>
      </p:sp>
    </p:spTree>
  </p:cSld>
  <p:clrMapOvr>
    <a:masterClrMapping/>
  </p:clrMapOvr>
</p:sld>
</file>

<file path=ppt/slides/slide37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Quinn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hannahmoody@gonzalez-dawson.biz</a:t>
            </a:r>
          </a:p>
          <a:p>
            <a:pPr>
              <a:defRPr sz="1400"/>
            </a:pPr>
            <a:r>
              <a:t>🆔 Employee ID: 10d86278-21c2-4765-9e0b-f7ce5cb009e0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2025-03-07 12:57:45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Seem citizen realize interview director across economy. Ahead wall alone politics lay. National win writer the.</a:t>
            </a:r>
          </a:p>
        </p:txBody>
      </p:sp>
    </p:spTree>
  </p:cSld>
  <p:clrMapOvr>
    <a:masterClrMapping/>
  </p:clrMapOvr>
</p:sld>
</file>

<file path=ppt/slides/slide37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Sally Callahan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gabriel68@pacheco.com</a:t>
            </a:r>
          </a:p>
          <a:p>
            <a:pPr>
              <a:defRPr sz="1400"/>
            </a:pPr>
            <a:r>
              <a:t>🆔 Employee ID: b65bd3bf-80c7-43b5-9129-b231880fb72d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2025-03-11 00:31:10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Goal everyone another attention high statement in better onto garden despite drop east. Page boy from ability guess. Base third success southern air data season.</a:t>
            </a:r>
          </a:p>
        </p:txBody>
      </p:sp>
    </p:spTree>
  </p:cSld>
  <p:clrMapOvr>
    <a:masterClrMapping/>
  </p:clrMapOvr>
</p:sld>
</file>

<file path=ppt/slides/slide37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Roger Watson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omorris@thompson.biz</a:t>
            </a:r>
          </a:p>
          <a:p>
            <a:pPr>
              <a:defRPr sz="1400"/>
            </a:pPr>
            <a:r>
              <a:t>🆔 Employee ID: d81d5321-ad3a-4250-b4d1-1029a9ad94b7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2025-06-10 05:01:19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Single hotel prove into body time. Hair physical floor let summer month.</a:t>
            </a:r>
          </a:p>
        </p:txBody>
      </p:sp>
    </p:spTree>
  </p:cSld>
  <p:clrMapOvr>
    <a:masterClrMapping/>
  </p:clrMapOvr>
</p:sld>
</file>

<file path=ppt/slides/slide3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Nancy Baker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david33@hogan-washington.com</a:t>
            </a:r>
          </a:p>
          <a:p>
            <a:pPr>
              <a:defRPr sz="1400"/>
            </a:pPr>
            <a:r>
              <a:t>🆔 Employee ID: c9f58914-7fe1-4b7c-91fb-eba4d068d956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2025-02-11 07:52:16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Church artist us home rate give. Run theory doctor leave. Professional under treat name sport agent bar.</a:t>
            </a:r>
          </a:p>
        </p:txBody>
      </p:sp>
    </p:spTree>
  </p:cSld>
  <p:clrMapOvr>
    <a:masterClrMapping/>
  </p:clrMapOvr>
</p:sld>
</file>

<file path=ppt/slides/slide37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Patel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tpayne@roberson.com</a:t>
            </a:r>
          </a:p>
          <a:p>
            <a:pPr>
              <a:defRPr sz="1400"/>
            </a:pPr>
            <a:r>
              <a:t>🆔 Employee ID: 6100d087-0b07-43cd-b40d-74d049f6b9da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2025-02-03 01:33:23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Small space many thank product condition police buy. Party often court particular join. Defense without individual fine scientist manager let indeed.</a:t>
            </a:r>
          </a:p>
        </p:txBody>
      </p:sp>
    </p:spTree>
  </p:cSld>
  <p:clrMapOvr>
    <a:masterClrMapping/>
  </p:clrMapOvr>
</p:sld>
</file>

<file path=ppt/slides/slide37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Reeves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silvanancy@payne.com</a:t>
            </a:r>
          </a:p>
          <a:p>
            <a:pPr>
              <a:defRPr sz="1400"/>
            </a:pPr>
            <a:r>
              <a:t>🆔 Employee ID: a7a403bd-eedf-4953-8a1e-046736885c87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2025-05-18 15:36:53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Raise father man firm small often official consumer under. Source anything account. Professional message look person quickly space the assume.</a:t>
            </a:r>
          </a:p>
        </p:txBody>
      </p:sp>
    </p:spTree>
  </p:cSld>
  <p:clrMapOvr>
    <a:masterClrMapping/>
  </p:clrMapOvr>
</p:sld>
</file>

<file path=ppt/slides/slide37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Corey Vincent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christinaturner@hatfield-elliott.com</a:t>
            </a:r>
          </a:p>
          <a:p>
            <a:pPr>
              <a:defRPr sz="1400"/>
            </a:pPr>
            <a:r>
              <a:t>🆔 Employee ID: 234b3bd4-de85-4104-b826-b43187d7fc03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2025-01-24 15:18:15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Lead want growth doctor even administration view serious age phone senior. Task between on market prove woman.</a:t>
            </a:r>
          </a:p>
        </p:txBody>
      </p:sp>
    </p:spTree>
  </p:cSld>
  <p:clrMapOvr>
    <a:masterClrMapping/>
  </p:clrMapOvr>
</p:sld>
</file>

<file path=ppt/slides/slide37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Burns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annatodd@jones.com</a:t>
            </a:r>
          </a:p>
          <a:p>
            <a:pPr>
              <a:defRPr sz="1400"/>
            </a:pPr>
            <a:r>
              <a:t>🆔 Employee ID: b2503945-b048-4cca-b702-59eeae4ca89d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2025-02-10 08:44:12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Upon deal animal though society research analysis game. Foreign reflect cultural she amount decide.</a:t>
            </a:r>
          </a:p>
        </p:txBody>
      </p:sp>
    </p:spTree>
  </p:cSld>
  <p:clrMapOvr>
    <a:masterClrMapping/>
  </p:clrMapOvr>
</p:sld>
</file>

<file path=ppt/slides/slide37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Strickland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davisandrew@gentry-west.org</a:t>
            </a:r>
          </a:p>
          <a:p>
            <a:pPr>
              <a:defRPr sz="1400"/>
            </a:pPr>
            <a:r>
              <a:t>🆔 Employee ID: 7e2d86b9-123d-4b13-a7d4-2393464188b2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2025-06-01 15:01:47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Bar couple event fish movement action medical little according continue. Poor fear language sign again draw subject. Human generation century its doctor manage industry.</a:t>
            </a:r>
          </a:p>
        </p:txBody>
      </p:sp>
    </p:spTree>
  </p:cSld>
  <p:clrMapOvr>
    <a:masterClrMapping/>
  </p:clrMapOvr>
</p:sld>
</file>

<file path=ppt/slides/slide37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Lozano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anthonykim@stevenson-pacheco.com</a:t>
            </a:r>
          </a:p>
          <a:p>
            <a:pPr>
              <a:defRPr sz="1400"/>
            </a:pPr>
            <a:r>
              <a:t>🆔 Employee ID: eb6c3108-173d-4b2f-82d7-16122a5c332d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2025-05-15 16:09:48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Arm offer star image consider whether manage some. Bed claim other agreement century data.</a:t>
            </a:r>
          </a:p>
        </p:txBody>
      </p:sp>
    </p:spTree>
  </p:cSld>
  <p:clrMapOvr>
    <a:masterClrMapping/>
  </p:clrMapOvr>
</p:sld>
</file>

<file path=ppt/slides/slide37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Martin Kennedy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edwardsjoseph@dodson-hayes.info</a:t>
            </a:r>
          </a:p>
          <a:p>
            <a:pPr>
              <a:defRPr sz="1400"/>
            </a:pPr>
            <a:r>
              <a:t>🆔 Employee ID: 047ff892-2a7e-4425-884e-c27cd71090da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2025-02-10 02:01:58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Foot know camera wrong southern affect most agency realize different. Yeah close race put system author.</a:t>
            </a:r>
          </a:p>
        </p:txBody>
      </p:sp>
    </p:spTree>
  </p:cSld>
  <p:clrMapOvr>
    <a:masterClrMapping/>
  </p:clrMapOvr>
</p:sld>
</file>

<file path=ppt/slides/slide37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Davis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jared74@johnson-holmes.com</a:t>
            </a:r>
          </a:p>
          <a:p>
            <a:pPr>
              <a:defRPr sz="1400"/>
            </a:pPr>
            <a:r>
              <a:t>🆔 Employee ID: ab0e0179-b6a2-47d3-a5d7-e74d530cb0d4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2025-02-02 00:50:17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Offer who although ever ten wide save per indeed goal couple cut. Perhaps born also election pass.</a:t>
            </a:r>
          </a:p>
        </p:txBody>
      </p:sp>
    </p:spTree>
  </p:cSld>
  <p:clrMapOvr>
    <a:masterClrMapping/>
  </p:clrMapOvr>
</p:sld>
</file>

<file path=ppt/slides/slide37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curtis28@martinez.com</a:t>
            </a:r>
          </a:p>
          <a:p>
            <a:pPr>
              <a:defRPr sz="1400"/>
            </a:pPr>
            <a:r>
              <a:t>🆔 Employee ID: 16d2730a-e4f9-45c5-81e3-c5ccd634d446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2025-03-02 16:28:13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Add six a present you public season walk. Camera thing line well where chair. Hotel standard each task less goal.</a:t>
            </a:r>
          </a:p>
        </p:txBody>
      </p:sp>
    </p:spTree>
  </p:cSld>
  <p:clrMapOvr>
    <a:masterClrMapping/>
  </p:clrMapOvr>
</p:sld>
</file>

<file path=ppt/slides/slide37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Regina Cummings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amann@schneider.info</a:t>
            </a:r>
          </a:p>
          <a:p>
            <a:pPr>
              <a:defRPr sz="1400"/>
            </a:pPr>
            <a:r>
              <a:t>🆔 Employee ID: cd556b8a-f080-4d1c-90ac-adea9d5a5785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2025-04-22 00:54:42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Class as onto field before song everyone set game about example likely may. General edge inside able.</a:t>
            </a:r>
          </a:p>
        </p:txBody>
      </p:sp>
    </p:spTree>
  </p:cSld>
  <p:clrMapOvr>
    <a:masterClrMapping/>
  </p:clrMapOvr>
</p:sld>
</file>

<file path=ppt/slides/slide3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Stein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carolyn80@beltran-romero.net</a:t>
            </a:r>
          </a:p>
          <a:p>
            <a:pPr>
              <a:defRPr sz="1400"/>
            </a:pPr>
            <a:r>
              <a:t>🆔 Employee ID: f02830fd-9b9b-4a4b-b306-f71f9cc6fd33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2025-01-11 21:38:25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Get yet away resource condition country play difficult newspaper dream. Interview my matter manage. Nothing foreign billion walk.</a:t>
            </a:r>
          </a:p>
        </p:txBody>
      </p:sp>
    </p:spTree>
  </p:cSld>
  <p:clrMapOvr>
    <a:masterClrMapping/>
  </p:clrMapOvr>
</p:sld>
</file>

<file path=ppt/slides/slide37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Dave Ray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millerchristopher@williams-walker.org</a:t>
            </a:r>
          </a:p>
          <a:p>
            <a:pPr>
              <a:defRPr sz="1400"/>
            </a:pPr>
            <a:r>
              <a:t>🆔 Employee ID: df258403-405b-49bd-94eb-37f50db0d1a8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2025-02-02 18:55:23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Since cost room voice improve bed job lose present. Politics five likely. Say customer party.</a:t>
            </a:r>
          </a:p>
        </p:txBody>
      </p:sp>
    </p:spTree>
  </p:cSld>
  <p:clrMapOvr>
    <a:masterClrMapping/>
  </p:clrMapOvr>
</p:sld>
</file>

<file path=ppt/slides/slide37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Lindsey Estrada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karinahansen@waters.net</a:t>
            </a:r>
          </a:p>
          <a:p>
            <a:pPr>
              <a:defRPr sz="1400"/>
            </a:pPr>
            <a:r>
              <a:t>🆔 Employee ID: 55df37f3-1f9b-4e77-87be-50a6094aff2f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2025-02-17 10:00:35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Figure very plant effort song great bank gun city radio administration. Window into machine director. Data young reflect growth reveal expert month.</a:t>
            </a:r>
          </a:p>
        </p:txBody>
      </p:sp>
    </p:spTree>
  </p:cSld>
  <p:clrMapOvr>
    <a:masterClrMapping/>
  </p:clrMapOvr>
</p:sld>
</file>

<file path=ppt/slides/slide37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Travis Ibarra IV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tammy90@dodson-yoder.com</a:t>
            </a:r>
          </a:p>
          <a:p>
            <a:pPr>
              <a:defRPr sz="1400"/>
            </a:pPr>
            <a:r>
              <a:t>🆔 Employee ID: c2eafc5d-24be-4468-9dfa-a96c5723f0a7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2025-05-03 04:56:58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Analysis list yet from political federal scene space. Tax hospital effect very step soon.</a:t>
            </a:r>
          </a:p>
        </p:txBody>
      </p:sp>
    </p:spTree>
  </p:cSld>
  <p:clrMapOvr>
    <a:masterClrMapping/>
  </p:clrMapOvr>
</p:sld>
</file>

<file path=ppt/slides/slide37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Mathis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elizabeth12@rangel.com</a:t>
            </a:r>
          </a:p>
          <a:p>
            <a:pPr>
              <a:defRPr sz="1400"/>
            </a:pPr>
            <a:r>
              <a:t>🆔 Employee ID: 0adfe8dd-cac1-4583-b253-a3f3dfeca566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2025-01-07 02:54:17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Economy understand fly test hit attention suggest instead project. They central third bag might kind your. Program movement could image standard reduce.</a:t>
            </a:r>
          </a:p>
        </p:txBody>
      </p:sp>
    </p:spTree>
  </p:cSld>
  <p:clrMapOvr>
    <a:masterClrMapping/>
  </p:clrMapOvr>
</p:sld>
</file>

<file path=ppt/slides/slide37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Alexandra Weaver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jmarshall@long.com</a:t>
            </a:r>
          </a:p>
          <a:p>
            <a:pPr>
              <a:defRPr sz="1400"/>
            </a:pPr>
            <a:r>
              <a:t>🆔 Employee ID: c6e77410-e998-46bb-940f-bfefa3188193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2025-02-17 15:12:14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Gas standard speak paper staff wrong establish across. Production smile law pick sort main. Role pretty group suffer probably.</a:t>
            </a:r>
          </a:p>
        </p:txBody>
      </p:sp>
    </p:spTree>
  </p:cSld>
  <p:clrMapOvr>
    <a:masterClrMapping/>
  </p:clrMapOvr>
</p:sld>
</file>

<file path=ppt/slides/slide37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Clark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thomasmann@galvan.com</a:t>
            </a:r>
          </a:p>
          <a:p>
            <a:pPr>
              <a:defRPr sz="1400"/>
            </a:pPr>
            <a:r>
              <a:t>🆔 Employee ID: f0f54dc5-9896-4b3d-9523-2f444571f099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2025-02-22 01:33:03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Effort century side whom meet wait team all. Cover huge attention official reach dinner treat.</a:t>
            </a:r>
          </a:p>
        </p:txBody>
      </p:sp>
    </p:spTree>
  </p:cSld>
  <p:clrMapOvr>
    <a:masterClrMapping/>
  </p:clrMapOvr>
</p:sld>
</file>

<file path=ppt/slides/slide37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Christy Davis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warnerashley@willis.com</a:t>
            </a:r>
          </a:p>
          <a:p>
            <a:pPr>
              <a:defRPr sz="1400"/>
            </a:pPr>
            <a:r>
              <a:t>🆔 Employee ID: 7a47b350-ec73-4e2d-ba33-2e10045d068e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2025-05-21 00:59:42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Realize training subject return indicate strong blue throughout surface area Republican picture also while. Do him government across usually health.</a:t>
            </a:r>
          </a:p>
        </p:txBody>
      </p:sp>
    </p:spTree>
  </p:cSld>
  <p:clrMapOvr>
    <a:masterClrMapping/>
  </p:clrMapOvr>
</p:sld>
</file>

<file path=ppt/slides/slide37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Bonnie Robinson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david60@thompson-rowe.org</a:t>
            </a:r>
          </a:p>
          <a:p>
            <a:pPr>
              <a:defRPr sz="1400"/>
            </a:pPr>
            <a:r>
              <a:t>🆔 Employee ID: fddcb9e3-9497-4edf-9aa9-8a02849dd2ea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2025-03-10 05:51:20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Analysis bank trial send sing south. Moment economy chance under start share.</a:t>
            </a:r>
          </a:p>
        </p:txBody>
      </p:sp>
    </p:spTree>
  </p:cSld>
  <p:clrMapOvr>
    <a:masterClrMapping/>
  </p:clrMapOvr>
</p:sld>
</file>

<file path=ppt/slides/slide37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Horton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aespinoza@green.com</a:t>
            </a:r>
          </a:p>
          <a:p>
            <a:pPr>
              <a:defRPr sz="1400"/>
            </a:pPr>
            <a:r>
              <a:t>🆔 Employee ID: f6c3f96a-cdd9-4d5f-aa57-e3538646724c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2025-06-14 00:44:38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You this system pressure surface exactly. Board vote dream down positive mention car.</a:t>
            </a:r>
          </a:p>
        </p:txBody>
      </p:sp>
    </p:spTree>
  </p:cSld>
  <p:clrMapOvr>
    <a:masterClrMapping/>
  </p:clrMapOvr>
</p:sld>
</file>

<file path=ppt/slides/slide37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Evans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haneyamy@johnson.biz</a:t>
            </a:r>
          </a:p>
          <a:p>
            <a:pPr>
              <a:defRPr sz="1400"/>
            </a:pPr>
            <a:r>
              <a:t>🆔 Employee ID: af5bbf9c-387e-48dc-af7d-a4d3837f0c3f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2025-05-14 14:36:45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Nor eye size it person race. Hour teacher organization production democratic black. Time interesting class current.</a:t>
            </a:r>
          </a:p>
        </p:txBody>
      </p:sp>
    </p:spTree>
  </p:cSld>
  <p:clrMapOvr>
    <a:masterClrMapping/>
  </p:clrMapOvr>
</p:sld>
</file>

<file path=ppt/slides/slide3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Middleton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misty44@baker-patrick.com</a:t>
            </a:r>
          </a:p>
          <a:p>
            <a:pPr>
              <a:defRPr sz="1400"/>
            </a:pPr>
            <a:r>
              <a:t>🆔 Employee ID: 642869cb-d1e3-4d5f-a78f-f930054c60f8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2025-01-15 11:26:37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Special score without old guess before source shake. Clear field home production science parent.</a:t>
            </a:r>
          </a:p>
        </p:txBody>
      </p:sp>
    </p:spTree>
  </p:cSld>
  <p:clrMapOvr>
    <a:masterClrMapping/>
  </p:clrMapOvr>
</p:sld>
</file>

<file path=ppt/slides/slide37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Fowler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stacy70@gordon.net</a:t>
            </a:r>
          </a:p>
          <a:p>
            <a:pPr>
              <a:defRPr sz="1400"/>
            </a:pPr>
            <a:r>
              <a:t>🆔 Employee ID: 05d4e91c-e933-456a-ba8f-211af03f3ce5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2025-04-12 04:48:52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Thousand somebody computer degree citizen enjoy protect lose necessary miss manage watch. Prove wait discuss join part follow.</a:t>
            </a:r>
          </a:p>
        </p:txBody>
      </p:sp>
    </p:spTree>
  </p:cSld>
  <p:clrMapOvr>
    <a:masterClrMapping/>
  </p:clrMapOvr>
</p:sld>
</file>

<file path=ppt/slides/slide37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Fischer DVM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jwaters@bennett.com</a:t>
            </a:r>
          </a:p>
          <a:p>
            <a:pPr>
              <a:defRPr sz="1400"/>
            </a:pPr>
            <a:r>
              <a:t>🆔 Employee ID: 50742407-9e97-461f-badd-d0114b223043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2025-06-22 08:44:15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Knowledge difficult popular wide American station control catch. Property simply write over write consider than.</a:t>
            </a:r>
          </a:p>
        </p:txBody>
      </p:sp>
    </p:spTree>
  </p:cSld>
  <p:clrMapOvr>
    <a:masterClrMapping/>
  </p:clrMapOvr>
</p:sld>
</file>

<file path=ppt/slides/slide37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Joanna Long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erindorsey@tran.com</a:t>
            </a:r>
          </a:p>
          <a:p>
            <a:pPr>
              <a:defRPr sz="1400"/>
            </a:pPr>
            <a:r>
              <a:t>🆔 Employee ID: 41434f9a-64ce-4d7c-9aeb-a1db382b93f3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2025-03-12 13:43:20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Level soon allow just million teach look his science. Away develop run deep room western the. Reach moment prove professional career young state.</a:t>
            </a:r>
          </a:p>
        </p:txBody>
      </p:sp>
    </p:spTree>
  </p:cSld>
  <p:clrMapOvr>
    <a:masterClrMapping/>
  </p:clrMapOvr>
</p:sld>
</file>

<file path=ppt/slides/slide37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Taylor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cortezdouglas@escobar-lee.com</a:t>
            </a:r>
          </a:p>
          <a:p>
            <a:pPr>
              <a:defRPr sz="1400"/>
            </a:pPr>
            <a:r>
              <a:t>🆔 Employee ID: 82ea0146-e017-495f-bbe2-9718c2c0d07a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2025-05-05 05:10:03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Officer activity cup difference tree street sense plan moment discover prevent. Remember ball Mr act personal hear.</a:t>
            </a:r>
          </a:p>
        </p:txBody>
      </p:sp>
    </p:spTree>
  </p:cSld>
  <p:clrMapOvr>
    <a:masterClrMapping/>
  </p:clrMapOvr>
</p:sld>
</file>

<file path=ppt/slides/slide37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Carrie Phillips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sawyeramber@rodriguez.com</a:t>
            </a:r>
          </a:p>
          <a:p>
            <a:pPr>
              <a:defRPr sz="1400"/>
            </a:pPr>
            <a:r>
              <a:t>🆔 Employee ID: e274c17c-5b97-425c-9325-ff9c363b1944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2025-04-29 11:04:43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Both very safe their so color staff watch address explain own. Should strong girl customer away break star step.</a:t>
            </a:r>
          </a:p>
        </p:txBody>
      </p:sp>
    </p:spTree>
  </p:cSld>
  <p:clrMapOvr>
    <a:masterClrMapping/>
  </p:clrMapOvr>
</p:sld>
</file>

<file path=ppt/slides/slide37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Curtis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linda11@shannon.com</a:t>
            </a:r>
          </a:p>
          <a:p>
            <a:pPr>
              <a:defRPr sz="1400"/>
            </a:pPr>
            <a:r>
              <a:t>🆔 Employee ID: 8cd19b78-eda0-47a4-8909-8217afbd4470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2025-04-16 21:06:09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Hospital kitchen after magazine point project friend away here during available debate computer. Hour themselves of we not son value.</a:t>
            </a:r>
          </a:p>
        </p:txBody>
      </p:sp>
    </p:spTree>
  </p:cSld>
  <p:clrMapOvr>
    <a:masterClrMapping/>
  </p:clrMapOvr>
</p:sld>
</file>

<file path=ppt/slides/slide37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Jade Reynolds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jsimmons@clark.com</a:t>
            </a:r>
          </a:p>
          <a:p>
            <a:pPr>
              <a:defRPr sz="1400"/>
            </a:pPr>
            <a:r>
              <a:t>🆔 Employee ID: 41e88667-4738-49e2-b443-f574408c6a2a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2025-03-08 21:09:23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Television bag too both these baby candidate hit marriage while him. Staff market yeah morning we evening at.</a:t>
            </a:r>
          </a:p>
        </p:txBody>
      </p:sp>
    </p:spTree>
  </p:cSld>
  <p:clrMapOvr>
    <a:masterClrMapping/>
  </p:clrMapOvr>
</p:sld>
</file>

<file path=ppt/slides/slide37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Camacho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reginald69@simmons.net</a:t>
            </a:r>
          </a:p>
          <a:p>
            <a:pPr>
              <a:defRPr sz="1400"/>
            </a:pPr>
            <a:r>
              <a:t>🆔 Employee ID: 1c770836-c4a7-4b38-8f2e-2eef7fd114af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2025-04-21 05:48:12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Effect military staff safe government office probably hit wife always. Police follow reach argue fight. Financial hospital leader officer traditional.</a:t>
            </a:r>
          </a:p>
        </p:txBody>
      </p:sp>
    </p:spTree>
  </p:cSld>
  <p:clrMapOvr>
    <a:masterClrMapping/>
  </p:clrMapOvr>
</p:sld>
</file>

<file path=ppt/slides/slide37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Valdez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bbennett@parker.com</a:t>
            </a:r>
          </a:p>
          <a:p>
            <a:pPr>
              <a:defRPr sz="1400"/>
            </a:pPr>
            <a:r>
              <a:t>🆔 Employee ID: 40c9efa2-5d65-42fe-920e-c797553f26c7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2025-01-20 18:55:19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Piece your purpose bank performance huge policy thank present key choose season. Stop college Mrs page form. Huge work discuss north now choice effect.</a:t>
            </a:r>
          </a:p>
        </p:txBody>
      </p:sp>
    </p:spTree>
  </p:cSld>
  <p:clrMapOvr>
    <a:masterClrMapping/>
  </p:clrMapOvr>
</p:sld>
</file>

<file path=ppt/slides/slide37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Stout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sanchezjason@bond.com</a:t>
            </a:r>
          </a:p>
          <a:p>
            <a:pPr>
              <a:defRPr sz="1400"/>
            </a:pPr>
            <a:r>
              <a:t>🆔 Employee ID: d17e27f5-11a6-4104-ad2d-a34b9cbc6487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2025-05-13 14:58:21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Once thus center drive improve place bad finally work police probably grow. Drop require simple include ten minute room. Tell well play contain drive age Democrat.</a:t>
            </a:r>
          </a:p>
        </p:txBody>
      </p:sp>
    </p:spTree>
  </p:cSld>
  <p:clrMapOvr>
    <a:masterClrMapping/>
  </p:clrMapOvr>
</p:sld>
</file>

<file path=ppt/slides/slide3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Tamara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brittany23@gates-vance.com</a:t>
            </a:r>
          </a:p>
          <a:p>
            <a:pPr>
              <a:defRPr sz="1400"/>
            </a:pPr>
            <a:r>
              <a:t>🆔 Employee ID: b10e771b-29db-42da-a059-c1e4bb189b97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2025-02-19 14:56:23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Industry even movement rock generation prepare offer three position about entire save chair. Meet itself compare write process whole. May painting laugh mission subject a imagine.</a:t>
            </a:r>
          </a:p>
        </p:txBody>
      </p:sp>
    </p:spTree>
  </p:cSld>
  <p:clrMapOvr>
    <a:masterClrMapping/>
  </p:clrMapOvr>
</p:sld>
</file>

<file path=ppt/slides/slide37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Linda Gardner DVM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xmoore@duarte-howard.com</a:t>
            </a:r>
          </a:p>
          <a:p>
            <a:pPr>
              <a:defRPr sz="1400"/>
            </a:pPr>
            <a:r>
              <a:t>🆔 Employee ID: 97c8856c-037d-43d6-8671-9b637fbc40db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2025-05-25 20:15:33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Investment travel shake these method by up spring. Agree case attack west because size. East little car meeting side keep change.</a:t>
            </a:r>
          </a:p>
        </p:txBody>
      </p:sp>
    </p:spTree>
  </p:cSld>
  <p:clrMapOvr>
    <a:masterClrMapping/>
  </p:clrMapOvr>
</p:sld>
</file>

<file path=ppt/slides/slide37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Lewis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nelsontami@kim.com</a:t>
            </a:r>
          </a:p>
          <a:p>
            <a:pPr>
              <a:defRPr sz="1400"/>
            </a:pPr>
            <a:r>
              <a:t>🆔 Employee ID: c08c8015-3693-4913-984a-fa6a49661fca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2025-02-18 05:01:08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Claim while spring improve study enough especially recent. Space opportunity partner watch. Behind artist hotel however.</a:t>
            </a:r>
          </a:p>
        </p:txBody>
      </p:sp>
    </p:spTree>
  </p:cSld>
  <p:clrMapOvr>
    <a:masterClrMapping/>
  </p:clrMapOvr>
</p:sld>
</file>

<file path=ppt/slides/slide37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Hernandez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jefferyelliott@freeman.info</a:t>
            </a:r>
          </a:p>
          <a:p>
            <a:pPr>
              <a:defRPr sz="1400"/>
            </a:pPr>
            <a:r>
              <a:t>🆔 Employee ID: 577d37da-34d7-449f-8b52-dea9f3219b30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2025-03-14 17:43:31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Add speech peace huge just everyone professor near example child enough much fund. Property film his game nearly religious.</a:t>
            </a:r>
          </a:p>
        </p:txBody>
      </p:sp>
    </p:spTree>
  </p:cSld>
  <p:clrMapOvr>
    <a:masterClrMapping/>
  </p:clrMapOvr>
</p:sld>
</file>

<file path=ppt/slides/slide37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Lawson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ibarnes@peterson.info</a:t>
            </a:r>
          </a:p>
          <a:p>
            <a:pPr>
              <a:defRPr sz="1400"/>
            </a:pPr>
            <a:r>
              <a:t>🆔 Employee ID: 8643dfc9-7034-42a4-bdaf-3898f5d91cde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2025-06-24 02:23:37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Near improve relate expert hair water agree sure true about. Color bill serious night future market. Hundred threat growth play focus stand.</a:t>
            </a:r>
          </a:p>
        </p:txBody>
      </p:sp>
    </p:spTree>
  </p:cSld>
  <p:clrMapOvr>
    <a:masterClrMapping/>
  </p:clrMapOvr>
</p:sld>
</file>

<file path=ppt/slides/slide37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Torres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mercedes67@smith.com</a:t>
            </a:r>
          </a:p>
          <a:p>
            <a:pPr>
              <a:defRPr sz="1400"/>
            </a:pPr>
            <a:r>
              <a:t>🆔 Employee ID: b0ecd91c-7949-410d-bf4a-51286a32a4f3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2025-02-03 07:38:46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Happy though receive game right some. Establish part want man animal capital. Carry include important perhaps.</a:t>
            </a:r>
          </a:p>
        </p:txBody>
      </p:sp>
    </p:spTree>
  </p:cSld>
  <p:clrMapOvr>
    <a:masterClrMapping/>
  </p:clrMapOvr>
</p:sld>
</file>

<file path=ppt/slides/slide37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harrisgregory@powers.com</a:t>
            </a:r>
          </a:p>
          <a:p>
            <a:pPr>
              <a:defRPr sz="1400"/>
            </a:pPr>
            <a:r>
              <a:t>🆔 Employee ID: f210bafc-926e-46ac-8b9e-e85deb05cb70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2025-05-20 04:58:46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Pay cause discover safe talk might kitchen start art hair. Quite reduce market three century most. Modern recently drop president.</a:t>
            </a:r>
          </a:p>
        </p:txBody>
      </p:sp>
    </p:spTree>
  </p:cSld>
  <p:clrMapOvr>
    <a:masterClrMapping/>
  </p:clrMapOvr>
</p:sld>
</file>

<file path=ppt/slides/slide37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Morton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nicholas86@young-ball.com</a:t>
            </a:r>
          </a:p>
          <a:p>
            <a:pPr>
              <a:defRPr sz="1400"/>
            </a:pPr>
            <a:r>
              <a:t>🆔 Employee ID: 5398a865-9570-49c0-9685-725f587ad2c8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2025-03-29 08:02:29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Production brother alone north where also themselves well anything. Paper side where man good.</a:t>
            </a:r>
          </a:p>
        </p:txBody>
      </p:sp>
    </p:spTree>
  </p:cSld>
  <p:clrMapOvr>
    <a:masterClrMapping/>
  </p:clrMapOvr>
</p:sld>
</file>

<file path=ppt/slides/slide37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Harold Schmidt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tonianderson@hernandez.info</a:t>
            </a:r>
          </a:p>
          <a:p>
            <a:pPr>
              <a:defRPr sz="1400"/>
            </a:pPr>
            <a:r>
              <a:t>🆔 Employee ID: 24473137-80ba-443e-afa0-db47aa823747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2025-04-07 13:47:44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Up determine sing crime money call environmental human. Professor leg husband.</a:t>
            </a:r>
          </a:p>
        </p:txBody>
      </p:sp>
    </p:spTree>
  </p:cSld>
  <p:clrMapOvr>
    <a:masterClrMapping/>
  </p:clrMapOvr>
</p:sld>
</file>

<file path=ppt/slides/slide37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Reese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autumnwilliams@nielsen.com</a:t>
            </a:r>
          </a:p>
          <a:p>
            <a:pPr>
              <a:defRPr sz="1400"/>
            </a:pPr>
            <a:r>
              <a:t>🆔 Employee ID: 6c00cf0e-f911-4023-935e-1418c259a93a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2025-06-28 08:56:35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Page brother fire project prove much include stage meeting discussion. Simple reduce off case office.</a:t>
            </a:r>
          </a:p>
        </p:txBody>
      </p:sp>
    </p:spTree>
  </p:cSld>
  <p:clrMapOvr>
    <a:masterClrMapping/>
  </p:clrMapOvr>
</p:sld>
</file>

<file path=ppt/slides/slide37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Wong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jessicalee@wallace.com</a:t>
            </a:r>
          </a:p>
          <a:p>
            <a:pPr>
              <a:defRPr sz="1400"/>
            </a:pPr>
            <a:r>
              <a:t>🆔 Employee ID: f3953208-9424-4417-88ad-8e5083da3549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2025-04-19 09:03:11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War someone bag main key agreement school. Term easy resource better detail memory change. Chair report force operation local second arrive.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Christian Ford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michael41@miller.biz</a:t>
            </a:r>
          </a:p>
          <a:p>
            <a:pPr>
              <a:defRPr sz="1400"/>
            </a:pPr>
            <a:r>
              <a:t>🆔 Employee ID: e5fc24a0-d7e2-45c1-a026-5e4f8891e1f7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2025-05-22 15:30:55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Less than collection around PM force own see standard nearly. Relate campaign modern else. Lay away itself experience letter within relate add.</a:t>
            </a:r>
          </a:p>
        </p:txBody>
      </p:sp>
    </p:spTree>
  </p:cSld>
  <p:clrMapOvr>
    <a:masterClrMapping/>
  </p:clrMapOvr>
</p:sld>
</file>

<file path=ppt/slides/slide3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Gutierrez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zbrown@phillips.com</a:t>
            </a:r>
          </a:p>
          <a:p>
            <a:pPr>
              <a:defRPr sz="1400"/>
            </a:pPr>
            <a:r>
              <a:t>🆔 Employee ID: 38eed38e-b71c-46bd-9728-be443259e269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2025-06-01 15:21:05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Tough sense body world clearly role like paper themselves four. Week word be nation thank. Everybody because manager billion.</a:t>
            </a:r>
          </a:p>
        </p:txBody>
      </p:sp>
    </p:spTree>
  </p:cSld>
  <p:clrMapOvr>
    <a:masterClrMapping/>
  </p:clrMapOvr>
</p:sld>
</file>

<file path=ppt/slides/slide38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Mcmillan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moralesjustin@cox-martinez.org</a:t>
            </a:r>
          </a:p>
          <a:p>
            <a:pPr>
              <a:defRPr sz="1400"/>
            </a:pPr>
            <a:r>
              <a:t>🆔 Employee ID: 72c887ef-8ef9-4f1c-8a75-42704414a298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2025-01-24 14:41:25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At suffer table through military per news never happen plant. Drive clear people exist.</a:t>
            </a:r>
          </a:p>
        </p:txBody>
      </p:sp>
    </p:spTree>
  </p:cSld>
  <p:clrMapOvr>
    <a:masterClrMapping/>
  </p:clrMapOvr>
</p:sld>
</file>

<file path=ppt/slides/slide38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Shaw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cynthia96@rogers.com</a:t>
            </a:r>
          </a:p>
          <a:p>
            <a:pPr>
              <a:defRPr sz="1400"/>
            </a:pPr>
            <a:r>
              <a:t>🆔 Employee ID: aa4c1400-dd37-4a0c-a32c-6ed64bb0f63c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2025-05-22 13:25:43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Leader music store here nation growth identify buy sound series discover call change. New city star program relationship.</a:t>
            </a:r>
          </a:p>
        </p:txBody>
      </p:sp>
    </p:spTree>
  </p:cSld>
  <p:clrMapOvr>
    <a:masterClrMapping/>
  </p:clrMapOvr>
</p:sld>
</file>

<file path=ppt/slides/slide38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Kennedy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andreadavis@terrell.net</a:t>
            </a:r>
          </a:p>
          <a:p>
            <a:pPr>
              <a:defRPr sz="1400"/>
            </a:pPr>
            <a:r>
              <a:t>🆔 Employee ID: 8bd6f269-595f-4e88-9d71-a2a8a995b01e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2025-05-03 21:56:00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Home send quite season message imagine issue many career say. High game example perhaps whose almost. However although identify entire especially hand sometimes.</a:t>
            </a:r>
          </a:p>
        </p:txBody>
      </p:sp>
    </p:spTree>
  </p:cSld>
  <p:clrMapOvr>
    <a:masterClrMapping/>
  </p:clrMapOvr>
</p:sld>
</file>

<file path=ppt/slides/slide38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Kristen Powell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achang@harris.com</a:t>
            </a:r>
          </a:p>
          <a:p>
            <a:pPr>
              <a:defRPr sz="1400"/>
            </a:pPr>
            <a:r>
              <a:t>🆔 Employee ID: d037fcd5-c25f-45ac-9aa3-86e5e9317450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2025-06-18 02:25:45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West appear I people far option why see month in so. Which doctor food Congress movement environment behind.</a:t>
            </a:r>
          </a:p>
        </p:txBody>
      </p:sp>
    </p:spTree>
  </p:cSld>
  <p:clrMapOvr>
    <a:masterClrMapping/>
  </p:clrMapOvr>
</p:sld>
</file>

<file path=ppt/slides/slide38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 Campbell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kimberlythompson@sherman.com</a:t>
            </a:r>
          </a:p>
          <a:p>
            <a:pPr>
              <a:defRPr sz="1400"/>
            </a:pPr>
            <a:r>
              <a:t>🆔 Employee ID: 6855a385-cb29-4cd4-9e5f-305723efeaa8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2025-04-11 02:04:05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Main five source class far population tough process cause. Including expert serve never set. Toward despite force from.</a:t>
            </a:r>
          </a:p>
        </p:txBody>
      </p:sp>
    </p:spTree>
  </p:cSld>
  <p:clrMapOvr>
    <a:masterClrMapping/>
  </p:clrMapOvr>
</p:sld>
</file>

<file path=ppt/slides/slide38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Herring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raymondcummings@jordan.info</a:t>
            </a:r>
          </a:p>
          <a:p>
            <a:pPr>
              <a:defRPr sz="1400"/>
            </a:pPr>
            <a:r>
              <a:t>🆔 Employee ID: d375d87c-f221-42e0-912a-9ec57975d821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2025-05-20 22:08:14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Magazine cost hand exactly than answer direction serious entire. So out sell so spend view back. Tonight student against account.</a:t>
            </a:r>
          </a:p>
        </p:txBody>
      </p:sp>
    </p:spTree>
  </p:cSld>
  <p:clrMapOvr>
    <a:masterClrMapping/>
  </p:clrMapOvr>
</p:sld>
</file>

<file path=ppt/slides/slide38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Peterson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fjames@vaughn-wolf.com</a:t>
            </a:r>
          </a:p>
          <a:p>
            <a:pPr>
              <a:defRPr sz="1400"/>
            </a:pPr>
            <a:r>
              <a:t>🆔 Employee ID: 00010aea-d697-47db-bd54-428bf880fed6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2025-04-04 18:03:41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Population pretty popular ago official candidate kind cultural place firm fire. Tough like himself either natural. Late sing poor gas bad these family hear.</a:t>
            </a:r>
          </a:p>
        </p:txBody>
      </p:sp>
    </p:spTree>
  </p:cSld>
  <p:clrMapOvr>
    <a:masterClrMapping/>
  </p:clrMapOvr>
</p:sld>
</file>

<file path=ppt/slides/slide38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Parker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bartonveronica@lopez.com</a:t>
            </a:r>
          </a:p>
          <a:p>
            <a:pPr>
              <a:defRPr sz="1400"/>
            </a:pPr>
            <a:r>
              <a:t>🆔 Employee ID: f2a31008-2175-4f66-8a1c-5ca2f283aaf1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2025-05-10 11:04:22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Attention experience training enough knowledge speak instead trip candidate attack. Between beat majority soldier let inside low. At difficult within including court response.</a:t>
            </a:r>
          </a:p>
        </p:txBody>
      </p:sp>
    </p:spTree>
  </p:cSld>
  <p:clrMapOvr>
    <a:masterClrMapping/>
  </p:clrMapOvr>
</p:sld>
</file>

<file path=ppt/slides/slide38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ochoaheidi@snyder.org</a:t>
            </a:r>
          </a:p>
          <a:p>
            <a:pPr>
              <a:defRPr sz="1400"/>
            </a:pPr>
            <a:r>
              <a:t>🆔 Employee ID: b57f7a90-119e-43dd-b3e1-696de833d9cb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2025-04-15 22:10:47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Including table pick home our interesting without turn he mouth friend. There understand kind television positive rise black over. Sport gas life past person religious discover.</a:t>
            </a:r>
          </a:p>
        </p:txBody>
      </p:sp>
    </p:spTree>
  </p:cSld>
  <p:clrMapOvr>
    <a:masterClrMapping/>
  </p:clrMapOvr>
</p:sld>
</file>

<file path=ppt/slides/slide38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Andrews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wilsonrachel@gonzalez.com</a:t>
            </a:r>
          </a:p>
          <a:p>
            <a:pPr>
              <a:defRPr sz="1400"/>
            </a:pPr>
            <a:r>
              <a:t>🆔 Employee ID: a7bd05fb-b12a-4167-a315-cd9413f03377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2025-04-15 14:19:06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Suddenly site identify edge figure book no lay. Particularly foot quite speak. Town stand always Mr.</a:t>
            </a:r>
          </a:p>
        </p:txBody>
      </p:sp>
    </p:spTree>
  </p:cSld>
  <p:clrMapOvr>
    <a:masterClrMapping/>
  </p:clrMapOvr>
</p:sld>
</file>

<file path=ppt/slides/slide3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Shari Warner DVM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nmorris@allen.com</a:t>
            </a:r>
          </a:p>
          <a:p>
            <a:pPr>
              <a:defRPr sz="1400"/>
            </a:pPr>
            <a:r>
              <a:t>🆔 Employee ID: 5d4a9ec4-c96b-49a7-8728-b9b2ed05a6d7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2025-02-24 22:15:20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Scientist without human drop try local nearly upon find because ability rest own. Agreement see national. Once gun save forward.</a:t>
            </a:r>
          </a:p>
        </p:txBody>
      </p:sp>
    </p:spTree>
  </p:cSld>
  <p:clrMapOvr>
    <a:masterClrMapping/>
  </p:clrMapOvr>
</p:sld>
</file>

<file path=ppt/slides/slide38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Massey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taylorkayla@maldonado-frost.com</a:t>
            </a:r>
          </a:p>
          <a:p>
            <a:pPr>
              <a:defRPr sz="1400"/>
            </a:pPr>
            <a:r>
              <a:t>🆔 Employee ID: beb4633d-cc5c-4b35-a727-571fa048ed21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2025-04-11 00:33:38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Movement politics agency study bit point. To trial talk lot health dark. Start cup bad although challenge general.</a:t>
            </a:r>
          </a:p>
        </p:txBody>
      </p:sp>
    </p:spTree>
  </p:cSld>
  <p:clrMapOvr>
    <a:masterClrMapping/>
  </p:clrMapOvr>
</p:sld>
</file>

<file path=ppt/slides/slide38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Shane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parkervictoria@jones.com</a:t>
            </a:r>
          </a:p>
          <a:p>
            <a:pPr>
              <a:defRPr sz="1400"/>
            </a:pPr>
            <a:r>
              <a:t>🆔 Employee ID: 3e3daad6-71d7-41e2-8c26-331a936681f8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2025-03-31 19:43:22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Southern already body both game how audience food it eight question. Finish smile population pick suffer learn attack. Grow position draw game its.</a:t>
            </a:r>
          </a:p>
        </p:txBody>
      </p:sp>
    </p:spTree>
  </p:cSld>
  <p:clrMapOvr>
    <a:masterClrMapping/>
  </p:clrMapOvr>
</p:sld>
</file>

<file path=ppt/slides/slide38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Quinn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charris@payne-harris.org</a:t>
            </a:r>
          </a:p>
          <a:p>
            <a:pPr>
              <a:defRPr sz="1400"/>
            </a:pPr>
            <a:r>
              <a:t>🆔 Employee ID: 26e20a44-c4c9-4fae-b835-1566d8cd0320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2025-01-03 04:13:47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Music election war six different today down director. Room son number down stand. Receive every fire example generation two media.</a:t>
            </a:r>
          </a:p>
        </p:txBody>
      </p:sp>
    </p:spTree>
  </p:cSld>
  <p:clrMapOvr>
    <a:masterClrMapping/>
  </p:clrMapOvr>
</p:sld>
</file>

<file path=ppt/slides/slide38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Deanna Martin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brownchristopher@smith.biz</a:t>
            </a:r>
          </a:p>
          <a:p>
            <a:pPr>
              <a:defRPr sz="1400"/>
            </a:pPr>
            <a:r>
              <a:t>🆔 Employee ID: 4a28237d-7190-48b6-997b-2a3fade221c0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2025-01-07 22:10:53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Respond arm choose certainly page agency idea. Down score itself easy show.</a:t>
            </a:r>
          </a:p>
        </p:txBody>
      </p:sp>
    </p:spTree>
  </p:cSld>
  <p:clrMapOvr>
    <a:masterClrMapping/>
  </p:clrMapOvr>
</p:sld>
</file>

<file path=ppt/slides/slide38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Mullins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lucaselizabeth@bryan.net</a:t>
            </a:r>
          </a:p>
          <a:p>
            <a:pPr>
              <a:defRPr sz="1400"/>
            </a:pPr>
            <a:r>
              <a:t>🆔 Employee ID: 5ad3b98e-83de-4b4f-8e4d-e5cc3573261e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2025-05-19 00:50:18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Guy able book field wear end start interesting guy result police surface standard. Night scene whose enjoy list week establish particular. Collection more simple sport employee instead build.</a:t>
            </a:r>
          </a:p>
        </p:txBody>
      </p:sp>
    </p:spTree>
  </p:cSld>
  <p:clrMapOvr>
    <a:masterClrMapping/>
  </p:clrMapOvr>
</p:sld>
</file>

<file path=ppt/slides/slide38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Shirley Briggs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wallaceangela@compton.biz</a:t>
            </a:r>
          </a:p>
          <a:p>
            <a:pPr>
              <a:defRPr sz="1400"/>
            </a:pPr>
            <a:r>
              <a:t>🆔 Employee ID: eecdc6ec-5fd6-4d0a-b120-8e0f21d35c08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2025-06-16 18:27:31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Many force then same between laugh special single business still move. Clear now former eight want. Most race five south economy little.</a:t>
            </a:r>
          </a:p>
        </p:txBody>
      </p:sp>
    </p:spTree>
  </p:cSld>
  <p:clrMapOvr>
    <a:masterClrMapping/>
  </p:clrMapOvr>
</p:sld>
</file>

<file path=ppt/slides/slide38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Norris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michaelwright@brown-alvarado.com</a:t>
            </a:r>
          </a:p>
          <a:p>
            <a:pPr>
              <a:defRPr sz="1400"/>
            </a:pPr>
            <a:r>
              <a:t>🆔 Employee ID: 2cfd7d52-f25c-4b13-bf67-a17e641899cb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2025-03-20 08:14:12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Since trip front movie likely feel down guy total amount state southern. Arm listen agree them degree.</a:t>
            </a:r>
          </a:p>
        </p:txBody>
      </p:sp>
    </p:spTree>
  </p:cSld>
  <p:clrMapOvr>
    <a:masterClrMapping/>
  </p:clrMapOvr>
</p:sld>
</file>

<file path=ppt/slides/slide38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Miller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hhobbs@chambers.com</a:t>
            </a:r>
          </a:p>
          <a:p>
            <a:pPr>
              <a:defRPr sz="1400"/>
            </a:pPr>
            <a:r>
              <a:t>🆔 Employee ID: e083f0b8-8393-48bb-8aa9-14f4757789c3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2025-02-23 02:36:47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Current like light happen focus court different decide maybe area song leg. Energy better owner behind program.</a:t>
            </a:r>
          </a:p>
        </p:txBody>
      </p:sp>
    </p:spTree>
  </p:cSld>
  <p:clrMapOvr>
    <a:masterClrMapping/>
  </p:clrMapOvr>
</p:sld>
</file>

<file path=ppt/slides/slide38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bowersjonathan@miller.com</a:t>
            </a:r>
          </a:p>
          <a:p>
            <a:pPr>
              <a:defRPr sz="1400"/>
            </a:pPr>
            <a:r>
              <a:t>🆔 Employee ID: 828779f8-35a1-4e89-811b-e016a0ed5d59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2025-03-22 04:40:39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Hair least thousand born responsibility own land available region manager bag or deal. Son budget mind ability must material. New young three seat.</a:t>
            </a:r>
          </a:p>
        </p:txBody>
      </p:sp>
    </p:spTree>
  </p:cSld>
  <p:clrMapOvr>
    <a:masterClrMapping/>
  </p:clrMapOvr>
</p:sld>
</file>

<file path=ppt/slides/slide38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Chung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tshepherd@may-johnson.net</a:t>
            </a:r>
          </a:p>
          <a:p>
            <a:pPr>
              <a:defRPr sz="1400"/>
            </a:pPr>
            <a:r>
              <a:t>🆔 Employee ID: 7d664f50-9f87-474c-8354-40f00be73948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2025-05-14 05:36:32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Challenge pass old quickly west laugh determine dog own interest system important deep. Thought body fight plan make. Suddenly simple memory feeling hundred.</a:t>
            </a:r>
          </a:p>
        </p:txBody>
      </p:sp>
    </p:spTree>
  </p:cSld>
  <p:clrMapOvr>
    <a:masterClrMapping/>
  </p:clrMapOvr>
</p:sld>
</file>

<file path=ppt/slides/slide3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Alexander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michael88@hodges-gonzalez.info</a:t>
            </a:r>
          </a:p>
          <a:p>
            <a:pPr>
              <a:defRPr sz="1400"/>
            </a:pPr>
            <a:r>
              <a:t>🆔 Employee ID: bd1e53a7-cdd7-4e74-a0b0-5c8d57425889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2025-03-11 05:19:31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Television southern draw card turn behind project gun ok song military. Young everyone word man common. Full six nor very foreign president sell national.</a:t>
            </a:r>
          </a:p>
        </p:txBody>
      </p:sp>
    </p:spTree>
  </p:cSld>
  <p:clrMapOvr>
    <a:masterClrMapping/>
  </p:clrMapOvr>
</p:sld>
</file>

<file path=ppt/slides/slide38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Fernandez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andersonkatie@smith.com</a:t>
            </a:r>
          </a:p>
          <a:p>
            <a:pPr>
              <a:defRPr sz="1400"/>
            </a:pPr>
            <a:r>
              <a:t>🆔 Employee ID: 1b727761-0b4d-47a6-9941-2c9d54d85f29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2025-04-24 19:53:54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Throughout bank money most fight toward sound sure industry specific issue method. Better similar remain citizen still. Office its physical expect Congress smile investment group.</a:t>
            </a:r>
          </a:p>
        </p:txBody>
      </p:sp>
    </p:spTree>
  </p:cSld>
  <p:clrMapOvr>
    <a:masterClrMapping/>
  </p:clrMapOvr>
</p:sld>
</file>

<file path=ppt/slides/slide38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Kennedy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vincentchelsea@wright.com</a:t>
            </a:r>
          </a:p>
          <a:p>
            <a:pPr>
              <a:defRPr sz="1400"/>
            </a:pPr>
            <a:r>
              <a:t>🆔 Employee ID: c0fea717-2f70-487f-a91c-88ccd096b959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2025-01-23 12:00:02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Miss real woman last law color ability. Rock call up street. Just stay effort particular almost save.</a:t>
            </a:r>
          </a:p>
        </p:txBody>
      </p:sp>
    </p:spTree>
  </p:cSld>
  <p:clrMapOvr>
    <a:masterClrMapping/>
  </p:clrMapOvr>
</p:sld>
</file>

<file path=ppt/slides/slide38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Sharon Medina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timothy58@pugh.net</a:t>
            </a:r>
          </a:p>
          <a:p>
            <a:pPr>
              <a:defRPr sz="1400"/>
            </a:pPr>
            <a:r>
              <a:t>🆔 Employee ID: 4bfb2943-b0d3-4f1d-978e-0ba81539a3bd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2025-01-14 19:28:35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Beat officer tell time left big science. Share week office miss heart goal. City space around environment.</a:t>
            </a:r>
          </a:p>
        </p:txBody>
      </p:sp>
    </p:spTree>
  </p:cSld>
  <p:clrMapOvr>
    <a:masterClrMapping/>
  </p:clrMapOvr>
</p:sld>
</file>

<file path=ppt/slides/slide38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tburns@walker.net</a:t>
            </a:r>
          </a:p>
          <a:p>
            <a:pPr>
              <a:defRPr sz="1400"/>
            </a:pPr>
            <a:r>
              <a:t>🆔 Employee ID: 4e4db7c8-0742-4604-9391-a02087c84353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2025-03-14 04:52:32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Away listen try fact defense themselves we particular Mrs soldier explain simply nothing. Environmental I possible education.</a:t>
            </a:r>
          </a:p>
        </p:txBody>
      </p:sp>
    </p:spTree>
  </p:cSld>
  <p:clrMapOvr>
    <a:masterClrMapping/>
  </p:clrMapOvr>
</p:sld>
</file>

<file path=ppt/slides/slide38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Hinton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patrickrobinson@stewart-ortiz.com</a:t>
            </a:r>
          </a:p>
          <a:p>
            <a:pPr>
              <a:defRPr sz="1400"/>
            </a:pPr>
            <a:r>
              <a:t>🆔 Employee ID: 563cbee0-b86c-4c35-9187-06e09054fdca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2025-02-24 14:32:21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Put dinner character security relationship knowledge event participant thought. Meet help wonder near stage strategy car also. Traditional kitchen around two degree among history.</a:t>
            </a:r>
          </a:p>
        </p:txBody>
      </p:sp>
    </p:spTree>
  </p:cSld>
  <p:clrMapOvr>
    <a:masterClrMapping/>
  </p:clrMapOvr>
</p:sld>
</file>

<file path=ppt/slides/slide38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Lee Thomas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matthewgibson@gray.net</a:t>
            </a:r>
          </a:p>
          <a:p>
            <a:pPr>
              <a:defRPr sz="1400"/>
            </a:pPr>
            <a:r>
              <a:t>🆔 Employee ID: a1321509-79bb-480c-86b4-7e3ec48c0390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2025-03-29 16:59:48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Community born decide edge main west trip crime fact can street. Arrive really catch politics water school set. Crime they billion son.</a:t>
            </a:r>
          </a:p>
        </p:txBody>
      </p:sp>
    </p:spTree>
  </p:cSld>
  <p:clrMapOvr>
    <a:masterClrMapping/>
  </p:clrMapOvr>
</p:sld>
</file>

<file path=ppt/slides/slide38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Sanders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rbailey@clark.com</a:t>
            </a:r>
          </a:p>
          <a:p>
            <a:pPr>
              <a:defRPr sz="1400"/>
            </a:pPr>
            <a:r>
              <a:t>🆔 Employee ID: 98a526df-d03a-428e-9efb-9bcfd7c135ec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2025-05-20 22:55:07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Crime certainly kind arm subject green receive care federal positive. Walk paper while.</a:t>
            </a:r>
          </a:p>
        </p:txBody>
      </p:sp>
    </p:spTree>
  </p:cSld>
  <p:clrMapOvr>
    <a:masterClrMapping/>
  </p:clrMapOvr>
</p:sld>
</file>

<file path=ppt/slides/slide38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James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jamessimpson@fisher.biz</a:t>
            </a:r>
          </a:p>
          <a:p>
            <a:pPr>
              <a:defRPr sz="1400"/>
            </a:pPr>
            <a:r>
              <a:t>🆔 Employee ID: 1bb2be8f-d222-43c4-81e0-fd63fbcbd857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2025-06-12 12:21:10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Town natural those of window say establish bar detail professional senior civil item. A reality quickly rich bring thus.</a:t>
            </a:r>
          </a:p>
        </p:txBody>
      </p:sp>
    </p:spTree>
  </p:cSld>
  <p:clrMapOvr>
    <a:masterClrMapping/>
  </p:clrMapOvr>
</p:sld>
</file>

<file path=ppt/slides/slide38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Lowe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lindaenglish@mitchell.com</a:t>
            </a:r>
          </a:p>
          <a:p>
            <a:pPr>
              <a:defRPr sz="1400"/>
            </a:pPr>
            <a:r>
              <a:t>🆔 Employee ID: b5c41905-bbbb-409a-ad40-d6f381f57c77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2025-02-21 13:56:12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Paper dog color property culture around. Remember establish they force paper.</a:t>
            </a:r>
          </a:p>
        </p:txBody>
      </p:sp>
    </p:spTree>
  </p:cSld>
  <p:clrMapOvr>
    <a:masterClrMapping/>
  </p:clrMapOvr>
</p:sld>
</file>

<file path=ppt/slides/slide38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Russell English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wesley51@lawson.com</a:t>
            </a:r>
          </a:p>
          <a:p>
            <a:pPr>
              <a:defRPr sz="1400"/>
            </a:pPr>
            <a:r>
              <a:t>🆔 Employee ID: 1be4efb9-bc52-4381-92f3-17302f855bff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2025-04-16 02:51:09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Nor live animal event half station word choose up brother. Good major might major.</a:t>
            </a:r>
          </a:p>
        </p:txBody>
      </p:sp>
    </p:spTree>
  </p:cSld>
  <p:clrMapOvr>
    <a:masterClrMapping/>
  </p:clrMapOvr>
</p:sld>
</file>

<file path=ppt/slides/slide3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Potter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christopherwilson@nixon.com</a:t>
            </a:r>
          </a:p>
          <a:p>
            <a:pPr>
              <a:defRPr sz="1400"/>
            </a:pPr>
            <a:r>
              <a:t>🆔 Employee ID: 53ff373d-e22b-482a-baf1-4671b189a91a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2025-03-04 15:49:24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Right likely number and blood hand activity meeting likely manage. Act husband everything series.</a:t>
            </a:r>
          </a:p>
        </p:txBody>
      </p:sp>
    </p:spTree>
  </p:cSld>
  <p:clrMapOvr>
    <a:masterClrMapping/>
  </p:clrMapOvr>
</p:sld>
</file>

<file path=ppt/slides/slide38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Weaver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danieltaylor@brown.com</a:t>
            </a:r>
          </a:p>
          <a:p>
            <a:pPr>
              <a:defRPr sz="1400"/>
            </a:pPr>
            <a:r>
              <a:t>🆔 Employee ID: cabe82a0-334f-44d9-a861-2981b35bd9db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2025-03-07 22:33:31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Control bad walk political in laugh woman PM campaign general leg ago. Around move measure cup upon evening. Election beat partner even.</a:t>
            </a:r>
          </a:p>
        </p:txBody>
      </p:sp>
    </p:spTree>
  </p:cSld>
  <p:clrMapOvr>
    <a:masterClrMapping/>
  </p:clrMapOvr>
</p:sld>
</file>

<file path=ppt/slides/slide38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Peggy Ruiz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julie59@washington.biz</a:t>
            </a:r>
          </a:p>
          <a:p>
            <a:pPr>
              <a:defRPr sz="1400"/>
            </a:pPr>
            <a:r>
              <a:t>🆔 Employee ID: 4e55ab00-5f7e-4c6f-894f-9050ced829df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2025-02-02 08:49:14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Piece hear sound where future spring maybe wait believe floor successful worker. Fly sit your discuss. Develop lose treat method particularly wear late.</a:t>
            </a:r>
          </a:p>
        </p:txBody>
      </p:sp>
    </p:spTree>
  </p:cSld>
  <p:clrMapOvr>
    <a:masterClrMapping/>
  </p:clrMapOvr>
</p:sld>
</file>

<file path=ppt/slides/slide38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Gordon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mcculloughkayla@watkins-robertson.com</a:t>
            </a:r>
          </a:p>
          <a:p>
            <a:pPr>
              <a:defRPr sz="1400"/>
            </a:pPr>
            <a:r>
              <a:t>🆔 Employee ID: b30a914d-a5b4-41c6-8ac3-101f0c2a93ba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2025-05-27 16:13:05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Part past church lose college particularly traditional sit three other bed keep. Common five foreign position organization.</a:t>
            </a:r>
          </a:p>
        </p:txBody>
      </p:sp>
    </p:spTree>
  </p:cSld>
  <p:clrMapOvr>
    <a:masterClrMapping/>
  </p:clrMapOvr>
</p:sld>
</file>

<file path=ppt/slides/slide38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 Lyons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vgonzalez@cervantes-miller.org</a:t>
            </a:r>
          </a:p>
          <a:p>
            <a:pPr>
              <a:defRPr sz="1400"/>
            </a:pPr>
            <a:r>
              <a:t>🆔 Employee ID: 21048bb3-79be-4622-b9aa-706219778200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2025-02-03 18:33:57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Interest light probably happen and top boy. Tax management own address woman. Assume policy whole a.</a:t>
            </a:r>
          </a:p>
        </p:txBody>
      </p:sp>
    </p:spTree>
  </p:cSld>
  <p:clrMapOvr>
    <a:masterClrMapping/>
  </p:clrMapOvr>
</p:sld>
</file>

<file path=ppt/slides/slide38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Misty Wilkerson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erin17@wright.com</a:t>
            </a:r>
          </a:p>
          <a:p>
            <a:pPr>
              <a:defRPr sz="1400"/>
            </a:pPr>
            <a:r>
              <a:t>🆔 Employee ID: 51f67fb0-32c2-4983-8989-b73c7db7a296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2025-01-14 03:13:20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Market star stop five baby share soon. Wife rest best which its executive.</a:t>
            </a:r>
          </a:p>
        </p:txBody>
      </p:sp>
    </p:spTree>
  </p:cSld>
  <p:clrMapOvr>
    <a:masterClrMapping/>
  </p:clrMapOvr>
</p:sld>
</file>

<file path=ppt/slides/slide38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Dean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parkertyler@butler.org</a:t>
            </a:r>
          </a:p>
          <a:p>
            <a:pPr>
              <a:defRPr sz="1400"/>
            </a:pPr>
            <a:r>
              <a:t>🆔 Employee ID: 1f017f03-f3c2-4cb2-b47e-17a26a6e182a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2025-06-21 03:11:53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Message economy economic heart understand do court. Movie gun actually nothing since. Material tell continue.</a:t>
            </a:r>
          </a:p>
        </p:txBody>
      </p:sp>
    </p:spTree>
  </p:cSld>
  <p:clrMapOvr>
    <a:masterClrMapping/>
  </p:clrMapOvr>
</p:sld>
</file>

<file path=ppt/slides/slide38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Bowman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amanda51@gutierrez-hull.org</a:t>
            </a:r>
          </a:p>
          <a:p>
            <a:pPr>
              <a:defRPr sz="1400"/>
            </a:pPr>
            <a:r>
              <a:t>🆔 Employee ID: 8b768b83-b1c1-43da-a8eb-c3f07ee6aa08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2025-03-28 18:21:35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Opportunity century wear concern behavior poor ground spring. Thousand we rest six thought hotel.</a:t>
            </a:r>
          </a:p>
        </p:txBody>
      </p:sp>
    </p:spTree>
  </p:cSld>
  <p:clrMapOvr>
    <a:masterClrMapping/>
  </p:clrMapOvr>
</p:sld>
</file>

<file path=ppt/slides/slide38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Torres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cory31@jacobs.info</a:t>
            </a:r>
          </a:p>
          <a:p>
            <a:pPr>
              <a:defRPr sz="1400"/>
            </a:pPr>
            <a:r>
              <a:t>🆔 Employee ID: 6fcecae2-4b04-4b43-8284-3c988f63e7d8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2025-03-28 14:29:40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Receive memory expect continue control particularly per effect worker star order name eat. Agreement cut program consumer choose itself skill. Citizen school send wait.</a:t>
            </a:r>
          </a:p>
        </p:txBody>
      </p:sp>
    </p:spTree>
  </p:cSld>
  <p:clrMapOvr>
    <a:masterClrMapping/>
  </p:clrMapOvr>
</p:sld>
</file>

<file path=ppt/slides/slide38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Owen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parrishtroy@brooks.com</a:t>
            </a:r>
          </a:p>
          <a:p>
            <a:pPr>
              <a:defRPr sz="1400"/>
            </a:pPr>
            <a:r>
              <a:t>🆔 Employee ID: 18080f2b-6621-473d-a7b9-181100a817d8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2025-04-28 00:42:39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According happen trouble compare message show. Skin indicate into write everything head sea hold. Few determine lose course toward law.</a:t>
            </a:r>
          </a:p>
        </p:txBody>
      </p:sp>
    </p:spTree>
  </p:cSld>
  <p:clrMapOvr>
    <a:masterClrMapping/>
  </p:clrMapOvr>
</p:sld>
</file>

<file path=ppt/slides/slide38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Miller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jamesquinn@oconnor.net</a:t>
            </a:r>
          </a:p>
          <a:p>
            <a:pPr>
              <a:defRPr sz="1400"/>
            </a:pPr>
            <a:r>
              <a:t>🆔 Employee ID: 7465c760-220a-4b37-9833-81789fefa647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2025-04-19 05:55:08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Wonder own eat artist human mean nature present rate strategy. Accept financial work reason.</a:t>
            </a:r>
          </a:p>
        </p:txBody>
      </p:sp>
    </p:spTree>
  </p:cSld>
  <p:clrMapOvr>
    <a:masterClrMapping/>
  </p:clrMapOvr>
</p:sld>
</file>

<file path=ppt/slides/slide3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Miguel Simon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amberevans@martin.com</a:t>
            </a:r>
          </a:p>
          <a:p>
            <a:pPr>
              <a:defRPr sz="1400"/>
            </a:pPr>
            <a:r>
              <a:t>🆔 Employee ID: a50ba0a2-4a37-4fc0-99e4-8dfc647ab9f6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2025-03-13 05:20:45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Street quickly standard long central according. Article woman reach color. Population become debate lay computer.</a:t>
            </a:r>
          </a:p>
        </p:txBody>
      </p:sp>
    </p:spTree>
  </p:cSld>
  <p:clrMapOvr>
    <a:masterClrMapping/>
  </p:clrMapOvr>
</p:sld>
</file>

<file path=ppt/slides/slide38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Chavez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ethan71@yang.com</a:t>
            </a:r>
          </a:p>
          <a:p>
            <a:pPr>
              <a:defRPr sz="1400"/>
            </a:pPr>
            <a:r>
              <a:t>🆔 Employee ID: 0e8c32cc-a4c7-4336-b58e-79c269da4daf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2025-03-12 14:42:08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Civil federal party off impact lay see none world spring find town. Value college reason security. Rock throw data beat under game bank.</a:t>
            </a:r>
          </a:p>
        </p:txBody>
      </p:sp>
    </p:spTree>
  </p:cSld>
  <p:clrMapOvr>
    <a:masterClrMapping/>
  </p:clrMapOvr>
</p:sld>
</file>

<file path=ppt/slides/slide38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Evans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hopkinsalexander@shaffer.info</a:t>
            </a:r>
          </a:p>
          <a:p>
            <a:pPr>
              <a:defRPr sz="1400"/>
            </a:pPr>
            <a:r>
              <a:t>🆔 Employee ID: 22354c25-8acd-40d9-9797-719c5ed8bd3e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2025-01-25 22:45:06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Matter Congress born indeed all decade Mr market too. Same tough kitchen human quickly certain.</a:t>
            </a:r>
          </a:p>
        </p:txBody>
      </p:sp>
    </p:spTree>
  </p:cSld>
  <p:clrMapOvr>
    <a:masterClrMapping/>
  </p:clrMapOvr>
</p:sld>
</file>

<file path=ppt/slides/slide38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Davis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shanemiller@davis.info</a:t>
            </a:r>
          </a:p>
          <a:p>
            <a:pPr>
              <a:defRPr sz="1400"/>
            </a:pPr>
            <a:r>
              <a:t>🆔 Employee ID: d5c58c56-60dc-4d05-9234-150ded8f33b6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2025-05-19 14:42:27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Rest guy also main education spring TV miss amount information way doctor. Who article can hotel. Their represent point ball.</a:t>
            </a:r>
          </a:p>
        </p:txBody>
      </p:sp>
    </p:spTree>
  </p:cSld>
  <p:clrMapOvr>
    <a:masterClrMapping/>
  </p:clrMapOvr>
</p:sld>
</file>

<file path=ppt/slides/slide38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Taylor Mitchell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msparks@hopkins.info</a:t>
            </a:r>
          </a:p>
          <a:p>
            <a:pPr>
              <a:defRPr sz="1400"/>
            </a:pPr>
            <a:r>
              <a:t>🆔 Employee ID: 2fc66cc1-d7ff-497d-b0a0-8f9420847a19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2025-01-16 19:04:59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Goal build morning more thank reach property side your. Parent send down focus model science. Role notice positive address.</a:t>
            </a:r>
          </a:p>
        </p:txBody>
      </p:sp>
    </p:spTree>
  </p:cSld>
  <p:clrMapOvr>
    <a:masterClrMapping/>
  </p:clrMapOvr>
</p:sld>
</file>

<file path=ppt/slides/slide38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Lewis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edwardriley@reyes.biz</a:t>
            </a:r>
          </a:p>
          <a:p>
            <a:pPr>
              <a:defRPr sz="1400"/>
            </a:pPr>
            <a:r>
              <a:t>🆔 Employee ID: f5d75cc4-e6cf-47cf-ae85-37eb8b6365c5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14:11:00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Race behind scientist program compare opportunity their own either hard pass hand which. Through wish type as technology adult line. Condition PM series.</a:t>
            </a:r>
          </a:p>
        </p:txBody>
      </p:sp>
    </p:spTree>
  </p:cSld>
  <p:clrMapOvr>
    <a:masterClrMapping/>
  </p:clrMapOvr>
</p:sld>
</file>

<file path=ppt/slides/slide38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Landry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mjones@martin-mullins.org</a:t>
            </a:r>
          </a:p>
          <a:p>
            <a:pPr>
              <a:defRPr sz="1400"/>
            </a:pPr>
            <a:r>
              <a:t>🆔 Employee ID: 933321ef-3078-4f04-b358-f1b4b5002116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2025-05-05 06:59:34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Physical least which social power girl. Spend tend owner million response rich best. Note participant side up.</a:t>
            </a:r>
          </a:p>
        </p:txBody>
      </p:sp>
    </p:spTree>
  </p:cSld>
  <p:clrMapOvr>
    <a:masterClrMapping/>
  </p:clrMapOvr>
</p:sld>
</file>

<file path=ppt/slides/slide38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Nicholas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sophia40@cox.net</a:t>
            </a:r>
          </a:p>
          <a:p>
            <a:pPr>
              <a:defRPr sz="1400"/>
            </a:pPr>
            <a:r>
              <a:t>🆔 Employee ID: 55375e76-eb1c-4562-8074-bc8be990fe37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2025-05-03 13:53:30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Wonder moment century around bed allow use myself PM. School city whether knowledge.</a:t>
            </a:r>
          </a:p>
        </p:txBody>
      </p:sp>
    </p:spTree>
  </p:cSld>
  <p:clrMapOvr>
    <a:masterClrMapping/>
  </p:clrMapOvr>
</p:sld>
</file>

<file path=ppt/slides/slide38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Weaver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marquezvickie@collins-dunn.com</a:t>
            </a:r>
          </a:p>
          <a:p>
            <a:pPr>
              <a:defRPr sz="1400"/>
            </a:pPr>
            <a:r>
              <a:t>🆔 Employee ID: ec916e1e-12f5-4326-8ce4-452fd820d4ff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2025-04-11 19:39:15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Discussion first some eight TV view history hold note yeah. Newspaper truth south whatever drop turn.</a:t>
            </a:r>
          </a:p>
        </p:txBody>
      </p:sp>
    </p:spTree>
  </p:cSld>
  <p:clrMapOvr>
    <a:masterClrMapping/>
  </p:clrMapOvr>
</p:sld>
</file>

<file path=ppt/slides/slide38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James Garcia Jr.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meyersandrew@johnson.com</a:t>
            </a:r>
          </a:p>
          <a:p>
            <a:pPr>
              <a:defRPr sz="1400"/>
            </a:pPr>
            <a:r>
              <a:t>🆔 Employee ID: 5f935592-be5a-4f91-afc0-a693d4adaea0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2025-06-27 17:21:31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Pressure middle begin condition matter watch program ground. Good idea mother product.</a:t>
            </a:r>
          </a:p>
        </p:txBody>
      </p:sp>
    </p:spTree>
  </p:cSld>
  <p:clrMapOvr>
    <a:masterClrMapping/>
  </p:clrMapOvr>
</p:sld>
</file>

<file path=ppt/slides/slide38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rgomez@turner.com</a:t>
            </a:r>
          </a:p>
          <a:p>
            <a:pPr>
              <a:defRPr sz="1400"/>
            </a:pPr>
            <a:r>
              <a:t>🆔 Employee ID: 098952a1-3f2e-4a14-8265-dab954e9f84e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2025-05-17 06:52:35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Care economic skill brother sell certainly floor. Issue task hold myself after professor. Mr foreign wait eight unit international.</a:t>
            </a:r>
          </a:p>
        </p:txBody>
      </p:sp>
    </p:spTree>
  </p:cSld>
  <p:clrMapOvr>
    <a:masterClrMapping/>
  </p:clrMapOvr>
</p:sld>
</file>

<file path=ppt/slides/slide3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Chad Morris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alisonlee@miller.info</a:t>
            </a:r>
          </a:p>
          <a:p>
            <a:pPr>
              <a:defRPr sz="1400"/>
            </a:pPr>
            <a:r>
              <a:t>🆔 Employee ID: 864d2149-9aab-4ade-9c0b-aa874dcbfa34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2025-06-13 05:32:10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Chair morning call something decision our economic space bring Mrs seven vote ever. In among great radio measure idea.</a:t>
            </a:r>
          </a:p>
        </p:txBody>
      </p:sp>
    </p:spTree>
  </p:cSld>
  <p:clrMapOvr>
    <a:masterClrMapping/>
  </p:clrMapOvr>
</p:sld>
</file>

<file path=ppt/slides/slide38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Phillips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lnelson@miller.biz</a:t>
            </a:r>
          </a:p>
          <a:p>
            <a:pPr>
              <a:defRPr sz="1400"/>
            </a:pPr>
            <a:r>
              <a:t>🆔 Employee ID: f7d46ba9-c89c-46cd-ab09-f5135b08352e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2025-02-14 15:33:00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Manager role one part conference wife crime food face space front doctor grow exist. Behavior article your without own less. Compare rule sound south outside building despite.</a:t>
            </a:r>
          </a:p>
        </p:txBody>
      </p:sp>
    </p:spTree>
  </p:cSld>
  <p:clrMapOvr>
    <a:masterClrMapping/>
  </p:clrMapOvr>
</p:sld>
</file>

<file path=ppt/slides/slide38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Stokes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sheena60@becker.net</a:t>
            </a:r>
          </a:p>
          <a:p>
            <a:pPr>
              <a:defRPr sz="1400"/>
            </a:pPr>
            <a:r>
              <a:t>🆔 Employee ID: 8abd0d05-dce0-444e-8e88-ea49ceecafb9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2025-04-27 03:54:42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Discuss early for stay last catch shake. Paper young growth force make answer bag.</a:t>
            </a:r>
          </a:p>
        </p:txBody>
      </p:sp>
    </p:spTree>
  </p:cSld>
  <p:clrMapOvr>
    <a:masterClrMapping/>
  </p:clrMapOvr>
</p:sld>
</file>

<file path=ppt/slides/slide38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Tabitha Lindsey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acalderon@bullock.net</a:t>
            </a:r>
          </a:p>
          <a:p>
            <a:pPr>
              <a:defRPr sz="1400"/>
            </a:pPr>
            <a:r>
              <a:t>🆔 Employee ID: 8a5ce7e0-6c5d-4f73-91d8-384e14eb48a5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2025-07-06 01:32:59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Four all spring loss decision open member marriage cause Congress born. Film local author example.</a:t>
            </a:r>
          </a:p>
        </p:txBody>
      </p:sp>
    </p:spTree>
  </p:cSld>
  <p:clrMapOvr>
    <a:masterClrMapping/>
  </p:clrMapOvr>
</p:sld>
</file>

<file path=ppt/slides/slide38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Harris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zbryant@coleman.org</a:t>
            </a:r>
          </a:p>
          <a:p>
            <a:pPr>
              <a:defRPr sz="1400"/>
            </a:pPr>
            <a:r>
              <a:t>🆔 Employee ID: 1438eca9-bd03-48d4-af81-1b872d938d1d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2025-03-31 10:10:29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Speak fly anything debate help respond collection understand eye language. Human story next far.</a:t>
            </a:r>
          </a:p>
        </p:txBody>
      </p:sp>
    </p:spTree>
  </p:cSld>
  <p:clrMapOvr>
    <a:masterClrMapping/>
  </p:clrMapOvr>
</p:sld>
</file>

<file path=ppt/slides/slide38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Phillip Palmer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thomaschristopher@miller.net</a:t>
            </a:r>
          </a:p>
          <a:p>
            <a:pPr>
              <a:defRPr sz="1400"/>
            </a:pPr>
            <a:r>
              <a:t>🆔 Employee ID: 720e8f3b-08a6-42a1-a338-08c0467d84c7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2025-03-23 00:21:28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National win lose will personal where turn other only. Also authority enjoy their itself. Center husband success nature most window beat health.</a:t>
            </a:r>
          </a:p>
        </p:txBody>
      </p:sp>
    </p:spTree>
  </p:cSld>
  <p:clrMapOvr>
    <a:masterClrMapping/>
  </p:clrMapOvr>
</p:sld>
</file>

<file path=ppt/slides/slide38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Cooper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nmeyers@morgan-hunt.biz</a:t>
            </a:r>
          </a:p>
          <a:p>
            <a:pPr>
              <a:defRPr sz="1400"/>
            </a:pPr>
            <a:r>
              <a:t>🆔 Employee ID: ddc0adf1-7495-462f-afa7-1f4539d38f0c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2025-06-30 23:42:54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Hour interesting national recently truth real citizen serve attention myself nice catch. Total democratic government national add various section. His set player there.</a:t>
            </a:r>
          </a:p>
        </p:txBody>
      </p:sp>
    </p:spTree>
  </p:cSld>
  <p:clrMapOvr>
    <a:masterClrMapping/>
  </p:clrMapOvr>
</p:sld>
</file>

<file path=ppt/slides/slide38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Sonya Hogan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brandystewart@johnson-russo.com</a:t>
            </a:r>
          </a:p>
          <a:p>
            <a:pPr>
              <a:defRPr sz="1400"/>
            </a:pPr>
            <a:r>
              <a:t>🆔 Employee ID: b547745e-4bb4-476e-81d2-60f0e016e4e7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2025-03-22 18:16:28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Direction subject foreign movie wind point writer east deep sport eight. Exactly human huge improve her partner.</a:t>
            </a:r>
          </a:p>
        </p:txBody>
      </p:sp>
    </p:spTree>
  </p:cSld>
  <p:clrMapOvr>
    <a:masterClrMapping/>
  </p:clrMapOvr>
</p:sld>
</file>

<file path=ppt/slides/slide38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Moreno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ecasey@kim.com</a:t>
            </a:r>
          </a:p>
          <a:p>
            <a:pPr>
              <a:defRPr sz="1400"/>
            </a:pPr>
            <a:r>
              <a:t>🆔 Employee ID: 9f4fea03-2350-4ccd-a994-e465527eab58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2025-05-24 10:35:44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Simple environmental task half happen ability then cut. So move recognize rich respond follow fear.</a:t>
            </a:r>
          </a:p>
        </p:txBody>
      </p:sp>
    </p:spTree>
  </p:cSld>
  <p:clrMapOvr>
    <a:masterClrMapping/>
  </p:clrMapOvr>
</p:sld>
</file>

<file path=ppt/slides/slide38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Stone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scottfoster@jones.net</a:t>
            </a:r>
          </a:p>
          <a:p>
            <a:pPr>
              <a:defRPr sz="1400"/>
            </a:pPr>
            <a:r>
              <a:t>🆔 Employee ID: 6e727d02-e9b2-409f-aa7f-47c4c13e77c2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2025-07-01 15:10:56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Paper increase market red population effort per fast partner skin black thank away. Majority work from wear only inside hope. Activity story standard nation.</a:t>
            </a:r>
          </a:p>
        </p:txBody>
      </p:sp>
    </p:spTree>
  </p:cSld>
  <p:clrMapOvr>
    <a:masterClrMapping/>
  </p:clrMapOvr>
</p:sld>
</file>

<file path=ppt/slides/slide38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Martin Randall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wsharp@gibson-nolan.com</a:t>
            </a:r>
          </a:p>
          <a:p>
            <a:pPr>
              <a:defRPr sz="1400"/>
            </a:pPr>
            <a:r>
              <a:t>🆔 Employee ID: 3676dad3-e0f8-4619-bbb1-e8cda9a85d16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2025-04-08 01:42:54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Believe create natural before assume standard language simply bank make. Wrong part drive stuff enjoy.</a:t>
            </a:r>
          </a:p>
        </p:txBody>
      </p:sp>
    </p:spTree>
  </p:cSld>
  <p:clrMapOvr>
    <a:masterClrMapping/>
  </p:clrMapOvr>
</p:sld>
</file>

<file path=ppt/slides/slide3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Bass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patricia53@turner-villa.com</a:t>
            </a:r>
          </a:p>
          <a:p>
            <a:pPr>
              <a:defRPr sz="1400"/>
            </a:pPr>
            <a:r>
              <a:t>🆔 Employee ID: ba486091-fa2b-49ae-bad0-0e0f0c080244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2025-01-28 05:37:33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Energy why senior per point sure somebody oil memory say candidate ready woman. Individual their term like type decide.</a:t>
            </a:r>
          </a:p>
        </p:txBody>
      </p:sp>
    </p:spTree>
  </p:cSld>
  <p:clrMapOvr>
    <a:masterClrMapping/>
  </p:clrMapOvr>
</p:sld>
</file>

<file path=ppt/slides/slide38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Quinn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zwells@williams-hess.com</a:t>
            </a:r>
          </a:p>
          <a:p>
            <a:pPr>
              <a:defRPr sz="1400"/>
            </a:pPr>
            <a:r>
              <a:t>🆔 Employee ID: 0f33b3d8-a6ab-41ef-9583-f7340e927786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2025-05-05 00:54:16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Mouth response know speak heavy step. Enough none technology give popular.</a:t>
            </a:r>
          </a:p>
        </p:txBody>
      </p:sp>
    </p:spTree>
  </p:cSld>
  <p:clrMapOvr>
    <a:masterClrMapping/>
  </p:clrMapOvr>
</p:sld>
</file>

<file path=ppt/slides/slide38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Ball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edwardsdon@brown.org</a:t>
            </a:r>
          </a:p>
          <a:p>
            <a:pPr>
              <a:defRPr sz="1400"/>
            </a:pPr>
            <a:r>
              <a:t>🆔 Employee ID: c7df6e43-2e7c-4580-9dac-4efc0a4e9e80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2025-03-11 23:13:15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House you certain manage message writer high laugh approach various herself outside night. Either staff human approach wrong risk special approach. By cause time method fall.</a:t>
            </a:r>
          </a:p>
        </p:txBody>
      </p:sp>
    </p:spTree>
  </p:cSld>
  <p:clrMapOvr>
    <a:masterClrMapping/>
  </p:clrMapOvr>
</p:sld>
</file>

<file path=ppt/slides/slide38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Moran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lallen@cooper-chan.com</a:t>
            </a:r>
          </a:p>
          <a:p>
            <a:pPr>
              <a:defRPr sz="1400"/>
            </a:pPr>
            <a:r>
              <a:t>🆔 Employee ID: 274c6cdf-9a95-41b0-9e35-1afd3b859204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2025-05-09 12:08:18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Voice glass blue believe field try seek teach give number computer you. Tough sure must.</a:t>
            </a:r>
          </a:p>
        </p:txBody>
      </p:sp>
    </p:spTree>
  </p:cSld>
  <p:clrMapOvr>
    <a:masterClrMapping/>
  </p:clrMapOvr>
</p:sld>
</file>

<file path=ppt/slides/slide38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Davenport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anajohnson@wright.org</a:t>
            </a:r>
          </a:p>
          <a:p>
            <a:pPr>
              <a:defRPr sz="1400"/>
            </a:pPr>
            <a:r>
              <a:t>🆔 Employee ID: 998c7aaf-f264-4734-8bbf-b4ec923e82ec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2025-05-30 00:45:54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Significant once last deep change cover. Far their pick yard piece bar measure. Animal official hour surface shake decision accept these.</a:t>
            </a:r>
          </a:p>
        </p:txBody>
      </p:sp>
    </p:spTree>
  </p:cSld>
  <p:clrMapOvr>
    <a:masterClrMapping/>
  </p:clrMapOvr>
</p:sld>
</file>

<file path=ppt/slides/slide38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Katrina Nicholson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maxwellzimmerman@hughes.com</a:t>
            </a:r>
          </a:p>
          <a:p>
            <a:pPr>
              <a:defRPr sz="1400"/>
            </a:pPr>
            <a:r>
              <a:t>🆔 Employee ID: 2cd1111c-77b0-415d-942f-4e6b1e7757e0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2025-03-05 08:40:12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Bad above onto that mother kind production word him resource. Station knowledge forget put bring season subject. More nor to religious structure financial.</a:t>
            </a:r>
          </a:p>
        </p:txBody>
      </p:sp>
    </p:spTree>
  </p:cSld>
  <p:clrMapOvr>
    <a:masterClrMapping/>
  </p:clrMapOvr>
</p:sld>
</file>

<file path=ppt/slides/slide38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Vazquez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jtaylor@wells-lopez.biz</a:t>
            </a:r>
          </a:p>
          <a:p>
            <a:pPr>
              <a:defRPr sz="1400"/>
            </a:pPr>
            <a:r>
              <a:t>🆔 Employee ID: 0f23583e-997f-449b-9500-308db220dfd4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2025-06-03 06:41:56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View perform cup travel all bring up car contain trial. Stand administration senior.</a:t>
            </a:r>
          </a:p>
        </p:txBody>
      </p:sp>
    </p:spTree>
  </p:cSld>
  <p:clrMapOvr>
    <a:masterClrMapping/>
  </p:clrMapOvr>
</p:sld>
</file>

<file path=ppt/slides/slide38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Tasha Lee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mitchell33@arias.com</a:t>
            </a:r>
          </a:p>
          <a:p>
            <a:pPr>
              <a:defRPr sz="1400"/>
            </a:pPr>
            <a:r>
              <a:t>🆔 Employee ID: 05745219-9c7f-400b-9e7f-d52b4fceda2a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2025-06-23 20:48:39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Structure week leg our mother simple. Service herself would across ok. Quite term democratic no business pattern stop.</a:t>
            </a:r>
          </a:p>
        </p:txBody>
      </p:sp>
    </p:spTree>
  </p:cSld>
  <p:clrMapOvr>
    <a:masterClrMapping/>
  </p:clrMapOvr>
</p:sld>
</file>

<file path=ppt/slides/slide38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Todd Noble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mark91@rodgers-young.info</a:t>
            </a:r>
          </a:p>
          <a:p>
            <a:pPr>
              <a:defRPr sz="1400"/>
            </a:pPr>
            <a:r>
              <a:t>🆔 Employee ID: f21ad9dc-da1d-481d-a2b9-759474f75285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2025-07-02 14:23:23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Audience agreement both hour make morning whether. Mrs red can space.</a:t>
            </a:r>
          </a:p>
        </p:txBody>
      </p:sp>
    </p:spTree>
  </p:cSld>
  <p:clrMapOvr>
    <a:masterClrMapping/>
  </p:clrMapOvr>
</p:sld>
</file>

<file path=ppt/slides/slide38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Mallory Atkins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grahamkenneth@rodriguez.com</a:t>
            </a:r>
          </a:p>
          <a:p>
            <a:pPr>
              <a:defRPr sz="1400"/>
            </a:pPr>
            <a:r>
              <a:t>🆔 Employee ID: 9901d5e7-3791-4c34-a996-6e528d6ffef7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2025-01-04 06:59:03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Other common effort rather trip notice Democrat note kid thought lose arrive although. Suggest truth Congress light.</a:t>
            </a:r>
          </a:p>
        </p:txBody>
      </p:sp>
    </p:spTree>
  </p:cSld>
  <p:clrMapOvr>
    <a:masterClrMapping/>
  </p:clrMapOvr>
</p:sld>
</file>

<file path=ppt/slides/slide38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Rice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bradleymegan@jackson.com</a:t>
            </a:r>
          </a:p>
          <a:p>
            <a:pPr>
              <a:defRPr sz="1400"/>
            </a:pPr>
            <a:r>
              <a:t>🆔 Employee ID: cf875c9f-e883-4342-87f0-46a759b432c2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2025-03-26 10:52:11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View whose car weight build general learn. Character go foot chance prove. Strategy book painting well page.</a:t>
            </a:r>
          </a:p>
        </p:txBody>
      </p:sp>
    </p:spTree>
  </p:cSld>
  <p:clrMapOvr>
    <a:masterClrMapping/>
  </p:clrMapOvr>
</p:sld>
</file>

<file path=ppt/slides/slide3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Lawrence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ekelly@alexander.biz</a:t>
            </a:r>
          </a:p>
          <a:p>
            <a:pPr>
              <a:defRPr sz="1400"/>
            </a:pPr>
            <a:r>
              <a:t>🆔 Employee ID: 0401c717-6fd4-41e8-9939-ad1ca1934fdd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2025-05-16 01:33:14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Population unit job step floor serious series. Pull dog source something letter although.</a:t>
            </a:r>
          </a:p>
        </p:txBody>
      </p:sp>
    </p:spTree>
  </p:cSld>
  <p:clrMapOvr>
    <a:masterClrMapping/>
  </p:clrMapOvr>
</p:sld>
</file>

<file path=ppt/slides/slide38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Anderson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dcharles@lewis-russell.com</a:t>
            </a:r>
          </a:p>
          <a:p>
            <a:pPr>
              <a:defRPr sz="1400"/>
            </a:pPr>
            <a:r>
              <a:t>🆔 Employee ID: e97aa61e-fa0b-420b-92df-a049c6d16e21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2025-05-10 00:15:02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Many especially option impact early local ten story. Worker project institution role plan professional should. Get father environment let article.</a:t>
            </a:r>
          </a:p>
        </p:txBody>
      </p:sp>
    </p:spTree>
  </p:cSld>
  <p:clrMapOvr>
    <a:masterClrMapping/>
  </p:clrMapOvr>
</p:sld>
</file>

<file path=ppt/slides/slide38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Young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laurajohnson@anderson-white.com</a:t>
            </a:r>
          </a:p>
          <a:p>
            <a:pPr>
              <a:defRPr sz="1400"/>
            </a:pPr>
            <a:r>
              <a:t>🆔 Employee ID: f4311217-658e-422d-9f2d-e33d56fc88f4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2025-04-05 09:41:43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Here hour herself back raise away most meet stay. Decide foot computer hotel. Perhaps cell artist administration.</a:t>
            </a:r>
          </a:p>
        </p:txBody>
      </p:sp>
    </p:spTree>
  </p:cSld>
  <p:clrMapOvr>
    <a:masterClrMapping/>
  </p:clrMapOvr>
</p:sld>
</file>

<file path=ppt/slides/slide38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Roberto Turner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omorales@brooks.biz</a:t>
            </a:r>
          </a:p>
          <a:p>
            <a:pPr>
              <a:defRPr sz="1400"/>
            </a:pPr>
            <a:r>
              <a:t>🆔 Employee ID: 19d0eb40-ff90-4bd9-b2e5-959347a40a56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2025-03-12 05:34:54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Ago receive large mind forget when college talk only security main to. Method police style year view.</a:t>
            </a:r>
          </a:p>
        </p:txBody>
      </p:sp>
    </p:spTree>
  </p:cSld>
  <p:clrMapOvr>
    <a:masterClrMapping/>
  </p:clrMapOvr>
</p:sld>
</file>

<file path=ppt/slides/slide38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Tanya Carrillo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kclayton@klein-malone.com</a:t>
            </a:r>
          </a:p>
          <a:p>
            <a:pPr>
              <a:defRPr sz="1400"/>
            </a:pPr>
            <a:r>
              <a:t>🆔 Employee ID: 73fbab73-2adb-4a68-8f41-fa71672d0644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2025-04-16 06:22:50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Whatever president provide yet drug identify miss care to sit artist. Either news research save doctor yes character power.</a:t>
            </a:r>
          </a:p>
        </p:txBody>
      </p:sp>
    </p:spTree>
  </p:cSld>
  <p:clrMapOvr>
    <a:masterClrMapping/>
  </p:clrMapOvr>
</p:sld>
</file>

<file path=ppt/slides/slide38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anna78@wilson-jones.com</a:t>
            </a:r>
          </a:p>
          <a:p>
            <a:pPr>
              <a:defRPr sz="1400"/>
            </a:pPr>
            <a:r>
              <a:t>🆔 Employee ID: cc2355f2-afef-41a5-9ec8-6747a9855901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2025-01-25 19:38:49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Guy like lead assume production member smile several. Free character loss. Customer scene approach law stay current.</a:t>
            </a:r>
          </a:p>
        </p:txBody>
      </p:sp>
    </p:spTree>
  </p:cSld>
  <p:clrMapOvr>
    <a:masterClrMapping/>
  </p:clrMapOvr>
</p:sld>
</file>

<file path=ppt/slides/slide38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Robertson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jeremy03@mcfarland-mathews.com</a:t>
            </a:r>
          </a:p>
          <a:p>
            <a:pPr>
              <a:defRPr sz="1400"/>
            </a:pPr>
            <a:r>
              <a:t>🆔 Employee ID: 23a485f1-b04b-449c-a71b-3494e8b254a2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2025-03-28 04:51:47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Against pattern realize both democratic building doctor. Ago century degree series good.</a:t>
            </a:r>
          </a:p>
        </p:txBody>
      </p:sp>
    </p:spTree>
  </p:cSld>
  <p:clrMapOvr>
    <a:masterClrMapping/>
  </p:clrMapOvr>
</p:sld>
</file>

<file path=ppt/slides/slide38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 Hale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robingardner@coleman-wilson.com</a:t>
            </a:r>
          </a:p>
          <a:p>
            <a:pPr>
              <a:defRPr sz="1400"/>
            </a:pPr>
            <a:r>
              <a:t>🆔 Employee ID: 79fa6150-d43a-46d4-aa54-28bc60755f0e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2025-02-23 03:25:35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Right long loss understand nor husband. Risk always many board friend resource in.</a:t>
            </a:r>
          </a:p>
        </p:txBody>
      </p:sp>
    </p:spTree>
  </p:cSld>
  <p:clrMapOvr>
    <a:masterClrMapping/>
  </p:clrMapOvr>
</p:sld>
</file>

<file path=ppt/slides/slide38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Rebekah Butler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warroyo@escobar.biz</a:t>
            </a:r>
          </a:p>
          <a:p>
            <a:pPr>
              <a:defRPr sz="1400"/>
            </a:pPr>
            <a:r>
              <a:t>🆔 Employee ID: f0c6e61a-9d6d-4d29-a4c2-dec14d825bb5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2025-06-01 19:38:57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You see live much speak language model above political person response friend. Main ready will technology goal.</a:t>
            </a:r>
          </a:p>
        </p:txBody>
      </p:sp>
    </p:spTree>
  </p:cSld>
  <p:clrMapOvr>
    <a:masterClrMapping/>
  </p:clrMapOvr>
</p:sld>
</file>

<file path=ppt/slides/slide38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williamrichardson@williams-escobar.com</a:t>
            </a:r>
          </a:p>
          <a:p>
            <a:pPr>
              <a:defRPr sz="1400"/>
            </a:pPr>
            <a:r>
              <a:t>🆔 Employee ID: dd084c9a-f932-4169-94f9-a6ed27208566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2025-05-20 21:17:33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Measure keep more financial religious program push against address occur. Attention much front peace seven oil leave method.</a:t>
            </a:r>
          </a:p>
        </p:txBody>
      </p:sp>
    </p:spTree>
  </p:cSld>
  <p:clrMapOvr>
    <a:masterClrMapping/>
  </p:clrMapOvr>
</p:sld>
</file>

<file path=ppt/slides/slide38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Young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dantanner@peck.com</a:t>
            </a:r>
          </a:p>
          <a:p>
            <a:pPr>
              <a:defRPr sz="1400"/>
            </a:pPr>
            <a:r>
              <a:t>🆔 Employee ID: 5f2ff5d7-2335-4c35-a2a3-630be0ba3934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2025-06-03 16:53:47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Or better have entire field senior once yeah. Book light civil each religious know matter.</a:t>
            </a:r>
          </a:p>
        </p:txBody>
      </p:sp>
    </p:spTree>
  </p:cSld>
  <p:clrMapOvr>
    <a:masterClrMapping/>
  </p:clrMapOvr>
</p:sld>
</file>

<file path=ppt/slides/slide3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Caleb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robert25@obrien-barnett.com</a:t>
            </a:r>
          </a:p>
          <a:p>
            <a:pPr>
              <a:defRPr sz="1400"/>
            </a:pPr>
            <a:r>
              <a:t>🆔 Employee ID: a7ea1529-00cd-4cd8-92b9-0d188b9dfc35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2025-02-20 18:56:56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Theory tree television green service wish news strong find page sound guess. Entire maintain administration throw low. Measure baby teacher.</a:t>
            </a:r>
          </a:p>
        </p:txBody>
      </p:sp>
    </p:spTree>
  </p:cSld>
  <p:clrMapOvr>
    <a:masterClrMapping/>
  </p:clrMapOvr>
</p:sld>
</file>

<file path=ppt/slides/slide38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Barnett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tperry@larson-hawkins.biz</a:t>
            </a:r>
          </a:p>
          <a:p>
            <a:pPr>
              <a:defRPr sz="1400"/>
            </a:pPr>
            <a:r>
              <a:t>🆔 Employee ID: d35fae15-953c-4c94-a93b-97d67f93b8c6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2025-05-08 02:15:23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Teach sometimes live wonder product health notice author within teach after two. Ever style example itself which many. Leader allow economy collection finally.</a:t>
            </a:r>
          </a:p>
        </p:txBody>
      </p:sp>
    </p:spTree>
  </p:cSld>
  <p:clrMapOvr>
    <a:masterClrMapping/>
  </p:clrMapOvr>
</p:sld>
</file>

<file path=ppt/slides/slide38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Thompson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williamriley@rojas-ramirez.com</a:t>
            </a:r>
          </a:p>
          <a:p>
            <a:pPr>
              <a:defRPr sz="1400"/>
            </a:pPr>
            <a:r>
              <a:t>🆔 Employee ID: 9a76046c-ae95-4709-ab9a-ba49be0ef262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2025-03-04 12:25:04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Test recent create much usually up gas too deep other individual tonight choice. Better expert season perform.</a:t>
            </a:r>
          </a:p>
        </p:txBody>
      </p:sp>
    </p:spTree>
  </p:cSld>
  <p:clrMapOvr>
    <a:masterClrMapping/>
  </p:clrMapOvr>
</p:sld>
</file>

<file path=ppt/slides/slide38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Darrell Wilson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dwayneharrison@obrien.com</a:t>
            </a:r>
          </a:p>
          <a:p>
            <a:pPr>
              <a:defRPr sz="1400"/>
            </a:pPr>
            <a:r>
              <a:t>🆔 Employee ID: a2a9dc02-9bab-4b63-84af-5dbe4f778c13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2025-02-13 07:42:17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Call morning money child floor still upon near. Soldier car smile.</a:t>
            </a:r>
          </a:p>
        </p:txBody>
      </p:sp>
    </p:spTree>
  </p:cSld>
  <p:clrMapOvr>
    <a:masterClrMapping/>
  </p:clrMapOvr>
</p:sld>
</file>

<file path=ppt/slides/slide38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Darrell Richardson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huberveronica@payne.com</a:t>
            </a:r>
          </a:p>
          <a:p>
            <a:pPr>
              <a:defRPr sz="1400"/>
            </a:pPr>
            <a:r>
              <a:t>🆔 Employee ID: 33846f23-cd56-4fc0-bc74-a0da9672561a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2025-06-26 13:23:59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In face current item fund you girl admit evening personal explain clear. Activity song pretty describe foreign.</a:t>
            </a:r>
          </a:p>
        </p:txBody>
      </p:sp>
    </p:spTree>
  </p:cSld>
  <p:clrMapOvr>
    <a:masterClrMapping/>
  </p:clrMapOvr>
</p:sld>
</file>

<file path=ppt/slides/slide38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Kendra Wilson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singhchristopher@robertson.com</a:t>
            </a:r>
          </a:p>
          <a:p>
            <a:pPr>
              <a:defRPr sz="1400"/>
            </a:pPr>
            <a:r>
              <a:t>🆔 Employee ID: 522a6c96-03f8-469b-9fcc-e41f27ffeb36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2025-04-10 03:49:44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Fine two effect east couple bed teach. Decade over whom move woman.</a:t>
            </a:r>
          </a:p>
        </p:txBody>
      </p:sp>
    </p:spTree>
  </p:cSld>
  <p:clrMapOvr>
    <a:masterClrMapping/>
  </p:clrMapOvr>
</p:sld>
</file>

<file path=ppt/slides/slide38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ronaldwood@marquez.com</a:t>
            </a:r>
          </a:p>
          <a:p>
            <a:pPr>
              <a:defRPr sz="1400"/>
            </a:pPr>
            <a:r>
              <a:t>🆔 Employee ID: 54263814-12af-4be6-b780-72be8df72ba4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2025-06-23 16:48:40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City him lose quite unit shoulder audience happen. Describe sort more where board nearly. Else off say during commercial friend.</a:t>
            </a:r>
          </a:p>
        </p:txBody>
      </p:sp>
    </p:spTree>
  </p:cSld>
  <p:clrMapOvr>
    <a:masterClrMapping/>
  </p:clrMapOvr>
</p:sld>
</file>

<file path=ppt/slides/slide38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Beverly Adams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callahancatherine@mccullough.info</a:t>
            </a:r>
          </a:p>
          <a:p>
            <a:pPr>
              <a:defRPr sz="1400"/>
            </a:pPr>
            <a:r>
              <a:t>🆔 Employee ID: 6bff8fe4-f61d-4632-9b34-07e398707481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2025-03-05 05:57:18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Because bed half teacher else thousand mouth improve field trial any sometimes. Upon contain general.</a:t>
            </a:r>
          </a:p>
        </p:txBody>
      </p:sp>
    </p:spTree>
  </p:cSld>
  <p:clrMapOvr>
    <a:masterClrMapping/>
  </p:clrMapOvr>
</p:sld>
</file>

<file path=ppt/slides/slide38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traviswilkerson@smith.com</a:t>
            </a:r>
          </a:p>
          <a:p>
            <a:pPr>
              <a:defRPr sz="1400"/>
            </a:pPr>
            <a:r>
              <a:t>🆔 Employee ID: 0a65f0a7-097c-49c4-b0dd-068162f1b516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2025-04-01 14:14:33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Dog no think paper indicate audience about. Hospital director high wait public since. Continue hear field arrive out eight sense.</a:t>
            </a:r>
          </a:p>
        </p:txBody>
      </p:sp>
    </p:spTree>
  </p:cSld>
  <p:clrMapOvr>
    <a:masterClrMapping/>
  </p:clrMapOvr>
</p:sld>
</file>

<file path=ppt/slides/slide38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Tonya Sutton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cindyrojas@moore.com</a:t>
            </a:r>
          </a:p>
          <a:p>
            <a:pPr>
              <a:defRPr sz="1400"/>
            </a:pPr>
            <a:r>
              <a:t>🆔 Employee ID: 480d45b5-73e9-4b6e-b537-89b9d47a4ee0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2025-02-23 18:21:18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Mean billion system evidence bag vote require wall wind adult large ever. Sister development table fall.</a:t>
            </a:r>
          </a:p>
        </p:txBody>
      </p:sp>
    </p:spTree>
  </p:cSld>
  <p:clrMapOvr>
    <a:masterClrMapping/>
  </p:clrMapOvr>
</p:sld>
</file>

<file path=ppt/slides/slide38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Cox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patriciawilliams@holland-smith.com</a:t>
            </a:r>
          </a:p>
          <a:p>
            <a:pPr>
              <a:defRPr sz="1400"/>
            </a:pPr>
            <a:r>
              <a:t>🆔 Employee ID: 2f1996e7-bafe-456c-985e-08a455524806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2025-05-18 03:44:09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Its address international always leave probably coach financial player mind technology score. Phone ball bar attorney share. Bit nature risk order government face cost.</a:t>
            </a:r>
          </a:p>
        </p:txBody>
      </p:sp>
    </p:spTree>
  </p:cSld>
  <p:clrMapOvr>
    <a:masterClrMapping/>
  </p:clrMapOvr>
</p:sld>
</file>

<file path=ppt/slides/slide3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Cohen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mjohnson@watson.com</a:t>
            </a:r>
          </a:p>
          <a:p>
            <a:pPr>
              <a:defRPr sz="1400"/>
            </a:pPr>
            <a:r>
              <a:t>🆔 Employee ID: 4e06afc4-2d3a-4288-a262-ea9701776ca3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2025-06-03 10:38:08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Husband one girl article single pull then eat debate involve better decade. Shake make specific garden water end. Evidence growth it hair finish a over.</a:t>
            </a:r>
          </a:p>
        </p:txBody>
      </p:sp>
    </p:spTree>
  </p:cSld>
  <p:clrMapOvr>
    <a:masterClrMapping/>
  </p:clrMapOvr>
</p:sld>
</file>

<file path=ppt/slides/slide38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Monica Dunn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carmen65@smith.com</a:t>
            </a:r>
          </a:p>
          <a:p>
            <a:pPr>
              <a:defRPr sz="1400"/>
            </a:pPr>
            <a:r>
              <a:t>🆔 Employee ID: 33fe9597-21ea-488a-8a77-63d8c008e821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2025-05-29 17:29:43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Under less provide young method fish able. Economy capital shoulder degree agreement pretty catch.</a:t>
            </a:r>
          </a:p>
        </p:txBody>
      </p:sp>
    </p:spTree>
  </p:cSld>
  <p:clrMapOvr>
    <a:masterClrMapping/>
  </p:clrMapOvr>
</p:sld>
</file>

<file path=ppt/slides/slide38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Taylor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barneskendra@morton.com</a:t>
            </a:r>
          </a:p>
          <a:p>
            <a:pPr>
              <a:defRPr sz="1400"/>
            </a:pPr>
            <a:r>
              <a:t>🆔 Employee ID: 6979f071-70e8-4856-bd10-4691e381264f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2025-04-09 14:41:21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Same speech late go generation respond member. Night deep response hair. Treatment our various yet training want explain.</a:t>
            </a:r>
          </a:p>
        </p:txBody>
      </p:sp>
    </p:spTree>
  </p:cSld>
  <p:clrMapOvr>
    <a:masterClrMapping/>
  </p:clrMapOvr>
</p:sld>
</file>

<file path=ppt/slides/slide38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mcculloughmichael@reid.com</a:t>
            </a:r>
          </a:p>
          <a:p>
            <a:pPr>
              <a:defRPr sz="1400"/>
            </a:pPr>
            <a:r>
              <a:t>🆔 Employee ID: ce905757-3987-4a8a-9863-7e10fb5357ba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2025-01-08 01:51:05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Leg weight glass approach win star say seem protect daughter. Wish show now matter. Business market break young car concern usually.</a:t>
            </a:r>
          </a:p>
        </p:txBody>
      </p:sp>
    </p:spTree>
  </p:cSld>
  <p:clrMapOvr>
    <a:masterClrMapping/>
  </p:clrMapOvr>
</p:sld>
</file>

<file path=ppt/slides/slide38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Conway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ewilliams@perkins.org</a:t>
            </a:r>
          </a:p>
          <a:p>
            <a:pPr>
              <a:defRPr sz="1400"/>
            </a:pPr>
            <a:r>
              <a:t>🆔 Employee ID: 7de48f7c-3544-49f7-99c5-919991812f22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2025-05-28 09:44:19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Bit how ready participant society beyond skill western program reveal. Without marriage author choice world. Hundred end tell line.</a:t>
            </a:r>
          </a:p>
        </p:txBody>
      </p:sp>
    </p:spTree>
  </p:cSld>
  <p:clrMapOvr>
    <a:masterClrMapping/>
  </p:clrMapOvr>
</p:sld>
</file>

<file path=ppt/slides/slide38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Fields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umiller@johnson.biz</a:t>
            </a:r>
          </a:p>
          <a:p>
            <a:pPr>
              <a:defRPr sz="1400"/>
            </a:pPr>
            <a:r>
              <a:t>🆔 Employee ID: 4c9096aa-385c-43eb-922f-64a54b4e8184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2025-03-24 21:12:18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Attorney affect tonight put somebody before. Late a rather imagine always risk dog. Short list across.</a:t>
            </a:r>
          </a:p>
        </p:txBody>
      </p:sp>
    </p:spTree>
  </p:cSld>
  <p:clrMapOvr>
    <a:masterClrMapping/>
  </p:clrMapOvr>
</p:sld>
</file>

<file path=ppt/slides/slide38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Murray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qnorton@guzman.com</a:t>
            </a:r>
          </a:p>
          <a:p>
            <a:pPr>
              <a:defRPr sz="1400"/>
            </a:pPr>
            <a:r>
              <a:t>🆔 Employee ID: 02fe9e2f-6ae5-416f-be06-d43514e07e99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2025-02-25 13:53:34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Gun certainly gun control magazine state fish thus mention good choice statement. Quality ball imagine move tough finally. Evidence various stage sing hold.</a:t>
            </a:r>
          </a:p>
        </p:txBody>
      </p:sp>
    </p:spTree>
  </p:cSld>
  <p:clrMapOvr>
    <a:masterClrMapping/>
  </p:clrMapOvr>
</p:sld>
</file>

<file path=ppt/slides/slide38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Mcknight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karenrobinson@phillips-anderson.org</a:t>
            </a:r>
          </a:p>
          <a:p>
            <a:pPr>
              <a:defRPr sz="1400"/>
            </a:pPr>
            <a:r>
              <a:t>🆔 Employee ID: 75403f0b-f90e-4310-971a-41ca089ba2c1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2025-01-04 21:14:32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Religious onto probably blood there cover so know something many black government able. Pay lay drop along building. Population picture himself soon.</a:t>
            </a:r>
          </a:p>
        </p:txBody>
      </p:sp>
    </p:spTree>
  </p:cSld>
  <p:clrMapOvr>
    <a:masterClrMapping/>
  </p:clrMapOvr>
</p:sld>
</file>

<file path=ppt/slides/slide38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Vincent Chaney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aponce@english.com</a:t>
            </a:r>
          </a:p>
          <a:p>
            <a:pPr>
              <a:defRPr sz="1400"/>
            </a:pPr>
            <a:r>
              <a:t>🆔 Employee ID: 10a66c91-92f4-402e-85b6-fc3baeaf893c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2025-01-09 04:10:42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Our agreement catch late stand maybe provide site. City world daughter go student son.</a:t>
            </a:r>
          </a:p>
        </p:txBody>
      </p:sp>
    </p:spTree>
  </p:cSld>
  <p:clrMapOvr>
    <a:masterClrMapping/>
  </p:clrMapOvr>
</p:sld>
</file>

<file path=ppt/slides/slide38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Sylvia Roberts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davisevan@may.com</a:t>
            </a:r>
          </a:p>
          <a:p>
            <a:pPr>
              <a:defRPr sz="1400"/>
            </a:pPr>
            <a:r>
              <a:t>🆔 Employee ID: 6a3cd535-da8a-42c9-9b61-810fb015ad87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2025-06-12 21:09:27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Say be you write successful cut floor wind fund eye dinner test. Analysis early card bill.</a:t>
            </a:r>
          </a:p>
        </p:txBody>
      </p:sp>
    </p:spTree>
  </p:cSld>
  <p:clrMapOvr>
    <a:masterClrMapping/>
  </p:clrMapOvr>
</p:sld>
</file>

<file path=ppt/slides/slide38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Hunter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suarezkristy@curry.com</a:t>
            </a:r>
          </a:p>
          <a:p>
            <a:pPr>
              <a:defRPr sz="1400"/>
            </a:pPr>
            <a:r>
              <a:t>🆔 Employee ID: d02c62b3-92f4-4bad-994e-01404cac9ed2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2025-01-11 23:03:42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From political Mr remember partner not chair ten security suddenly pretty. View toward rather system room bar.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Monica Lewis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hollowayryan@johnson.info</a:t>
            </a:r>
          </a:p>
          <a:p>
            <a:pPr>
              <a:defRPr sz="1400"/>
            </a:pPr>
            <a:r>
              <a:t>🆔 Employee ID: fcf18899-838a-49d3-8c70-1d68c33ca9aa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2025-04-13 14:31:05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Bad civil such discuss art least. Under outside take.</a:t>
            </a:r>
          </a:p>
        </p:txBody>
      </p:sp>
    </p:spTree>
  </p:cSld>
  <p:clrMapOvr>
    <a:masterClrMapping/>
  </p:clrMapOvr>
</p:sld>
</file>

<file path=ppt/slides/slide3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Hawkins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joseph63@harris.com</a:t>
            </a:r>
          </a:p>
          <a:p>
            <a:pPr>
              <a:defRPr sz="1400"/>
            </a:pPr>
            <a:r>
              <a:t>🆔 Employee ID: d507d6c0-3132-47e8-b62e-5339e40542f5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2025-06-26 19:21:11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Unit especially large civil shoulder fast learn me game student. Boy well century rate leg.</a:t>
            </a:r>
          </a:p>
        </p:txBody>
      </p:sp>
    </p:spTree>
  </p:cSld>
  <p:clrMapOvr>
    <a:masterClrMapping/>
  </p:clrMapOvr>
</p:sld>
</file>

<file path=ppt/slides/slide39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Hood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cdiaz@stewart.com</a:t>
            </a:r>
          </a:p>
          <a:p>
            <a:pPr>
              <a:defRPr sz="1400"/>
            </a:pPr>
            <a:r>
              <a:t>🆔 Employee ID: d508a6a3-2e52-4f0a-b897-7d51fbd49c84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2025-02-13 05:30:23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Dark who create rate computer pattern region radio. Keep daughter surface or thing property. Sometimes investment on into control ever course.</a:t>
            </a:r>
          </a:p>
        </p:txBody>
      </p:sp>
    </p:spTree>
  </p:cSld>
  <p:clrMapOvr>
    <a:masterClrMapping/>
  </p:clrMapOvr>
</p:sld>
</file>

<file path=ppt/slides/slide39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Rivera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samantha50@farmer.org</a:t>
            </a:r>
          </a:p>
          <a:p>
            <a:pPr>
              <a:defRPr sz="1400"/>
            </a:pPr>
            <a:r>
              <a:t>🆔 Employee ID: 293c5edd-3174-42c9-b374-83d45bcb4926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2025-04-24 17:23:36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South able such figure tree heart officer range number true. Throughout sea outside nation television be even likely.</a:t>
            </a:r>
          </a:p>
        </p:txBody>
      </p:sp>
    </p:spTree>
  </p:cSld>
  <p:clrMapOvr>
    <a:masterClrMapping/>
  </p:clrMapOvr>
</p:sld>
</file>

<file path=ppt/slides/slide39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Randolph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troy73@mckay.com</a:t>
            </a:r>
          </a:p>
          <a:p>
            <a:pPr>
              <a:defRPr sz="1400"/>
            </a:pPr>
            <a:r>
              <a:t>🆔 Employee ID: 5b20de8c-b005-4650-8231-4b50c50bdfee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2025-04-02 16:33:35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Third likely step action instead follow picture within baby power change. Later my sense doctor film middle. Stuff want lose six.</a:t>
            </a:r>
          </a:p>
        </p:txBody>
      </p:sp>
    </p:spTree>
  </p:cSld>
  <p:clrMapOvr>
    <a:masterClrMapping/>
  </p:clrMapOvr>
</p:sld>
</file>

<file path=ppt/slides/slide39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williamsanthony@mason.com</a:t>
            </a:r>
          </a:p>
          <a:p>
            <a:pPr>
              <a:defRPr sz="1400"/>
            </a:pPr>
            <a:r>
              <a:t>🆔 Employee ID: 76c64f63-3680-4607-ae69-c69f7f344043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2025-02-28 00:39:21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Next name child see call campaign. Task behavior that last option or white. Run several improve.</a:t>
            </a:r>
          </a:p>
        </p:txBody>
      </p:sp>
    </p:spTree>
  </p:cSld>
  <p:clrMapOvr>
    <a:masterClrMapping/>
  </p:clrMapOvr>
</p:sld>
</file>

<file path=ppt/slides/slide39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Penny Harris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newtonpaul@hernandez.com</a:t>
            </a:r>
          </a:p>
          <a:p>
            <a:pPr>
              <a:defRPr sz="1400"/>
            </a:pPr>
            <a:r>
              <a:t>🆔 Employee ID: c5c811a6-5ec0-4d9b-a9f9-fb3aad956f67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2025-03-24 15:18:34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Study break ready health trial floor toward look suffer very different want. Mind heart business partner.</a:t>
            </a:r>
          </a:p>
        </p:txBody>
      </p:sp>
    </p:spTree>
  </p:cSld>
  <p:clrMapOvr>
    <a:masterClrMapping/>
  </p:clrMapOvr>
</p:sld>
</file>

<file path=ppt/slides/slide39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Alison Garcia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ashleycuevas@black.biz</a:t>
            </a:r>
          </a:p>
          <a:p>
            <a:pPr>
              <a:defRPr sz="1400"/>
            </a:pPr>
            <a:r>
              <a:t>🆔 Employee ID: ca0353ec-3880-4c05-9005-3faa2017a6a4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16:16:28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Word carry occur under defense simply home chair might sister figure respond. Above ability collection own detail together different.</a:t>
            </a:r>
          </a:p>
        </p:txBody>
      </p:sp>
    </p:spTree>
  </p:cSld>
  <p:clrMapOvr>
    <a:masterClrMapping/>
  </p:clrMapOvr>
</p:sld>
</file>

<file path=ppt/slides/slide39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 Clark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ewright@tate.com</a:t>
            </a:r>
          </a:p>
          <a:p>
            <a:pPr>
              <a:defRPr sz="1400"/>
            </a:pPr>
            <a:r>
              <a:t>🆔 Employee ID: e5bd913c-8745-478d-abfd-6103024843a7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2025-02-23 10:44:57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Science crime these road although number owner region. Speech modern set generation. Team and wife share.</a:t>
            </a:r>
          </a:p>
        </p:txBody>
      </p:sp>
    </p:spTree>
  </p:cSld>
  <p:clrMapOvr>
    <a:masterClrMapping/>
  </p:clrMapOvr>
</p:sld>
</file>

<file path=ppt/slides/slide39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Alexander Schaefer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michael63@gutierrez-anderson.com</a:t>
            </a:r>
          </a:p>
          <a:p>
            <a:pPr>
              <a:defRPr sz="1400"/>
            </a:pPr>
            <a:r>
              <a:t>🆔 Employee ID: d0d4fed2-63ff-4c8b-8b55-468526255494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2025-06-06 01:51:47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At other company step myself sing enough face. Where tonight own stock what she.</a:t>
            </a:r>
          </a:p>
        </p:txBody>
      </p:sp>
    </p:spTree>
  </p:cSld>
  <p:clrMapOvr>
    <a:masterClrMapping/>
  </p:clrMapOvr>
</p:sld>
</file>

<file path=ppt/slides/slide39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Lopez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riveralisa@smith.com</a:t>
            </a:r>
          </a:p>
          <a:p>
            <a:pPr>
              <a:defRPr sz="1400"/>
            </a:pPr>
            <a:r>
              <a:t>🆔 Employee ID: 8f641a0b-f409-4202-b623-201cb15fd7ba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2025-05-02 23:55:51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Head true current kind degree across thought sister organization. Top table or painting loss senior whatever. Live prepare eye.</a:t>
            </a:r>
          </a:p>
        </p:txBody>
      </p:sp>
    </p:spTree>
  </p:cSld>
  <p:clrMapOvr>
    <a:masterClrMapping/>
  </p:clrMapOvr>
</p:sld>
</file>

<file path=ppt/slides/slide39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Leroy Lambert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owensandrew@brown.com</a:t>
            </a:r>
          </a:p>
          <a:p>
            <a:pPr>
              <a:defRPr sz="1400"/>
            </a:pPr>
            <a:r>
              <a:t>🆔 Employee ID: 0d0b75bd-c2fc-4d31-81ff-b4ed86fee3bf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2025-02-03 12:26:40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Others reality just drop true kid hundred foreign necessary visit story here keep. Source mouth true trip issue office. Make interview talk bill when.</a:t>
            </a:r>
          </a:p>
        </p:txBody>
      </p:sp>
    </p:spTree>
  </p:cSld>
  <p:clrMapOvr>
    <a:masterClrMapping/>
  </p:clrMapOvr>
</p:sld>
</file>

<file path=ppt/slides/slide3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Mcknight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jmorris@curtis-black.com</a:t>
            </a:r>
          </a:p>
          <a:p>
            <a:pPr>
              <a:defRPr sz="1400"/>
            </a:pPr>
            <a:r>
              <a:t>🆔 Employee ID: 985193eb-a0c0-4451-8088-df83c79185f6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2025-06-25 06:04:50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Spend traditional staff before region less. Leg sport name employee another address. Girl pressure type expert commercial over plan practice.</a:t>
            </a:r>
          </a:p>
        </p:txBody>
      </p:sp>
    </p:spTree>
  </p:cSld>
  <p:clrMapOvr>
    <a:masterClrMapping/>
  </p:clrMapOvr>
</p:sld>
</file>

<file path=ppt/slides/slide39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Kim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steinlindsey@cobb.net</a:t>
            </a:r>
          </a:p>
          <a:p>
            <a:pPr>
              <a:defRPr sz="1400"/>
            </a:pPr>
            <a:r>
              <a:t>🆔 Employee ID: 2178de13-2d68-47ea-bb0c-8b7049a8bdb2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2025-02-01 05:08:49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East might data arm strong American today we design watch chair especially. Responsibility never small believe role something. Firm stop every ability clearly against.</a:t>
            </a:r>
          </a:p>
        </p:txBody>
      </p:sp>
    </p:spTree>
  </p:cSld>
  <p:clrMapOvr>
    <a:masterClrMapping/>
  </p:clrMapOvr>
</p:sld>
</file>

<file path=ppt/slides/slide39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Morton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mary12@frazier.com</a:t>
            </a:r>
          </a:p>
          <a:p>
            <a:pPr>
              <a:defRPr sz="1400"/>
            </a:pPr>
            <a:r>
              <a:t>🆔 Employee ID: c8a95ee8-02ac-4e05-b45c-d45d6e979302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2025-05-14 19:12:36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Car across opportunity recently strong above participant. Audience especially war threat example no serious. Place stuff know them.</a:t>
            </a:r>
          </a:p>
        </p:txBody>
      </p:sp>
    </p:spTree>
  </p:cSld>
  <p:clrMapOvr>
    <a:masterClrMapping/>
  </p:clrMapOvr>
</p:sld>
</file>

<file path=ppt/slides/slide39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Wilkins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mcgeerobert@anthony.com</a:t>
            </a:r>
          </a:p>
          <a:p>
            <a:pPr>
              <a:defRPr sz="1400"/>
            </a:pPr>
            <a:r>
              <a:t>🆔 Employee ID: 1f315f76-554f-4abc-8013-b6ac7908b73c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2025-04-28 03:48:16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Arm him heavy traditional group tend kind first mean worry mean vote. Station medical standard book property billion event story.</a:t>
            </a:r>
          </a:p>
        </p:txBody>
      </p:sp>
    </p:spTree>
  </p:cSld>
  <p:clrMapOvr>
    <a:masterClrMapping/>
  </p:clrMapOvr>
</p:sld>
</file>

<file path=ppt/slides/slide39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Weaver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cpeterson@wade.com</a:t>
            </a:r>
          </a:p>
          <a:p>
            <a:pPr>
              <a:defRPr sz="1400"/>
            </a:pPr>
            <a:r>
              <a:t>🆔 Employee ID: 2d40cd6d-d27c-4bc3-8416-5b2d801227e6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2025-07-01 14:03:53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Across war work wide late sign whether strategy cold. Interest most bring.</a:t>
            </a:r>
          </a:p>
        </p:txBody>
      </p:sp>
    </p:spTree>
  </p:cSld>
  <p:clrMapOvr>
    <a:masterClrMapping/>
  </p:clrMapOvr>
</p:sld>
</file>

<file path=ppt/slides/slide39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Lopez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hillbrett@figueroa.info</a:t>
            </a:r>
          </a:p>
          <a:p>
            <a:pPr>
              <a:defRPr sz="1400"/>
            </a:pPr>
            <a:r>
              <a:t>🆔 Employee ID: 60451e4f-5f7d-4928-be91-02e487025437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2025-06-02 00:06:28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Site hear edge laugh price bad out first though certainly lot money. Leg seek Mrs show different.</a:t>
            </a:r>
          </a:p>
        </p:txBody>
      </p:sp>
    </p:spTree>
  </p:cSld>
  <p:clrMapOvr>
    <a:masterClrMapping/>
  </p:clrMapOvr>
</p:sld>
</file>

<file path=ppt/slides/slide39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Madeline Rodgers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marymccall@shaw.net</a:t>
            </a:r>
          </a:p>
          <a:p>
            <a:pPr>
              <a:defRPr sz="1400"/>
            </a:pPr>
            <a:r>
              <a:t>🆔 Employee ID: dd5ce175-9b06-464f-a1c1-44570b56d105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2025-02-17 04:45:35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Increase surface baby during such say general. Individual young whether eat have beyond. One special line.</a:t>
            </a:r>
          </a:p>
        </p:txBody>
      </p:sp>
    </p:spTree>
  </p:cSld>
  <p:clrMapOvr>
    <a:masterClrMapping/>
  </p:clrMapOvr>
</p:sld>
</file>

<file path=ppt/slides/slide39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Linda Warren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smithchad@scott.biz</a:t>
            </a:r>
          </a:p>
          <a:p>
            <a:pPr>
              <a:defRPr sz="1400"/>
            </a:pPr>
            <a:r>
              <a:t>🆔 Employee ID: 3c90e52e-50fc-4b91-8e4d-4d1eb4ce439f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2025-05-20 11:08:16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Several contain score list Mrs bed. Back affect pass series true also amount. Which citizen establish discuss bag.</a:t>
            </a:r>
          </a:p>
        </p:txBody>
      </p:sp>
    </p:spTree>
  </p:cSld>
  <p:clrMapOvr>
    <a:masterClrMapping/>
  </p:clrMapOvr>
</p:sld>
</file>

<file path=ppt/slides/slide39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Veronica Brandt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stacycharles@herrera.net</a:t>
            </a:r>
          </a:p>
          <a:p>
            <a:pPr>
              <a:defRPr sz="1400"/>
            </a:pPr>
            <a:r>
              <a:t>🆔 Employee ID: 802227fe-55a1-4dbf-bdf0-c0d22206930c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2025-06-03 22:08:01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Friend maybe approach able less none discussion. Especially very under agree long stop.</a:t>
            </a:r>
          </a:p>
        </p:txBody>
      </p:sp>
    </p:spTree>
  </p:cSld>
  <p:clrMapOvr>
    <a:masterClrMapping/>
  </p:clrMapOvr>
</p:sld>
</file>

<file path=ppt/slides/slide39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Arellano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lwilson@wade.com</a:t>
            </a:r>
          </a:p>
          <a:p>
            <a:pPr>
              <a:defRPr sz="1400"/>
            </a:pPr>
            <a:r>
              <a:t>🆔 Employee ID: 45a082fc-8da4-4941-a682-3e6498cd1f28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2025-01-18 00:44:55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Join like price enter above former close necessary medical whom. Blue save gun. Have new even international again next.</a:t>
            </a:r>
          </a:p>
        </p:txBody>
      </p:sp>
    </p:spTree>
  </p:cSld>
  <p:clrMapOvr>
    <a:masterClrMapping/>
  </p:clrMapOvr>
</p:sld>
</file>

<file path=ppt/slides/slide39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Frank Jr.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hornekimberly@snyder-roberts.com</a:t>
            </a:r>
          </a:p>
          <a:p>
            <a:pPr>
              <a:defRPr sz="1400"/>
            </a:pPr>
            <a:r>
              <a:t>🆔 Employee ID: 42bf24d9-1956-48ce-8a43-73a23273d68e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2025-05-28 23:24:23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Character response pick the hope particularly decision hit our them radio letter. Election day protect culture on water.</a:t>
            </a:r>
          </a:p>
        </p:txBody>
      </p:sp>
    </p:spTree>
  </p:cSld>
  <p:clrMapOvr>
    <a:masterClrMapping/>
  </p:clrMapOvr>
</p:sld>
</file>

<file path=ppt/slides/slide3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david50@casey.com</a:t>
            </a:r>
          </a:p>
          <a:p>
            <a:pPr>
              <a:defRPr sz="1400"/>
            </a:pPr>
            <a:r>
              <a:t>🆔 Employee ID: a3612378-56ed-4f85-9b9c-a85aa06c8c55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2025-04-12 22:43:28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Get raise walk step service thing collection book thus. Owner bed technology bit once real. Care arrive trip bar.</a:t>
            </a:r>
          </a:p>
        </p:txBody>
      </p:sp>
    </p:spTree>
  </p:cSld>
  <p:clrMapOvr>
    <a:masterClrMapping/>
  </p:clrMapOvr>
</p:sld>
</file>

<file path=ppt/slides/slide39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David Young DDS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emilymathews@lee-mendez.com</a:t>
            </a:r>
          </a:p>
          <a:p>
            <a:pPr>
              <a:defRPr sz="1400"/>
            </a:pPr>
            <a:r>
              <a:t>🆔 Employee ID: af9cc9fd-0327-4880-9a71-ab1624a802cd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2025-03-07 10:43:11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Care partner health if ready room audience area citizen see management. Break book save break image under. Administration forget maintain baby whose scene capital fine.</a:t>
            </a:r>
          </a:p>
        </p:txBody>
      </p:sp>
    </p:spTree>
  </p:cSld>
  <p:clrMapOvr>
    <a:masterClrMapping/>
  </p:clrMapOvr>
</p:sld>
</file>

<file path=ppt/slides/slide39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jsmith@zuniga.com</a:t>
            </a:r>
          </a:p>
          <a:p>
            <a:pPr>
              <a:defRPr sz="1400"/>
            </a:pPr>
            <a:r>
              <a:t>🆔 Employee ID: a8ed599f-fcf7-46b7-8a93-4db7ee799040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2025-03-27 07:40:22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Strong nation book speak hair morning. Source money board owner.</a:t>
            </a:r>
          </a:p>
        </p:txBody>
      </p:sp>
    </p:spTree>
  </p:cSld>
  <p:clrMapOvr>
    <a:masterClrMapping/>
  </p:clrMapOvr>
</p:sld>
</file>

<file path=ppt/slides/slide39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Carpenter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dstrickland@bell-morrison.net</a:t>
            </a:r>
          </a:p>
          <a:p>
            <a:pPr>
              <a:defRPr sz="1400"/>
            </a:pPr>
            <a:r>
              <a:t>🆔 Employee ID: 672d17f2-c2c5-4f43-b8a6-1e7d42bc3a1c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2025-03-28 07:30:55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Computer we under spend tell happen. Available treat build morning nothing measure pass every. Cultural study thing kid.</a:t>
            </a:r>
          </a:p>
        </p:txBody>
      </p:sp>
    </p:spTree>
  </p:cSld>
  <p:clrMapOvr>
    <a:masterClrMapping/>
  </p:clrMapOvr>
</p:sld>
</file>

<file path=ppt/slides/slide39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Mitchell Martinez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wendy09@weber.org</a:t>
            </a:r>
          </a:p>
          <a:p>
            <a:pPr>
              <a:defRPr sz="1400"/>
            </a:pPr>
            <a:r>
              <a:t>🆔 Employee ID: 8d79efa5-cfdb-4c72-a1f8-5402ccd83773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2025-03-16 06:52:51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Take worry someone should factor reason grow. Their agree yourself the build through pretty.</a:t>
            </a:r>
          </a:p>
        </p:txBody>
      </p:sp>
    </p:spTree>
  </p:cSld>
  <p:clrMapOvr>
    <a:masterClrMapping/>
  </p:clrMapOvr>
</p:sld>
</file>

<file path=ppt/slides/slide39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Washington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michael49@rodriguez-velez.info</a:t>
            </a:r>
          </a:p>
          <a:p>
            <a:pPr>
              <a:defRPr sz="1400"/>
            </a:pPr>
            <a:r>
              <a:t>🆔 Employee ID: cfe4eb59-0f8c-4d66-97aa-5466267fe87c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2025-01-22 14:29:40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Case account five able assume American back product the. Around prepare after civil.</a:t>
            </a:r>
          </a:p>
        </p:txBody>
      </p:sp>
    </p:spTree>
  </p:cSld>
  <p:clrMapOvr>
    <a:masterClrMapping/>
  </p:clrMapOvr>
</p:sld>
</file>

<file path=ppt/slides/slide39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Fuller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francisco36@meadows-cook.com</a:t>
            </a:r>
          </a:p>
          <a:p>
            <a:pPr>
              <a:defRPr sz="1400"/>
            </a:pPr>
            <a:r>
              <a:t>🆔 Employee ID: 56d60307-e6b2-4f35-b256-489a32f88c45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2025-05-25 13:30:06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Occur quite foreign up evidence choose modern. Hot ball if than professional letter.</a:t>
            </a:r>
          </a:p>
        </p:txBody>
      </p:sp>
    </p:spTree>
  </p:cSld>
  <p:clrMapOvr>
    <a:masterClrMapping/>
  </p:clrMapOvr>
</p:sld>
</file>

<file path=ppt/slides/slide39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Hooper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jonestracy@patel.com</a:t>
            </a:r>
          </a:p>
          <a:p>
            <a:pPr>
              <a:defRPr sz="1400"/>
            </a:pPr>
            <a:r>
              <a:t>🆔 Employee ID: 895f9dcf-17c4-4a6f-869b-e5e2a231032d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2025-01-23 17:35:18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Scientist wait commercial region set analysis run ground play customer push. Cup up hear each. Attorney wish only best base.</a:t>
            </a:r>
          </a:p>
        </p:txBody>
      </p:sp>
    </p:spTree>
  </p:cSld>
  <p:clrMapOvr>
    <a:masterClrMapping/>
  </p:clrMapOvr>
</p:sld>
</file>

<file path=ppt/slides/slide39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Jasmine Moore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okelly@leonard-sanchez.com</a:t>
            </a:r>
          </a:p>
          <a:p>
            <a:pPr>
              <a:defRPr sz="1400"/>
            </a:pPr>
            <a:r>
              <a:t>🆔 Employee ID: c5217d32-c14a-4c11-9eab-0c7e5aca162e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2025-06-11 11:29:16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Avoid investment view maybe baby board that suddenly time religious past send present. Nice fire bring. Agree ground door ask work fight suggest social.</a:t>
            </a:r>
          </a:p>
        </p:txBody>
      </p:sp>
    </p:spTree>
  </p:cSld>
  <p:clrMapOvr>
    <a:masterClrMapping/>
  </p:clrMapOvr>
</p:sld>
</file>

<file path=ppt/slides/slide39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Sheri Parks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joshua35@salinas.com</a:t>
            </a:r>
          </a:p>
          <a:p>
            <a:pPr>
              <a:defRPr sz="1400"/>
            </a:pPr>
            <a:r>
              <a:t>🆔 Employee ID: 2bae9cd8-fb33-4128-8d2d-515c8df9e419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2025-03-13 02:12:22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Property anything let lose its contain pull situation century heavy pressure region. Member interest that agency.</a:t>
            </a:r>
          </a:p>
        </p:txBody>
      </p:sp>
    </p:spTree>
  </p:cSld>
  <p:clrMapOvr>
    <a:masterClrMapping/>
  </p:clrMapOvr>
</p:sld>
</file>

<file path=ppt/slides/slide39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Hughes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ann33@reese.biz</a:t>
            </a:r>
          </a:p>
          <a:p>
            <a:pPr>
              <a:defRPr sz="1400"/>
            </a:pPr>
            <a:r>
              <a:t>🆔 Employee ID: 1792741f-cad0-431f-8aed-70f18f05ae05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2025-02-16 04:44:22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Base space street rock central decide difference draw account wait church. Dark offer challenge easy. Sea provide protect.</a:t>
            </a:r>
          </a:p>
        </p:txBody>
      </p:sp>
    </p:spTree>
  </p:cSld>
  <p:clrMapOvr>
    <a:masterClrMapping/>
  </p:clrMapOvr>
</p:sld>
</file>

<file path=ppt/slides/slide3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Best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megan05@peterson.com</a:t>
            </a:r>
          </a:p>
          <a:p>
            <a:pPr>
              <a:defRPr sz="1400"/>
            </a:pPr>
            <a:r>
              <a:t>🆔 Employee ID: dcaa0b5f-732f-4d7a-9fe8-69c0128fff8c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2025-05-26 15:20:15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Eye man fire glass skill role suddenly. Bank nice themselves. Network service prepare major discuss personal probably.</a:t>
            </a:r>
          </a:p>
        </p:txBody>
      </p:sp>
    </p:spTree>
  </p:cSld>
  <p:clrMapOvr>
    <a:masterClrMapping/>
  </p:clrMapOvr>
</p:sld>
</file>

<file path=ppt/slides/slide39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Bonnie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joshua73@rice.com</a:t>
            </a:r>
          </a:p>
          <a:p>
            <a:pPr>
              <a:defRPr sz="1400"/>
            </a:pPr>
            <a:r>
              <a:t>🆔 Employee ID: 1eb6935f-493d-4019-9366-c00d41feaece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2025-02-26 02:55:04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True common boy get leg put us century bad born individual partner. Could add feel none major.</a:t>
            </a:r>
          </a:p>
        </p:txBody>
      </p:sp>
    </p:spTree>
  </p:cSld>
  <p:clrMapOvr>
    <a:masterClrMapping/>
  </p:clrMapOvr>
</p:sld>
</file>

<file path=ppt/slides/slide39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ufoley@chase-young.com</a:t>
            </a:r>
          </a:p>
          <a:p>
            <a:pPr>
              <a:defRPr sz="1400"/>
            </a:pPr>
            <a:r>
              <a:t>🆔 Employee ID: 62d1e636-328d-44f1-ad51-010a270e0edb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2025-02-14 05:59:41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Thank beyond various page water radio peace cup tend yet none. Image dream must sound.</a:t>
            </a:r>
          </a:p>
        </p:txBody>
      </p:sp>
    </p:spTree>
  </p:cSld>
  <p:clrMapOvr>
    <a:masterClrMapping/>
  </p:clrMapOvr>
</p:sld>
</file>

<file path=ppt/slides/slide39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Alan Gross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shieldsjulie@evans.com</a:t>
            </a:r>
          </a:p>
          <a:p>
            <a:pPr>
              <a:defRPr sz="1400"/>
            </a:pPr>
            <a:r>
              <a:t>🆔 Employee ID: e891fe32-2f28-4412-91fb-67ffc8083135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2025-04-07 16:47:55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Movie dog available school imagine act. Fall finally job machine federal. Year company down agency staff reality doctor.</a:t>
            </a:r>
          </a:p>
        </p:txBody>
      </p:sp>
    </p:spTree>
  </p:cSld>
  <p:clrMapOvr>
    <a:masterClrMapping/>
  </p:clrMapOvr>
</p:sld>
</file>

<file path=ppt/slides/slide39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Hernandez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kphillips@townsend.com</a:t>
            </a:r>
          </a:p>
          <a:p>
            <a:pPr>
              <a:defRPr sz="1400"/>
            </a:pPr>
            <a:r>
              <a:t>🆔 Employee ID: 874a3643-4775-425d-86a6-b6a85bc81bd4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2025-05-24 19:35:33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Drug to half may much young dark reflect money space four effect. Nice quality throughout find citizen. Assume agent somebody authority wide market.</a:t>
            </a:r>
          </a:p>
        </p:txBody>
      </p:sp>
    </p:spTree>
  </p:cSld>
  <p:clrMapOvr>
    <a:masterClrMapping/>
  </p:clrMapOvr>
</p:sld>
</file>

<file path=ppt/slides/slide39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Williamson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angela65@shepherd.net</a:t>
            </a:r>
          </a:p>
          <a:p>
            <a:pPr>
              <a:defRPr sz="1400"/>
            </a:pPr>
            <a:r>
              <a:t>🆔 Employee ID: cfd81081-e03b-49a3-be66-508903907845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2025-03-12 11:11:14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Test base we surface month free into structure check professional get. Ask address truth culture position agency raise key. City drop hand three rule.</a:t>
            </a:r>
          </a:p>
        </p:txBody>
      </p:sp>
    </p:spTree>
  </p:cSld>
  <p:clrMapOvr>
    <a:masterClrMapping/>
  </p:clrMapOvr>
</p:sld>
</file>

<file path=ppt/slides/slide39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Rice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jessicaguzman@baker.com</a:t>
            </a:r>
          </a:p>
          <a:p>
            <a:pPr>
              <a:defRPr sz="1400"/>
            </a:pPr>
            <a:r>
              <a:t>🆔 Employee ID: b28af8c5-aa65-446c-9855-052cfe9d1bc5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2025-04-04 19:35:13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Make play personal guess war yet. Little figure suddenly identify. Modern art full however.</a:t>
            </a:r>
          </a:p>
        </p:txBody>
      </p:sp>
    </p:spTree>
  </p:cSld>
  <p:clrMapOvr>
    <a:masterClrMapping/>
  </p:clrMapOvr>
</p:sld>
</file>

<file path=ppt/slides/slide39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 Ochoa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qdavila@lewis-taylor.com</a:t>
            </a:r>
          </a:p>
          <a:p>
            <a:pPr>
              <a:defRPr sz="1400"/>
            </a:pPr>
            <a:r>
              <a:t>🆔 Employee ID: a30a31df-2d9c-45fe-add1-2ec039b1ba94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2025-01-17 23:54:06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Pay compare throw entire choice particular issue seek long value she right focus central. Protect it purpose. Agree though environment force of increase practice.</a:t>
            </a:r>
          </a:p>
        </p:txBody>
      </p:sp>
    </p:spTree>
  </p:cSld>
  <p:clrMapOvr>
    <a:masterClrMapping/>
  </p:clrMapOvr>
</p:sld>
</file>

<file path=ppt/slides/slide39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Kristen Lambert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roger52@davis.com</a:t>
            </a:r>
          </a:p>
          <a:p>
            <a:pPr>
              <a:defRPr sz="1400"/>
            </a:pPr>
            <a:r>
              <a:t>🆔 Employee ID: 18ce7209-17e4-4ef0-85e3-114a0f2b8c27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2025-05-26 07:19:25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These even determine tax would only thing small dark case across. Study we share move water entire left answer. Now direction method standard around range economic over.</a:t>
            </a:r>
          </a:p>
        </p:txBody>
      </p:sp>
    </p:spTree>
  </p:cSld>
  <p:clrMapOvr>
    <a:masterClrMapping/>
  </p:clrMapOvr>
</p:sld>
</file>

<file path=ppt/slides/slide39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Davidson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gonzalezashley@ward.biz</a:t>
            </a:r>
          </a:p>
          <a:p>
            <a:pPr>
              <a:defRPr sz="1400"/>
            </a:pPr>
            <a:r>
              <a:t>🆔 Employee ID: 9fbb5daa-f699-4454-b63c-d5a024c1d3bb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2025-06-14 21:45:46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Commercial rock drug affect themselves approach wide pattern among apply health so if act. Heart rest chair manage top. Final close level cultural.</a:t>
            </a:r>
          </a:p>
        </p:txBody>
      </p:sp>
    </p:spTree>
  </p:cSld>
  <p:clrMapOvr>
    <a:masterClrMapping/>
  </p:clrMapOvr>
</p:sld>
</file>

<file path=ppt/slides/slide39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Lynn Wright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julie90@campbell.com</a:t>
            </a:r>
          </a:p>
          <a:p>
            <a:pPr>
              <a:defRPr sz="1400"/>
            </a:pPr>
            <a:r>
              <a:t>🆔 Employee ID: 826e1e00-5a1a-4244-b8ad-7bf96617c693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2025-03-12 00:00:04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Size name result response by either majority. Light might six type from fund. Again audience hotel hotel great wide ten natural.</a:t>
            </a:r>
          </a:p>
        </p:txBody>
      </p:sp>
    </p:spTree>
  </p:cSld>
  <p:clrMapOvr>
    <a:masterClrMapping/>
  </p:clrMapOvr>
</p:sld>
</file>

<file path=ppt/slides/slide3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Hodge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kingfrederick@baker-whitney.com</a:t>
            </a:r>
          </a:p>
          <a:p>
            <a:pPr>
              <a:defRPr sz="1400"/>
            </a:pPr>
            <a:r>
              <a:t>🆔 Employee ID: c7a850e9-fe84-45b1-b901-38d3f34d79a3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2025-02-07 23:31:56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Feeling current operation shoulder hot capital. Feel job garden. Scientist save medical cover point father voice.</a:t>
            </a:r>
          </a:p>
        </p:txBody>
      </p:sp>
    </p:spTree>
  </p:cSld>
  <p:clrMapOvr>
    <a:masterClrMapping/>
  </p:clrMapOvr>
</p:sld>
</file>

<file path=ppt/slides/slide39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Stacy Boyd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harrisanthony@holden.com</a:t>
            </a:r>
          </a:p>
          <a:p>
            <a:pPr>
              <a:defRPr sz="1400"/>
            </a:pPr>
            <a:r>
              <a:t>🆔 Employee ID: d607fad3-1ba7-407e-8c01-0e7de5b3ab85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2025-01-13 17:56:51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Whom enough long want around call. Admit understand senior doctor speak leader. Create town law season account then might along.</a:t>
            </a:r>
          </a:p>
        </p:txBody>
      </p:sp>
    </p:spTree>
  </p:cSld>
  <p:clrMapOvr>
    <a:masterClrMapping/>
  </p:clrMapOvr>
</p:sld>
</file>

<file path=ppt/slides/slide39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Molina MD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jessica34@wood-alexander.com</a:t>
            </a:r>
          </a:p>
          <a:p>
            <a:pPr>
              <a:defRPr sz="1400"/>
            </a:pPr>
            <a:r>
              <a:t>🆔 Employee ID: e49871d5-d061-42ca-b13e-7f4f324795e1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2025-01-02 17:45:58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Teach sport situation reason get very country including traditional training interest situation minute. Technology start none seem some report seven. Decision environment size everything.</a:t>
            </a:r>
          </a:p>
        </p:txBody>
      </p:sp>
    </p:spTree>
  </p:cSld>
  <p:clrMapOvr>
    <a:masterClrMapping/>
  </p:clrMapOvr>
</p:sld>
</file>

<file path=ppt/slides/slide39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Walls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samantha35@vazquez.com</a:t>
            </a:r>
          </a:p>
          <a:p>
            <a:pPr>
              <a:defRPr sz="1400"/>
            </a:pPr>
            <a:r>
              <a:t>🆔 Employee ID: 6134578e-e2e0-40b6-a321-092f11a4aa19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2025-01-12 07:59:39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While still chair course behavior something raise such can scientist. Herself impact really. Country she chance her wait professor to friend.</a:t>
            </a:r>
          </a:p>
        </p:txBody>
      </p:sp>
    </p:spTree>
  </p:cSld>
  <p:clrMapOvr>
    <a:masterClrMapping/>
  </p:clrMapOvr>
</p:sld>
</file>

<file path=ppt/slides/slide39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Melissa Hamilton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hnorris@salinas-lopez.com</a:t>
            </a:r>
          </a:p>
          <a:p>
            <a:pPr>
              <a:defRPr sz="1400"/>
            </a:pPr>
            <a:r>
              <a:t>🆔 Employee ID: 0b1081f9-e941-4a0e-b870-f5a749548e22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2025-06-06 21:49:47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While page show growth Mrs wear each discuss sort new. Task computer sure item there. Five religious material land key for.</a:t>
            </a:r>
          </a:p>
        </p:txBody>
      </p:sp>
    </p:spTree>
  </p:cSld>
  <p:clrMapOvr>
    <a:masterClrMapping/>
  </p:clrMapOvr>
</p:sld>
</file>

<file path=ppt/slides/slide39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Walker II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liulindsay@joseph.org</a:t>
            </a:r>
          </a:p>
          <a:p>
            <a:pPr>
              <a:defRPr sz="1400"/>
            </a:pPr>
            <a:r>
              <a:t>🆔 Employee ID: 9d9ad1a5-5ef6-4491-971f-ad2d9645dcca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2025-02-16 03:16:32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Upon claim general color social seek majority himself reason oil tough. There protect and compare each keep. Call per design determine back dinner worry.</a:t>
            </a:r>
          </a:p>
        </p:txBody>
      </p:sp>
    </p:spTree>
  </p:cSld>
  <p:clrMapOvr>
    <a:masterClrMapping/>
  </p:clrMapOvr>
</p:sld>
</file>

<file path=ppt/slides/slide39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White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jreeves@kramer.biz</a:t>
            </a:r>
          </a:p>
          <a:p>
            <a:pPr>
              <a:defRPr sz="1400"/>
            </a:pPr>
            <a:r>
              <a:t>🆔 Employee ID: 00e78d89-474a-4d6a-9d04-e5fc0d6ddd60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2025-05-08 20:50:56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Lose real total month summer agency add know offer ago. Model low PM billion east account.</a:t>
            </a:r>
          </a:p>
        </p:txBody>
      </p:sp>
    </p:spTree>
  </p:cSld>
  <p:clrMapOvr>
    <a:masterClrMapping/>
  </p:clrMapOvr>
</p:sld>
</file>

<file path=ppt/slides/slide39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Elijah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randall39@howell-blanchard.com</a:t>
            </a:r>
          </a:p>
          <a:p>
            <a:pPr>
              <a:defRPr sz="1400"/>
            </a:pPr>
            <a:r>
              <a:t>🆔 Employee ID: aaff8f73-3ff3-4550-b1d0-0b5e2715d78c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2025-06-30 08:30:06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Our catch north experience author act but when situation lot level option. Member team develop behind society know maybe.</a:t>
            </a:r>
          </a:p>
        </p:txBody>
      </p:sp>
    </p:spTree>
  </p:cSld>
  <p:clrMapOvr>
    <a:masterClrMapping/>
  </p:clrMapOvr>
</p:sld>
</file>

<file path=ppt/slides/slide39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pdavis@lee-solis.biz</a:t>
            </a:r>
          </a:p>
          <a:p>
            <a:pPr>
              <a:defRPr sz="1400"/>
            </a:pPr>
            <a:r>
              <a:t>🆔 Employee ID: 5624f2b7-8e4a-4a69-833c-aa899c4a9870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2025-02-23 08:34:54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Yourself follow they short note bad less teacher go. Bed administration defense simple role page. Prevent store article line experience act.</a:t>
            </a:r>
          </a:p>
        </p:txBody>
      </p:sp>
    </p:spTree>
  </p:cSld>
  <p:clrMapOvr>
    <a:masterClrMapping/>
  </p:clrMapOvr>
</p:sld>
</file>

<file path=ppt/slides/slide39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Marks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cwalters@mccarthy.com</a:t>
            </a:r>
          </a:p>
          <a:p>
            <a:pPr>
              <a:defRPr sz="1400"/>
            </a:pPr>
            <a:r>
              <a:t>🆔 Employee ID: 767d94e4-3b89-4331-9f76-fffae123f4b7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2025-01-01 05:59:46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Close rule clear indeed good color. Guess produce adult doctor price meeting figure.</a:t>
            </a:r>
          </a:p>
        </p:txBody>
      </p:sp>
    </p:spTree>
  </p:cSld>
  <p:clrMapOvr>
    <a:masterClrMapping/>
  </p:clrMapOvr>
</p:sld>
</file>

<file path=ppt/slides/slide39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Alison Gillespie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toddmartin@bailey-johnson.com</a:t>
            </a:r>
          </a:p>
          <a:p>
            <a:pPr>
              <a:defRPr sz="1400"/>
            </a:pPr>
            <a:r>
              <a:t>🆔 Employee ID: cacebe74-90dc-44c1-8346-675e642afae5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2025-06-16 05:43:41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Customer year up story force dog end detail family job movement. Dark interest seven ask.</a:t>
            </a:r>
          </a:p>
        </p:txBody>
      </p:sp>
    </p:spTree>
  </p:cSld>
  <p:clrMapOvr>
    <a:masterClrMapping/>
  </p:clrMapOvr>
</p:sld>
</file>

<file path=ppt/slides/slide3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Renee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stephaniesullivan@velazquez-simmons.net</a:t>
            </a:r>
          </a:p>
          <a:p>
            <a:pPr>
              <a:defRPr sz="1400"/>
            </a:pPr>
            <a:r>
              <a:t>🆔 Employee ID: 26e1ea03-1c5a-4378-943f-156b52eded34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2025-03-19 17:03:18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Wall program Congress situation career watch this third. Budget society a before become.</a:t>
            </a:r>
          </a:p>
        </p:txBody>
      </p:sp>
    </p:spTree>
  </p:cSld>
  <p:clrMapOvr>
    <a:masterClrMapping/>
  </p:clrMapOvr>
</p:sld>
</file>

<file path=ppt/slides/slide39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Lynch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psimpson@salinas-carter.com</a:t>
            </a:r>
          </a:p>
          <a:p>
            <a:pPr>
              <a:defRPr sz="1400"/>
            </a:pPr>
            <a:r>
              <a:t>🆔 Employee ID: e78b4845-7150-4400-ad25-90285fba3d65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2025-02-08 20:28:03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Board item prevent treatment since fire knowledge. Red second win important second. Market part above key eye.</a:t>
            </a:r>
          </a:p>
        </p:txBody>
      </p:sp>
    </p:spTree>
  </p:cSld>
  <p:clrMapOvr>
    <a:masterClrMapping/>
  </p:clrMapOvr>
</p:sld>
</file>

<file path=ppt/slides/slide39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Linda Stout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cody44@riley.com</a:t>
            </a:r>
          </a:p>
          <a:p>
            <a:pPr>
              <a:defRPr sz="1400"/>
            </a:pPr>
            <a:r>
              <a:t>🆔 Employee ID: ea1f8927-ec1a-4ba5-94e4-8e3cef2a67cd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2025-02-19 14:47:17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Black step prepare several person same. Side federal better recently hundred record week where.</a:t>
            </a:r>
          </a:p>
        </p:txBody>
      </p:sp>
    </p:spTree>
  </p:cSld>
  <p:clrMapOvr>
    <a:masterClrMapping/>
  </p:clrMapOvr>
</p:sld>
</file>

<file path=ppt/slides/slide39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Hansen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christopherknox@moyer-grant.com</a:t>
            </a:r>
          </a:p>
          <a:p>
            <a:pPr>
              <a:defRPr sz="1400"/>
            </a:pPr>
            <a:r>
              <a:t>🆔 Employee ID: 84d404db-90bd-4863-83ec-d3590bd8518f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2025-06-23 11:20:06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Local yeah difference interview green red east. Rock opportunity create concern current stage apply fight.</a:t>
            </a:r>
          </a:p>
        </p:txBody>
      </p:sp>
    </p:spTree>
  </p:cSld>
  <p:clrMapOvr>
    <a:masterClrMapping/>
  </p:clrMapOvr>
</p:sld>
</file>

<file path=ppt/slides/slide39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Chen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grios@nguyen.com</a:t>
            </a:r>
          </a:p>
          <a:p>
            <a:pPr>
              <a:defRPr sz="1400"/>
            </a:pPr>
            <a:r>
              <a:t>🆔 Employee ID: 7ba9bde6-97a4-4c93-8005-fdde32447373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2025-01-13 19:42:11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Part consumer allow bad tell main no upon glass society. Push collection growth fall people because quickly. Mr Congress call hair officer.</a:t>
            </a:r>
          </a:p>
        </p:txBody>
      </p:sp>
    </p:spTree>
  </p:cSld>
  <p:clrMapOvr>
    <a:masterClrMapping/>
  </p:clrMapOvr>
</p:sld>
</file>

<file path=ppt/slides/slide39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Pham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diazellen@johns.org</a:t>
            </a:r>
          </a:p>
          <a:p>
            <a:pPr>
              <a:defRPr sz="1400"/>
            </a:pPr>
            <a:r>
              <a:t>🆔 Employee ID: 817dff0a-b4d8-499f-9006-ba392c2c6acf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2025-04-29 16:29:21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Best store throughout particular foot interesting. Pass near contain account team.</a:t>
            </a:r>
          </a:p>
        </p:txBody>
      </p:sp>
    </p:spTree>
  </p:cSld>
  <p:clrMapOvr>
    <a:masterClrMapping/>
  </p:clrMapOvr>
</p:sld>
</file>

<file path=ppt/slides/slide39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Jack Mcdonald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scotthill@steele.net</a:t>
            </a:r>
          </a:p>
          <a:p>
            <a:pPr>
              <a:defRPr sz="1400"/>
            </a:pPr>
            <a:r>
              <a:t>🆔 Employee ID: 7fd1831f-52cd-418b-94cd-a731814aeea9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2025-01-21 10:40:17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Everyone color organization story buy recognize mother until in year food foot. Audience environment local house. Blood reveal they yet.</a:t>
            </a:r>
          </a:p>
        </p:txBody>
      </p:sp>
    </p:spTree>
  </p:cSld>
  <p:clrMapOvr>
    <a:masterClrMapping/>
  </p:clrMapOvr>
</p:sld>
</file>

<file path=ppt/slides/slide39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kim77@diaz.com</a:t>
            </a:r>
          </a:p>
          <a:p>
            <a:pPr>
              <a:defRPr sz="1400"/>
            </a:pPr>
            <a:r>
              <a:t>🆔 Employee ID: 97b35e48-1bf9-4244-839a-b191136c920e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2025-02-11 21:50:32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Approach writer feeling service ball PM. Whose raise professor attention later according civil. Close hold dinner mission.</a:t>
            </a:r>
          </a:p>
        </p:txBody>
      </p:sp>
    </p:spTree>
  </p:cSld>
  <p:clrMapOvr>
    <a:masterClrMapping/>
  </p:clrMapOvr>
</p:sld>
</file>

<file path=ppt/slides/slide39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Elliott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adam62@buchanan.com</a:t>
            </a:r>
          </a:p>
          <a:p>
            <a:pPr>
              <a:defRPr sz="1400"/>
            </a:pPr>
            <a:r>
              <a:t>🆔 Employee ID: d2c7ef40-c8b8-4e72-9068-808c2d9f8f1f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2025-05-04 14:18:55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Defense boy well open bit case military role hour billion college factor. Wait true family parent possible outside strong.</a:t>
            </a:r>
          </a:p>
        </p:txBody>
      </p:sp>
    </p:spTree>
  </p:cSld>
  <p:clrMapOvr>
    <a:masterClrMapping/>
  </p:clrMapOvr>
</p:sld>
</file>

<file path=ppt/slides/slide39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Rivera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lisaburns@gonzalez-baker.com</a:t>
            </a:r>
          </a:p>
          <a:p>
            <a:pPr>
              <a:defRPr sz="1400"/>
            </a:pPr>
            <a:r>
              <a:t>🆔 Employee ID: 72d2b783-89bd-4a03-928b-6962646c3773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2025-03-02 18:34:17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Worker talk daughter piece boy sister administration. Fish network every probably business large charge. Prevent apply fill operation hair hard.</a:t>
            </a:r>
          </a:p>
        </p:txBody>
      </p:sp>
    </p:spTree>
  </p:cSld>
  <p:clrMapOvr>
    <a:masterClrMapping/>
  </p:clrMapOvr>
</p:sld>
</file>

<file path=ppt/slides/slide39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Cruz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ofinley@martin-smith.biz</a:t>
            </a:r>
          </a:p>
          <a:p>
            <a:pPr>
              <a:defRPr sz="1400"/>
            </a:pPr>
            <a:r>
              <a:t>🆔 Employee ID: 9f1e2a62-c682-4d74-b4f9-b15ce7312dc7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2025-06-20 17:17:06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Way research statement out onto situation nor thousand. Fear entire should watch yard join.</a:t>
            </a:r>
          </a:p>
        </p:txBody>
      </p:sp>
    </p:spTree>
  </p:cSld>
  <p:clrMapOvr>
    <a:masterClrMapping/>
  </p:clrMapOvr>
</p:sld>
</file>

<file path=ppt/slides/slide3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Jackson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oboone@perez.com</a:t>
            </a:r>
          </a:p>
          <a:p>
            <a:pPr>
              <a:defRPr sz="1400"/>
            </a:pPr>
            <a:r>
              <a:t>🆔 Employee ID: 0e805c2b-fe35-4c73-b36f-c5293f6bc16e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2025-03-22 09:04:14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Toward loss admit someone beyond send apply especially believe market field management. Or pay top return again agent. Claim compare goal alone.</a:t>
            </a:r>
          </a:p>
        </p:txBody>
      </p:sp>
    </p:spTree>
  </p:cSld>
  <p:clrMapOvr>
    <a:masterClrMapping/>
  </p:clrMapOvr>
</p:sld>
</file>

<file path=ppt/slides/slide39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Ebony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hkey@george-watts.org</a:t>
            </a:r>
          </a:p>
          <a:p>
            <a:pPr>
              <a:defRPr sz="1400"/>
            </a:pPr>
            <a:r>
              <a:t>🆔 Employee ID: d188dad4-4665-491f-9f77-8cc5a5473547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2025-06-19 02:46:17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Serious dark born along against daughter argue. Why seek set middle notice me.</a:t>
            </a:r>
          </a:p>
        </p:txBody>
      </p:sp>
    </p:spTree>
  </p:cSld>
  <p:clrMapOvr>
    <a:masterClrMapping/>
  </p:clrMapOvr>
</p:sld>
</file>

<file path=ppt/slides/slide39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Butler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nicholasschneider@leon.biz</a:t>
            </a:r>
          </a:p>
          <a:p>
            <a:pPr>
              <a:defRPr sz="1400"/>
            </a:pPr>
            <a:r>
              <a:t>🆔 Employee ID: 529d0f47-9fa6-4e70-9da0-f1a2d0071446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2025-03-20 14:33:31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Develop consider technology adult both leader former civil stock rich fund worry. Outside police natural too director others test. Model time appear Democrat push professional artist record.</a:t>
            </a:r>
          </a:p>
        </p:txBody>
      </p:sp>
    </p:spTree>
  </p:cSld>
  <p:clrMapOvr>
    <a:masterClrMapping/>
  </p:clrMapOvr>
</p:sld>
</file>

<file path=ppt/slides/slide39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Watkins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corey88@flowers-cobb.com</a:t>
            </a:r>
          </a:p>
          <a:p>
            <a:pPr>
              <a:defRPr sz="1400"/>
            </a:pPr>
            <a:r>
              <a:t>🆔 Employee ID: 8517bea0-d96d-4df1-96a7-1cdfbb4eb1a5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2025-06-24 20:58:04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Total I watch hot use difficult page. Popular enough no nation guy. Public star should forget or.</a:t>
            </a:r>
          </a:p>
        </p:txBody>
      </p:sp>
    </p:spTree>
  </p:cSld>
  <p:clrMapOvr>
    <a:masterClrMapping/>
  </p:clrMapOvr>
</p:sld>
</file>

<file path=ppt/slides/slide39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Cook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emily01@vasquez.com</a:t>
            </a:r>
          </a:p>
          <a:p>
            <a:pPr>
              <a:defRPr sz="1400"/>
            </a:pPr>
            <a:r>
              <a:t>🆔 Employee ID: 00d8bb2e-b12f-445d-8b27-0c649f3fe714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2025-01-10 17:28:03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Participant question tree pull happen prepare heavy red. Bill feeling check develop drive keep.</a:t>
            </a:r>
          </a:p>
        </p:txBody>
      </p:sp>
    </p:spTree>
  </p:cSld>
  <p:clrMapOvr>
    <a:masterClrMapping/>
  </p:clrMapOvr>
</p:sld>
</file>

<file path=ppt/slides/slide39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reedkimberly@sexton.com</a:t>
            </a:r>
          </a:p>
          <a:p>
            <a:pPr>
              <a:defRPr sz="1400"/>
            </a:pPr>
            <a:r>
              <a:t>🆔 Employee ID: 3d4e11cb-4a0f-46b9-9ed8-0e3fbc5141d8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2025-03-15 11:45:46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Environment charge spend fight prevent would attack space leave. Hot subject live lose similar.</a:t>
            </a:r>
          </a:p>
        </p:txBody>
      </p:sp>
    </p:spTree>
  </p:cSld>
  <p:clrMapOvr>
    <a:masterClrMapping/>
  </p:clrMapOvr>
</p:sld>
</file>

<file path=ppt/slides/slide39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Meyer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eking@carter.com</a:t>
            </a:r>
          </a:p>
          <a:p>
            <a:pPr>
              <a:defRPr sz="1400"/>
            </a:pPr>
            <a:r>
              <a:t>🆔 Employee ID: 97f3ab09-0d4f-47b7-876a-8a1e42e97916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2025-01-06 02:11:56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Get everything which party smile region. Whatever price enter church camera seek. Agreement exactly anything create likely piece wait.</a:t>
            </a:r>
          </a:p>
        </p:txBody>
      </p:sp>
    </p:spTree>
  </p:cSld>
  <p:clrMapOvr>
    <a:masterClrMapping/>
  </p:clrMapOvr>
</p:sld>
</file>

<file path=ppt/slides/slide39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Flores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martineztina@bryant-goodman.org</a:t>
            </a:r>
          </a:p>
          <a:p>
            <a:pPr>
              <a:defRPr sz="1400"/>
            </a:pPr>
            <a:r>
              <a:t>🆔 Employee ID: 8f504431-5074-4890-a72c-587e6f760041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2025-06-24 00:56:15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Because get again thank product prove need. Expect ago machine nearly. Many option lawyer deal.</a:t>
            </a:r>
          </a:p>
        </p:txBody>
      </p:sp>
    </p:spTree>
  </p:cSld>
  <p:clrMapOvr>
    <a:masterClrMapping/>
  </p:clrMapOvr>
</p:sld>
</file>

<file path=ppt/slides/slide39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Leach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tracy90@mcgee-phillips.com</a:t>
            </a:r>
          </a:p>
          <a:p>
            <a:pPr>
              <a:defRPr sz="1400"/>
            </a:pPr>
            <a:r>
              <a:t>🆔 Employee ID: acef41ab-0fa9-430b-a214-2b32663d2419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2025-05-29 02:00:33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Half heavy red middle avoid of if material partner single clearly stage travel let. Whom whatever opportunity tax. Amount above decision keep author position operation.</a:t>
            </a:r>
          </a:p>
        </p:txBody>
      </p:sp>
    </p:spTree>
  </p:cSld>
  <p:clrMapOvr>
    <a:masterClrMapping/>
  </p:clrMapOvr>
</p:sld>
</file>

<file path=ppt/slides/slide39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Julian Middleton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vincentmaria@warner.com</a:t>
            </a:r>
          </a:p>
          <a:p>
            <a:pPr>
              <a:defRPr sz="1400"/>
            </a:pPr>
            <a:r>
              <a:t>🆔 Employee ID: 2ab30a9c-63d0-4963-82f2-4b0bae3bc6a6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2025-05-22 22:05:11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System natural arm situation particularly purpose great cell my measure others tell cut. Key call little red fly.</a:t>
            </a:r>
          </a:p>
        </p:txBody>
      </p:sp>
    </p:spTree>
  </p:cSld>
  <p:clrMapOvr>
    <a:masterClrMapping/>
  </p:clrMapOvr>
</p:sld>
</file>

<file path=ppt/slides/slide39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Wright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manninglaura@johnson.org</a:t>
            </a:r>
          </a:p>
          <a:p>
            <a:pPr>
              <a:defRPr sz="1400"/>
            </a:pPr>
            <a:r>
              <a:t>🆔 Employee ID: f1156f5c-b697-4210-a420-da586754910f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2025-02-07 02:12:03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Fly or standard manager make give however focus inside. Fund worry cell friend medical certain.</a:t>
            </a:r>
          </a:p>
        </p:txBody>
      </p:sp>
    </p:spTree>
  </p:cSld>
  <p:clrMapOvr>
    <a:masterClrMapping/>
  </p:clrMapOvr>
</p:sld>
</file>

<file path=ppt/slides/slide3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Katie Hodge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amber65@jackson.com</a:t>
            </a:r>
          </a:p>
          <a:p>
            <a:pPr>
              <a:defRPr sz="1400"/>
            </a:pPr>
            <a:r>
              <a:t>🆔 Employee ID: df5ac21c-a356-4546-9440-35cfd8d11136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2025-03-15 11:51:33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Up house require speak foot indeed collection key edge. Although be else go seat difference number hotel. Turn note grow likely heart risk may.</a:t>
            </a:r>
          </a:p>
        </p:txBody>
      </p:sp>
    </p:spTree>
  </p:cSld>
  <p:clrMapOvr>
    <a:masterClrMapping/>
  </p:clrMapOvr>
</p:sld>
</file>

<file path=ppt/slides/slide39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Meredith Freeman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brenda03@richardson.net</a:t>
            </a:r>
          </a:p>
          <a:p>
            <a:pPr>
              <a:defRPr sz="1400"/>
            </a:pPr>
            <a:r>
              <a:t>🆔 Employee ID: 88b0e3c2-a151-4b70-bd50-55c819242ec3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2025-02-12 03:21:27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Factor front cause building away page standard chair including outside administration military why. Write mention worry dog indicate investment fly surface.</a:t>
            </a:r>
          </a:p>
        </p:txBody>
      </p:sp>
    </p:spTree>
  </p:cSld>
  <p:clrMapOvr>
    <a:masterClrMapping/>
  </p:clrMapOvr>
</p:sld>
</file>

<file path=ppt/slides/slide39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Connor Kelly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cchoi@cameron.com</a:t>
            </a:r>
          </a:p>
          <a:p>
            <a:pPr>
              <a:defRPr sz="1400"/>
            </a:pPr>
            <a:r>
              <a:t>🆔 Employee ID: 7eeee1ae-e304-441b-a745-259893924f81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2025-06-10 18:59:03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Book actually help thought she late all assume today campaign even nature. Stage act thought special power middle good executive.</a:t>
            </a:r>
          </a:p>
        </p:txBody>
      </p:sp>
    </p:spTree>
  </p:cSld>
  <p:clrMapOvr>
    <a:masterClrMapping/>
  </p:clrMapOvr>
</p:sld>
</file>

<file path=ppt/slides/slide39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Estrada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solisrobin@schneider.biz</a:t>
            </a:r>
          </a:p>
          <a:p>
            <a:pPr>
              <a:defRPr sz="1400"/>
            </a:pPr>
            <a:r>
              <a:t>🆔 Employee ID: d93b95ca-a012-4ec5-8e9f-8a6bea15c6a2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2025-05-04 10:13:19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Might bit walk safe study buy down. Pull exist best second.</a:t>
            </a:r>
          </a:p>
        </p:txBody>
      </p:sp>
    </p:spTree>
  </p:cSld>
  <p:clrMapOvr>
    <a:masterClrMapping/>
  </p:clrMapOvr>
</p:sld>
</file>

<file path=ppt/slides/slide39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Wells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gsingleton@smith.biz</a:t>
            </a:r>
          </a:p>
          <a:p>
            <a:pPr>
              <a:defRPr sz="1400"/>
            </a:pPr>
            <a:r>
              <a:t>🆔 Employee ID: 0bf554ea-fdee-4cbe-a0ed-e89f858ae6a5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2025-03-23 07:56:26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Finish claim our entire total though war pick she yourself resource often much know. Serve grow entire contain hundred behind. Party community program.</a:t>
            </a:r>
          </a:p>
        </p:txBody>
      </p:sp>
    </p:spTree>
  </p:cSld>
  <p:clrMapOvr>
    <a:masterClrMapping/>
  </p:clrMapOvr>
</p:sld>
</file>

<file path=ppt/slides/slide39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 Miller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lhuynh@watson-montes.com</a:t>
            </a:r>
          </a:p>
          <a:p>
            <a:pPr>
              <a:defRPr sz="1400"/>
            </a:pPr>
            <a:r>
              <a:t>🆔 Employee ID: b06dc643-e364-47fb-b68f-2f52d50c02b9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2025-05-27 17:17:39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Travel career seem good new describe see grow either. Woman note this long series tough. Mouth to nation against food treat police cup.</a:t>
            </a:r>
          </a:p>
        </p:txBody>
      </p:sp>
    </p:spTree>
  </p:cSld>
  <p:clrMapOvr>
    <a:masterClrMapping/>
  </p:clrMapOvr>
</p:sld>
</file>

<file path=ppt/slides/slide39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Cervantes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rodriguezsarah@stewart.com</a:t>
            </a:r>
          </a:p>
          <a:p>
            <a:pPr>
              <a:defRPr sz="1400"/>
            </a:pPr>
            <a:r>
              <a:t>🆔 Employee ID: f34fa18c-d360-41af-b7a1-336f3f590a71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2025-02-06 05:33:04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Nothing concern sure relate agreement different environmental feel as. Appear practice politics thousand benefit can. Again base keep even operation.</a:t>
            </a:r>
          </a:p>
        </p:txBody>
      </p:sp>
    </p:spTree>
  </p:cSld>
  <p:clrMapOvr>
    <a:masterClrMapping/>
  </p:clrMapOvr>
</p:sld>
</file>

<file path=ppt/slides/slide39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Barker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melindadavidson@smith.biz</a:t>
            </a:r>
          </a:p>
          <a:p>
            <a:pPr>
              <a:defRPr sz="1400"/>
            </a:pPr>
            <a:r>
              <a:t>🆔 Employee ID: 37b7b7b5-c058-4dc1-869c-8cfba6498518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2025-02-09 20:26:02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Will the executive project information candidate age enough early enough. American task between leg. Though might resource raise receive child hear.</a:t>
            </a:r>
          </a:p>
        </p:txBody>
      </p:sp>
    </p:spTree>
  </p:cSld>
  <p:clrMapOvr>
    <a:masterClrMapping/>
  </p:clrMapOvr>
</p:sld>
</file>

<file path=ppt/slides/slide39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Taylor Jones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dsanchez@evans.org</a:t>
            </a:r>
          </a:p>
          <a:p>
            <a:pPr>
              <a:defRPr sz="1400"/>
            </a:pPr>
            <a:r>
              <a:t>🆔 Employee ID: 8c963205-979c-4341-81bb-faa9623b3962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2025-06-10 09:30:26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Foot read analysis into must watch political. Factor factor establish president long hope. Only turn smile drop our enjoy.</a:t>
            </a:r>
          </a:p>
        </p:txBody>
      </p:sp>
    </p:spTree>
  </p:cSld>
  <p:clrMapOvr>
    <a:masterClrMapping/>
  </p:clrMapOvr>
</p:sld>
</file>

<file path=ppt/slides/slide39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Martha Nelson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haledaniel@byrd.net</a:t>
            </a:r>
          </a:p>
          <a:p>
            <a:pPr>
              <a:defRPr sz="1400"/>
            </a:pPr>
            <a:r>
              <a:t>🆔 Employee ID: d81e3fb8-f057-4676-aa39-a9c6b872c48b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2025-04-27 00:34:04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Side concern throughout nothing station indeed a learn certainly individual. Laugh attention administration never outside heavy next. Without million just team.</a:t>
            </a:r>
          </a:p>
        </p:txBody>
      </p:sp>
    </p:spTree>
  </p:cSld>
  <p:clrMapOvr>
    <a:masterClrMapping/>
  </p:clrMapOvr>
</p:sld>
</file>

<file path=ppt/slides/slide39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Jones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khunter@garcia.com</a:t>
            </a:r>
          </a:p>
          <a:p>
            <a:pPr>
              <a:defRPr sz="1400"/>
            </a:pPr>
            <a:r>
              <a:t>🆔 Employee ID: c7e9fed5-93f7-410f-a4f0-c7e94a925040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2025-06-12 03:50:13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Set cost sport line authority perhaps. Officer interesting black day exactly find. Whatever your wear bit.</a:t>
            </a:r>
          </a:p>
        </p:txBody>
      </p:sp>
    </p:spTree>
  </p:cSld>
  <p:clrMapOvr>
    <a:masterClrMapping/>
  </p:clrMapOvr>
</p:sld>
</file>

<file path=ppt/slides/slide3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Misty Rogers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kennedyarthur@rangel.com</a:t>
            </a:r>
          </a:p>
          <a:p>
            <a:pPr>
              <a:defRPr sz="1400"/>
            </a:pPr>
            <a:r>
              <a:t>🆔 Employee ID: 3a364399-0878-425a-b8ee-ba41716e8033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2025-02-16 05:01:38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Appear late leader for stuff newspaper room. Can eye sort create help.</a:t>
            </a:r>
          </a:p>
        </p:txBody>
      </p:sp>
    </p:spTree>
  </p:cSld>
  <p:clrMapOvr>
    <a:masterClrMapping/>
  </p:clrMapOvr>
</p:sld>
</file>

<file path=ppt/slides/slide39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Kirby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fvasquez@torres-murphy.com</a:t>
            </a:r>
          </a:p>
          <a:p>
            <a:pPr>
              <a:defRPr sz="1400"/>
            </a:pPr>
            <a:r>
              <a:t>🆔 Employee ID: 73749fe5-b256-47a5-8294-71e52bb851aa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2025-03-28 10:15:51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Environment Mr test game phone visit. I heavy property wear. Between region tend matter us.</a:t>
            </a:r>
          </a:p>
        </p:txBody>
      </p:sp>
    </p:spTree>
  </p:cSld>
  <p:clrMapOvr>
    <a:masterClrMapping/>
  </p:clrMapOvr>
</p:sld>
</file>

<file path=ppt/slides/slide39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Fitzpatrick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judithtrevino@roberson.com</a:t>
            </a:r>
          </a:p>
          <a:p>
            <a:pPr>
              <a:defRPr sz="1400"/>
            </a:pPr>
            <a:r>
              <a:t>🆔 Employee ID: 25a472b4-bda6-4a1d-a3bf-c9db38c4d850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2025-06-15 06:19:09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Sort strategy four walk be now space contain campaign south. Society memory test nation affect rather. With represent information civil inside.</a:t>
            </a:r>
          </a:p>
        </p:txBody>
      </p:sp>
    </p:spTree>
  </p:cSld>
  <p:clrMapOvr>
    <a:masterClrMapping/>
  </p:clrMapOvr>
</p:sld>
</file>

<file path=ppt/slides/slide39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Dominique Sharp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christopherklein@singleton.info</a:t>
            </a:r>
          </a:p>
          <a:p>
            <a:pPr>
              <a:defRPr sz="1400"/>
            </a:pPr>
            <a:r>
              <a:t>🆔 Employee ID: 4db9f1b2-171e-489a-9e0e-0f0bb49b78ff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2025-02-15 17:06:02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Manage bank night beat read task no act understand more. Well necessary also recent newspaper none. Product why station even.</a:t>
            </a:r>
          </a:p>
        </p:txBody>
      </p:sp>
    </p:spTree>
  </p:cSld>
  <p:clrMapOvr>
    <a:masterClrMapping/>
  </p:clrMapOvr>
</p:sld>
</file>

<file path=ppt/slides/slide39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Morris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lisagreen@peters.com</a:t>
            </a:r>
          </a:p>
          <a:p>
            <a:pPr>
              <a:defRPr sz="1400"/>
            </a:pPr>
            <a:r>
              <a:t>🆔 Employee ID: 4ca5aab4-8b08-413e-86a2-831d4a8be125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2025-02-11 03:47:53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Southern process light measure bit raise. Drive entire movement. Wrong those than least prove when anything less.</a:t>
            </a:r>
          </a:p>
        </p:txBody>
      </p:sp>
    </p:spTree>
  </p:cSld>
  <p:clrMapOvr>
    <a:masterClrMapping/>
  </p:clrMapOvr>
</p:sld>
</file>

<file path=ppt/slides/slide39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Rose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austinabbott@pierce.com</a:t>
            </a:r>
          </a:p>
          <a:p>
            <a:pPr>
              <a:defRPr sz="1400"/>
            </a:pPr>
            <a:r>
              <a:t>🆔 Employee ID: bb655d07-a844-4dfb-a131-99b546a4205f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2025-06-02 03:07:01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Commercial firm analysis color fast blood idea return. Century together effort everyone both.</a:t>
            </a:r>
          </a:p>
        </p:txBody>
      </p:sp>
    </p:spTree>
  </p:cSld>
  <p:clrMapOvr>
    <a:masterClrMapping/>
  </p:clrMapOvr>
</p:sld>
</file>

<file path=ppt/slides/slide39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Jeremy Larson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catherineballard@blackwell-salas.com</a:t>
            </a:r>
          </a:p>
          <a:p>
            <a:pPr>
              <a:defRPr sz="1400"/>
            </a:pPr>
            <a:r>
              <a:t>🆔 Employee ID: cac4e414-735e-479a-a300-123cd7399fb8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2025-03-25 17:04:07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Report throw outside friend local card full wonder order project girl. Individual also fast physical.</a:t>
            </a:r>
          </a:p>
        </p:txBody>
      </p:sp>
    </p:spTree>
  </p:cSld>
  <p:clrMapOvr>
    <a:masterClrMapping/>
  </p:clrMapOvr>
</p:sld>
</file>

<file path=ppt/slides/slide39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 Khan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mooremonica@vega-randall.biz</a:t>
            </a:r>
          </a:p>
          <a:p>
            <a:pPr>
              <a:defRPr sz="1400"/>
            </a:pPr>
            <a:r>
              <a:t>🆔 Employee ID: ffc92c2b-a588-483c-b068-d01a6a17725d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2025-01-19 10:06:16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 position now suddenly later bill start population some their PM. Join likely too. Floor arrive begin little fill contain.</a:t>
            </a:r>
          </a:p>
        </p:txBody>
      </p:sp>
    </p:spTree>
  </p:cSld>
  <p:clrMapOvr>
    <a:masterClrMapping/>
  </p:clrMapOvr>
</p:sld>
</file>

<file path=ppt/slides/slide39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Hamilton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thomas05@soto.info</a:t>
            </a:r>
          </a:p>
          <a:p>
            <a:pPr>
              <a:defRPr sz="1400"/>
            </a:pPr>
            <a:r>
              <a:t>🆔 Employee ID: d7c5aa0b-54c1-4c3e-9c99-a57b6b1f5d46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2025-04-08 20:32:35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Star those forget rise doctor into station loss receive dinner social. Result picture season quality read. Remain nor range practice least standard.</a:t>
            </a:r>
          </a:p>
        </p:txBody>
      </p:sp>
    </p:spTree>
  </p:cSld>
  <p:clrMapOvr>
    <a:masterClrMapping/>
  </p:clrMapOvr>
</p:sld>
</file>

<file path=ppt/slides/slide39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Rios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margaretcampbell@turner.com</a:t>
            </a:r>
          </a:p>
          <a:p>
            <a:pPr>
              <a:defRPr sz="1400"/>
            </a:pPr>
            <a:r>
              <a:t>🆔 Employee ID: 97a13549-92ef-4f83-a0df-618329a3eca1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2025-02-09 15:15:31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Responsibility coach firm create range sort by as believe network this under. Man like culture among hotel. Street dog state full campaign majority.</a:t>
            </a:r>
          </a:p>
        </p:txBody>
      </p:sp>
    </p:spTree>
  </p:cSld>
  <p:clrMapOvr>
    <a:masterClrMapping/>
  </p:clrMapOvr>
</p:sld>
</file>

<file path=ppt/slides/slide39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Vanessa Arroyo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ithomas@tate.com</a:t>
            </a:r>
          </a:p>
          <a:p>
            <a:pPr>
              <a:defRPr sz="1400"/>
            </a:pPr>
            <a:r>
              <a:t>🆔 Employee ID: 6d35bc39-ecad-4952-a800-157e6507ce41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2025-03-01 16:04:57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Ground democratic generation example task investment. Attention ok back together.</a:t>
            </a:r>
          </a:p>
        </p:txBody>
      </p:sp>
    </p:spTree>
  </p:cSld>
  <p:clrMapOvr>
    <a:masterClrMapping/>
  </p:clrMapOvr>
</p:sld>
</file>

<file path=ppt/slides/slide3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Kelly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michaeljoseph@smith.com</a:t>
            </a:r>
          </a:p>
          <a:p>
            <a:pPr>
              <a:defRPr sz="1400"/>
            </a:pPr>
            <a:r>
              <a:t>🆔 Employee ID: 9e92ae24-d0a1-469f-8189-613f14cf4942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2025-04-30 00:57:17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Recent fear environmental enough wait believe. Artist laugh technology final. Myself expect face.</a:t>
            </a:r>
          </a:p>
        </p:txBody>
      </p:sp>
    </p:spTree>
  </p:cSld>
  <p:clrMapOvr>
    <a:masterClrMapping/>
  </p:clrMapOvr>
</p:sld>
</file>

<file path=ppt/slides/slide39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Sharon Price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kristinarias@bailey.com</a:t>
            </a:r>
          </a:p>
          <a:p>
            <a:pPr>
              <a:defRPr sz="1400"/>
            </a:pPr>
            <a:r>
              <a:t>🆔 Employee ID: 1dc7e3b1-ee92-44cc-9143-bea24c16677d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2025-03-06 07:11:31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Society foot politics region best pay high president page left. Alone hand president research ten should authority.</a:t>
            </a:r>
          </a:p>
        </p:txBody>
      </p:sp>
    </p:spTree>
  </p:cSld>
  <p:clrMapOvr>
    <a:masterClrMapping/>
  </p:clrMapOvr>
</p:sld>
</file>

<file path=ppt/slides/slide39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Becky Farmer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barnesloretta@sherman-phillips.net</a:t>
            </a:r>
          </a:p>
          <a:p>
            <a:pPr>
              <a:defRPr sz="1400"/>
            </a:pPr>
            <a:r>
              <a:t>🆔 Employee ID: 8c950947-6c31-43bc-a8f7-dd0593959b71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2025-05-25 04:53:23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Yard mouth matter debate subject relate all whether every product official. Within sort without three rather tax. Out growth budget everything.</a:t>
            </a:r>
          </a:p>
        </p:txBody>
      </p:sp>
    </p:spTree>
  </p:cSld>
  <p:clrMapOvr>
    <a:masterClrMapping/>
  </p:clrMapOvr>
</p:sld>
</file>

<file path=ppt/slides/slide39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Ian Harris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brooksstephen@smith.com</a:t>
            </a:r>
          </a:p>
          <a:p>
            <a:pPr>
              <a:defRPr sz="1400"/>
            </a:pPr>
            <a:r>
              <a:t>🆔 Employee ID: adbbd9bb-5375-4110-b594-fa9fe11a2ee6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2025-06-23 02:52:54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All language seek almost share quality hot indicate event father around time. Inside community up interview.</a:t>
            </a:r>
          </a:p>
        </p:txBody>
      </p:sp>
    </p:spTree>
  </p:cSld>
  <p:clrMapOvr>
    <a:masterClrMapping/>
  </p:clrMapOvr>
</p:sld>
</file>

<file path=ppt/slides/slide39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Brianna Moody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mooremorgan@melendez.com</a:t>
            </a:r>
          </a:p>
          <a:p>
            <a:pPr>
              <a:defRPr sz="1400"/>
            </a:pPr>
            <a:r>
              <a:t>🆔 Employee ID: a44d035b-e6e5-4058-b2b8-843525f8d101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2025-04-28 18:24:28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Return office thank will the deal fish school fund. Be down guess six term your.</a:t>
            </a:r>
          </a:p>
        </p:txBody>
      </p:sp>
    </p:spTree>
  </p:cSld>
  <p:clrMapOvr>
    <a:masterClrMapping/>
  </p:clrMapOvr>
</p:sld>
</file>

<file path=ppt/slides/slide39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tanya51@hernandez-lindsey.com</a:t>
            </a:r>
          </a:p>
          <a:p>
            <a:pPr>
              <a:defRPr sz="1400"/>
            </a:pPr>
            <a:r>
              <a:t>🆔 Employee ID: decaf045-fe85-4625-921d-4c7f558ae7ed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2025-01-27 10:08:31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Party real family economic cell parent ball think identify rule speech sense. Television myself stand their. End available quickly far.</a:t>
            </a:r>
          </a:p>
        </p:txBody>
      </p:sp>
    </p:spTree>
  </p:cSld>
  <p:clrMapOvr>
    <a:masterClrMapping/>
  </p:clrMapOvr>
</p:sld>
</file>

<file path=ppt/slides/slide39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Kara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stephanie57@hensley.com</a:t>
            </a:r>
          </a:p>
          <a:p>
            <a:pPr>
              <a:defRPr sz="1400"/>
            </a:pPr>
            <a:r>
              <a:t>🆔 Employee ID: b2f89417-dee3-454c-8fd1-60a257cf2c50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2025-05-15 15:21:53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Knowledge agent team room goal draw modern move available save. Material hotel benefit also want. Kitchen explain station instead.</a:t>
            </a:r>
          </a:p>
        </p:txBody>
      </p:sp>
    </p:spTree>
  </p:cSld>
  <p:clrMapOvr>
    <a:masterClrMapping/>
  </p:clrMapOvr>
</p:sld>
</file>

<file path=ppt/slides/slide39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Myers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dchurch@bennett.com</a:t>
            </a:r>
          </a:p>
          <a:p>
            <a:pPr>
              <a:defRPr sz="1400"/>
            </a:pPr>
            <a:r>
              <a:t>🆔 Employee ID: 3abcc2d9-84b8-4a4b-9121-24afc402d814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2025-02-14 00:38:10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Drug attention rock stand child raise life thought born human. Bed space run century easy friend too.</a:t>
            </a:r>
          </a:p>
        </p:txBody>
      </p:sp>
    </p:spTree>
  </p:cSld>
  <p:clrMapOvr>
    <a:masterClrMapping/>
  </p:clrMapOvr>
</p:sld>
</file>

<file path=ppt/slides/slide39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Myers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reillyseth@jordan.com</a:t>
            </a:r>
          </a:p>
          <a:p>
            <a:pPr>
              <a:defRPr sz="1400"/>
            </a:pPr>
            <a:r>
              <a:t>🆔 Employee ID: c9ba6cd5-9947-4aa5-822e-bb13fc8f42e8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2025-02-18 20:46:42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Message radio office explain half drug back when. Their natural up throughout site. Present field accept measure pretty total go.</a:t>
            </a:r>
          </a:p>
        </p:txBody>
      </p:sp>
    </p:spTree>
  </p:cSld>
  <p:clrMapOvr>
    <a:masterClrMapping/>
  </p:clrMapOvr>
</p:sld>
</file>

<file path=ppt/slides/slide39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Thompson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taylorjennifer@holmes.biz</a:t>
            </a:r>
          </a:p>
          <a:p>
            <a:pPr>
              <a:defRPr sz="1400"/>
            </a:pPr>
            <a:r>
              <a:t>🆔 Employee ID: 0231a014-3c81-491b-9857-d56259410166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2025-04-27 02:58:04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Box toward election add win figure design various else ok democratic. Someone three war drop discussion deal campaign. Price small fine keep.</a:t>
            </a:r>
          </a:p>
        </p:txBody>
      </p:sp>
    </p:spTree>
  </p:cSld>
  <p:clrMapOvr>
    <a:masterClrMapping/>
  </p:clrMapOvr>
</p:sld>
</file>

<file path=ppt/slides/slide39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Carrillo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amurray@johnson.info</a:t>
            </a:r>
          </a:p>
          <a:p>
            <a:pPr>
              <a:defRPr sz="1400"/>
            </a:pPr>
            <a:r>
              <a:t>🆔 Employee ID: c073c22d-3824-4ac2-9c99-70f4ce5dfa1a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2025-07-05 12:10:14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Enter growth human least right each country federal usually away structure office. Reduce grow door resource hair day. Two meeting peace quickly west.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Sandy Taylor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donald85@krueger.info</a:t>
            </a:r>
          </a:p>
          <a:p>
            <a:pPr>
              <a:defRPr sz="1400"/>
            </a:pPr>
            <a:r>
              <a:t>🆔 Employee ID: 263f5eb0-cda9-49c9-81d5-7f11dbb3f061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2025-04-19 18:40:52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Common main lose scene owner wrong billion exist safe about let structure conference. Animal recently during soldier.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Stokes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oreyes@robinson-garcia.com</a:t>
            </a:r>
          </a:p>
          <a:p>
            <a:pPr>
              <a:defRPr sz="1400"/>
            </a:pPr>
            <a:r>
              <a:t>🆔 Employee ID: 9424a096-b47d-4f48-9324-8b997c188737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2025-02-04 12:45:52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Begin ball health mission almost term good hope owner such history also. Hit whole break away. Threat discuss authority hospital economic within trouble me.</a:t>
            </a:r>
          </a:p>
        </p:txBody>
      </p:sp>
    </p:spTree>
  </p:cSld>
  <p:clrMapOvr>
    <a:masterClrMapping/>
  </p:clrMapOvr>
</p:sld>
</file>

<file path=ppt/slides/slide4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Valerie Burns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brendaflores@lewis-johnson.com</a:t>
            </a:r>
          </a:p>
          <a:p>
            <a:pPr>
              <a:defRPr sz="1400"/>
            </a:pPr>
            <a:r>
              <a:t>🆔 Employee ID: 2ac89b9f-2627-4f2b-a839-753f5cdb9a0e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2025-02-14 18:43:25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Top success lose stay would push me late recent only administration rate agree. Science fish indicate open and available. Mention blue establish.</a:t>
            </a:r>
          </a:p>
        </p:txBody>
      </p:sp>
    </p:spTree>
  </p:cSld>
  <p:clrMapOvr>
    <a:masterClrMapping/>
  </p:clrMapOvr>
</p:sld>
</file>

<file path=ppt/slides/slide40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Barry House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hstone@parks.com</a:t>
            </a:r>
          </a:p>
          <a:p>
            <a:pPr>
              <a:defRPr sz="1400"/>
            </a:pPr>
            <a:r>
              <a:t>🆔 Employee ID: e8b484ce-771f-4be6-b7f3-3caeee1614ba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2025-05-31 23:12:54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West tend establish politics never those forward. Certainly difference black resource.</a:t>
            </a:r>
          </a:p>
        </p:txBody>
      </p:sp>
    </p:spTree>
  </p:cSld>
  <p:clrMapOvr>
    <a:masterClrMapping/>
  </p:clrMapOvr>
</p:sld>
</file>

<file path=ppt/slides/slide40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Christian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donaldgreene@fox-reed.com</a:t>
            </a:r>
          </a:p>
          <a:p>
            <a:pPr>
              <a:defRPr sz="1400"/>
            </a:pPr>
            <a:r>
              <a:t>🆔 Employee ID: abab73c4-f029-4f29-b83f-af516fa339dc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2025-01-08 10:11:16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Drive sport south draw serve soon he finish however. Effort hold decision imagine artist always structure.</a:t>
            </a:r>
          </a:p>
        </p:txBody>
      </p:sp>
    </p:spTree>
  </p:cSld>
  <p:clrMapOvr>
    <a:masterClrMapping/>
  </p:clrMapOvr>
</p:sld>
</file>

<file path=ppt/slides/slide40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Brent Gallegos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julie00@jones-wu.net</a:t>
            </a:r>
          </a:p>
          <a:p>
            <a:pPr>
              <a:defRPr sz="1400"/>
            </a:pPr>
            <a:r>
              <a:t>🆔 Employee ID: 9b7bea90-2d6d-4567-b2e1-87943826372a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2025-06-15 16:33:37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Share quickly company have ahead cause begin. Would five ahead shoulder pass find drop recently. Season fear win.</a:t>
            </a:r>
          </a:p>
        </p:txBody>
      </p:sp>
    </p:spTree>
  </p:cSld>
  <p:clrMapOvr>
    <a:masterClrMapping/>
  </p:clrMapOvr>
</p:sld>
</file>

<file path=ppt/slides/slide40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Sheppard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lpeters@cortez.com</a:t>
            </a:r>
          </a:p>
          <a:p>
            <a:pPr>
              <a:defRPr sz="1400"/>
            </a:pPr>
            <a:r>
              <a:t>🆔 Employee ID: 179f657b-204f-45b5-bc50-6ea3b1cf7f97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2025-06-26 20:33:39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Good break cause miss clear law war think same. Well we man but which money across. Recently per senior score step throw chance.</a:t>
            </a:r>
          </a:p>
        </p:txBody>
      </p:sp>
    </p:spTree>
  </p:cSld>
  <p:clrMapOvr>
    <a:masterClrMapping/>
  </p:clrMapOvr>
</p:sld>
</file>

<file path=ppt/slides/slide40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Krystal Logan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omichael@ford-cisneros.com</a:t>
            </a:r>
          </a:p>
          <a:p>
            <a:pPr>
              <a:defRPr sz="1400"/>
            </a:pPr>
            <a:r>
              <a:t>🆔 Employee ID: f5bf2749-1212-4ac0-8a32-665a0491024c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2025-03-21 21:00:28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Little hear start position foreign whom early someone behavior management election note term. Face out social. Good nothing skill art role.</a:t>
            </a:r>
          </a:p>
        </p:txBody>
      </p:sp>
    </p:spTree>
  </p:cSld>
  <p:clrMapOvr>
    <a:masterClrMapping/>
  </p:clrMapOvr>
</p:sld>
</file>

<file path=ppt/slides/slide40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Bell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silvabrad@smith.info</a:t>
            </a:r>
          </a:p>
          <a:p>
            <a:pPr>
              <a:defRPr sz="1400"/>
            </a:pPr>
            <a:r>
              <a:t>🆔 Employee ID: 77e26daf-8c62-4268-b075-3d28ba480d06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2025-04-10 17:22:29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Fight keep production would day into forget sort born character response. Lead character rich gas require thing. National appear you seek style do hit.</a:t>
            </a:r>
          </a:p>
        </p:txBody>
      </p:sp>
    </p:spTree>
  </p:cSld>
  <p:clrMapOvr>
    <a:masterClrMapping/>
  </p:clrMapOvr>
</p:sld>
</file>

<file path=ppt/slides/slide40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Giles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omoore@barnett-castillo.org</a:t>
            </a:r>
          </a:p>
          <a:p>
            <a:pPr>
              <a:defRPr sz="1400"/>
            </a:pPr>
            <a:r>
              <a:t>🆔 Employee ID: b302962b-0103-4b42-bb9b-1a0c7fa07976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2025-06-08 15:24:51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Cold kitchen visit air admit suffer cultural become. Computer receive still great.</a:t>
            </a:r>
          </a:p>
        </p:txBody>
      </p:sp>
    </p:spTree>
  </p:cSld>
  <p:clrMapOvr>
    <a:masterClrMapping/>
  </p:clrMapOvr>
</p:sld>
</file>

<file path=ppt/slides/slide40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Natalie Patrick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danielleavila@hoffman-lloyd.com</a:t>
            </a:r>
          </a:p>
          <a:p>
            <a:pPr>
              <a:defRPr sz="1400"/>
            </a:pPr>
            <a:r>
              <a:t>🆔 Employee ID: 9a2ffabc-9553-4a64-b4ca-4ed19cf9fb94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2025-03-01 18:17:16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Condition end compare miss wind science threat. Create career thousand activity appear window hear laugh. Able price conference what.</a:t>
            </a:r>
          </a:p>
        </p:txBody>
      </p:sp>
    </p:spTree>
  </p:cSld>
  <p:clrMapOvr>
    <a:masterClrMapping/>
  </p:clrMapOvr>
</p:sld>
</file>

<file path=ppt/slides/slide40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Johnny Landry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robertsmith@ward-gomez.com</a:t>
            </a:r>
          </a:p>
          <a:p>
            <a:pPr>
              <a:defRPr sz="1400"/>
            </a:pPr>
            <a:r>
              <a:t>🆔 Employee ID: b73e4391-80f4-468d-9c32-68bdd9bb5610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2025-01-14 13:10:28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Real pressure try wish local chair interesting. Wrong space according sometimes. Matter finish law choose many.</a:t>
            </a:r>
          </a:p>
        </p:txBody>
      </p:sp>
    </p:spTree>
  </p:cSld>
  <p:clrMapOvr>
    <a:masterClrMapping/>
  </p:clrMapOvr>
</p:sld>
</file>

<file path=ppt/slides/slide40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Shane Ford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pwright@robinson.com</a:t>
            </a:r>
          </a:p>
          <a:p>
            <a:pPr>
              <a:defRPr sz="1400"/>
            </a:pPr>
            <a:r>
              <a:t>🆔 Employee ID: b2242495-142f-4760-a183-8deba0d660c1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2025-02-21 13:24:05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Wind doctor reveal cell major fact television participant religious top trip former. Professor wait article process technology idea board. Walk popular most.</a:t>
            </a:r>
          </a:p>
        </p:txBody>
      </p:sp>
    </p:spTree>
  </p:cSld>
  <p:clrMapOvr>
    <a:masterClrMapping/>
  </p:clrMapOvr>
</p:sld>
</file>

<file path=ppt/slides/slide4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Brandi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stephenharding@johnson-blake.com</a:t>
            </a:r>
          </a:p>
          <a:p>
            <a:pPr>
              <a:defRPr sz="1400"/>
            </a:pPr>
            <a:r>
              <a:t>🆔 Employee ID: 8a341cf6-26d3-4111-a0ae-fe949b3e5e87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2025-01-14 02:12:38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Somebody exist bed turn music commercial evening person. Western remember either often. Radio involve huge really score opportunity discuss.</a:t>
            </a:r>
          </a:p>
        </p:txBody>
      </p:sp>
    </p:spTree>
  </p:cSld>
  <p:clrMapOvr>
    <a:masterClrMapping/>
  </p:clrMapOvr>
</p:sld>
</file>

<file path=ppt/slides/slide40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Carter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leontiffany@hodge.org</a:t>
            </a:r>
          </a:p>
          <a:p>
            <a:pPr>
              <a:defRPr sz="1400"/>
            </a:pPr>
            <a:r>
              <a:t>🆔 Employee ID: c4d9830a-8f7f-4bc4-a1cd-deec53023a3b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2025-05-07 08:53:51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Describe bag over really out protect. Occur father management Mrs.</a:t>
            </a:r>
          </a:p>
        </p:txBody>
      </p:sp>
    </p:spTree>
  </p:cSld>
  <p:clrMapOvr>
    <a:masterClrMapping/>
  </p:clrMapOvr>
</p:sld>
</file>

<file path=ppt/slides/slide40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Ellis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rcollins@moody-lee.biz</a:t>
            </a:r>
          </a:p>
          <a:p>
            <a:pPr>
              <a:defRPr sz="1400"/>
            </a:pPr>
            <a:r>
              <a:t>🆔 Employee ID: 2d287c02-34e7-4722-9796-33b82f81fc9a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2025-05-11 18:56:37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Else way economic beyond growth perhaps car personal wait miss hot account. Federal people media. Art eye firm sort least.</a:t>
            </a:r>
          </a:p>
        </p:txBody>
      </p:sp>
    </p:spTree>
  </p:cSld>
  <p:clrMapOvr>
    <a:masterClrMapping/>
  </p:clrMapOvr>
</p:sld>
</file>

<file path=ppt/slides/slide40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vickiellis@jones-james.info</a:t>
            </a:r>
          </a:p>
          <a:p>
            <a:pPr>
              <a:defRPr sz="1400"/>
            </a:pPr>
            <a:r>
              <a:t>🆔 Employee ID: bc19a21e-281b-4a52-9175-81de9c025f23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2025-01-28 18:57:34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Impact page more fall race along send under. Campaign record attorney early wife alone market.</a:t>
            </a:r>
          </a:p>
        </p:txBody>
      </p:sp>
    </p:spTree>
  </p:cSld>
  <p:clrMapOvr>
    <a:masterClrMapping/>
  </p:clrMapOvr>
</p:sld>
</file>

<file path=ppt/slides/slide40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Valerie King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bradydonald@davis.com</a:t>
            </a:r>
          </a:p>
          <a:p>
            <a:pPr>
              <a:defRPr sz="1400"/>
            </a:pPr>
            <a:r>
              <a:t>🆔 Employee ID: 3f313a75-1cf4-4cf7-bb9d-f1f1c2845c27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2025-01-24 04:39:10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Still difference population box you hear power. Bit evidence local many charge floor another. Peace economy camera research.</a:t>
            </a:r>
          </a:p>
        </p:txBody>
      </p:sp>
    </p:spTree>
  </p:cSld>
  <p:clrMapOvr>
    <a:masterClrMapping/>
  </p:clrMapOvr>
</p:sld>
</file>

<file path=ppt/slides/slide40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Cross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jennifer03@wilcox.com</a:t>
            </a:r>
          </a:p>
          <a:p>
            <a:pPr>
              <a:defRPr sz="1400"/>
            </a:pPr>
            <a:r>
              <a:t>🆔 Employee ID: a9cce1e6-9a43-4dde-9b15-cc801c74adf0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2025-05-02 01:56:50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Tax alone result laugh along so mind theory senior wall realize day kid. State military outside. Voice college success test front former account.</a:t>
            </a:r>
          </a:p>
        </p:txBody>
      </p:sp>
    </p:spTree>
  </p:cSld>
  <p:clrMapOvr>
    <a:masterClrMapping/>
  </p:clrMapOvr>
</p:sld>
</file>

<file path=ppt/slides/slide40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Fernandez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morrisadrian@mcbride.com</a:t>
            </a:r>
          </a:p>
          <a:p>
            <a:pPr>
              <a:defRPr sz="1400"/>
            </a:pPr>
            <a:r>
              <a:t>🆔 Employee ID: c8f58a82-e1f8-4929-93e0-8c27046c9497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2025-02-28 13:15:51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Through region debate scene thank student human seek. Great religious program accept.</a:t>
            </a:r>
          </a:p>
        </p:txBody>
      </p:sp>
    </p:spTree>
  </p:cSld>
  <p:clrMapOvr>
    <a:masterClrMapping/>
  </p:clrMapOvr>
</p:sld>
</file>

<file path=ppt/slides/slide40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Hampton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roachedward@kennedy.biz</a:t>
            </a:r>
          </a:p>
          <a:p>
            <a:pPr>
              <a:defRPr sz="1400"/>
            </a:pPr>
            <a:r>
              <a:t>🆔 Employee ID: 3f6ff580-62f7-46c6-9842-eeb8c42ca258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2025-04-05 19:09:42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Win else include eye several collection character north teach item reality. Data buy impact set.</a:t>
            </a:r>
          </a:p>
        </p:txBody>
      </p:sp>
    </p:spTree>
  </p:cSld>
  <p:clrMapOvr>
    <a:masterClrMapping/>
  </p:clrMapOvr>
</p:sld>
</file>

<file path=ppt/slides/slide40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Macias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denisegutierrez@holloway.com</a:t>
            </a:r>
          </a:p>
          <a:p>
            <a:pPr>
              <a:defRPr sz="1400"/>
            </a:pPr>
            <a:r>
              <a:t>🆔 Employee ID: bcf048bc-c081-4245-8fb6-c4de8f0896ca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2025-01-05 19:18:21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Many customer book whose run continue positive question meet pass positive Mr. Consider should down able score certain. Cover her card put follow.</a:t>
            </a:r>
          </a:p>
        </p:txBody>
      </p:sp>
    </p:spTree>
  </p:cSld>
  <p:clrMapOvr>
    <a:masterClrMapping/>
  </p:clrMapOvr>
</p:sld>
</file>

<file path=ppt/slides/slide40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Carter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elizabethjacobs@kim.org</a:t>
            </a:r>
          </a:p>
          <a:p>
            <a:pPr>
              <a:defRPr sz="1400"/>
            </a:pPr>
            <a:r>
              <a:t>🆔 Employee ID: e7c55c36-e43c-45e2-978e-80c3e5dc0a98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2025-06-24 15:37:36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Left nearly keep thus development increase worry water large impact notice. Herself rest particular relate rise middle discover. Of body bit drug show guy place create.</a:t>
            </a:r>
          </a:p>
        </p:txBody>
      </p:sp>
    </p:spTree>
  </p:cSld>
  <p:clrMapOvr>
    <a:masterClrMapping/>
  </p:clrMapOvr>
</p:sld>
</file>

<file path=ppt/slides/slide40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Nelson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nicholas88@moore.com</a:t>
            </a:r>
          </a:p>
          <a:p>
            <a:pPr>
              <a:defRPr sz="1400"/>
            </a:pPr>
            <a:r>
              <a:t>🆔 Employee ID: b388ab0f-9b7a-43fc-85b1-f08ffba5b1d1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2025-01-08 04:48:35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Keep who bag pick student north meet spend build type position magazine feeling. But financial manager act reflect ready because.</a:t>
            </a:r>
          </a:p>
        </p:txBody>
      </p:sp>
    </p:spTree>
  </p:cSld>
  <p:clrMapOvr>
    <a:masterClrMapping/>
  </p:clrMapOvr>
</p:sld>
</file>

<file path=ppt/slides/slide4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Mcdonald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jennifer99@wells.com</a:t>
            </a:r>
          </a:p>
          <a:p>
            <a:pPr>
              <a:defRPr sz="1400"/>
            </a:pPr>
            <a:r>
              <a:t>🆔 Employee ID: 66fe991f-4b01-4adc-a372-031b2413c3cc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2025-02-14 16:11:03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Head picture quickly its song spring lay down. East choose rest baby today town mind.</a:t>
            </a:r>
          </a:p>
        </p:txBody>
      </p:sp>
    </p:spTree>
  </p:cSld>
  <p:clrMapOvr>
    <a:masterClrMapping/>
  </p:clrMapOvr>
</p:sld>
</file>

<file path=ppt/slides/slide40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Brooke Dickerson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beckyhickman@taylor.com</a:t>
            </a:r>
          </a:p>
          <a:p>
            <a:pPr>
              <a:defRPr sz="1400"/>
            </a:pPr>
            <a:r>
              <a:t>🆔 Employee ID: 52a750bf-5231-431b-960e-2882bd47c76b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2025-06-03 06:28:45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Visit build leader manager wonder list listen improve condition family nearly support. Table anyone land since school serious do. Movement science Mr entire treatment age.</a:t>
            </a:r>
          </a:p>
        </p:txBody>
      </p:sp>
    </p:spTree>
  </p:cSld>
  <p:clrMapOvr>
    <a:masterClrMapping/>
  </p:clrMapOvr>
</p:sld>
</file>

<file path=ppt/slides/slide40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Clark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barrerasuzanne@thompson.com</a:t>
            </a:r>
          </a:p>
          <a:p>
            <a:pPr>
              <a:defRPr sz="1400"/>
            </a:pPr>
            <a:r>
              <a:t>🆔 Employee ID: 1fa659e8-ab15-45fd-a163-9e24c3668b5b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2025-03-22 09:50:17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Again edge stop speak one hand I wait. Party organization include body. Section budget write exactly career value.</a:t>
            </a:r>
          </a:p>
        </p:txBody>
      </p:sp>
    </p:spTree>
  </p:cSld>
  <p:clrMapOvr>
    <a:masterClrMapping/>
  </p:clrMapOvr>
</p:sld>
</file>

<file path=ppt/slides/slide40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 White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bsmith@lopez-jackson.net</a:t>
            </a:r>
          </a:p>
          <a:p>
            <a:pPr>
              <a:defRPr sz="1400"/>
            </a:pPr>
            <a:r>
              <a:t>🆔 Employee ID: 7b8a0bd0-5264-470b-a674-217805231abf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2025-03-27 08:18:05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Out glass operation next student half everyone music sister whatever daughter. Hundred reveal begin computer family offer police. National laugh service and could work.</a:t>
            </a:r>
          </a:p>
        </p:txBody>
      </p:sp>
    </p:spTree>
  </p:cSld>
  <p:clrMapOvr>
    <a:masterClrMapping/>
  </p:clrMapOvr>
</p:sld>
</file>

<file path=ppt/slides/slide40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Wilson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ejohnson@white.com</a:t>
            </a:r>
          </a:p>
          <a:p>
            <a:pPr>
              <a:defRPr sz="1400"/>
            </a:pPr>
            <a:r>
              <a:t>🆔 Employee ID: dac1402f-c343-444c-9684-44fe07ca345e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2025-05-21 00:58:05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Alone north another close up including difference. Language modern rate will camera worker. North image range change her exactly traditional.</a:t>
            </a:r>
          </a:p>
        </p:txBody>
      </p:sp>
    </p:spTree>
  </p:cSld>
  <p:clrMapOvr>
    <a:masterClrMapping/>
  </p:clrMapOvr>
</p:sld>
</file>

<file path=ppt/slides/slide40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Bates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caitlinnavarro@cisneros.com</a:t>
            </a:r>
          </a:p>
          <a:p>
            <a:pPr>
              <a:defRPr sz="1400"/>
            </a:pPr>
            <a:r>
              <a:t>🆔 Employee ID: 5f3d53d8-4a04-47e1-9b0f-a50ffcd96c2a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2025-06-19 03:28:03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Change fire economy require benefit civil bed decade benefit. Democrat four animal difference respond national. Rise still front author situation.</a:t>
            </a:r>
          </a:p>
        </p:txBody>
      </p:sp>
    </p:spTree>
  </p:cSld>
  <p:clrMapOvr>
    <a:masterClrMapping/>
  </p:clrMapOvr>
</p:sld>
</file>

<file path=ppt/slides/slide40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Cox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aaronmoore@lee.net</a:t>
            </a:r>
          </a:p>
          <a:p>
            <a:pPr>
              <a:defRPr sz="1400"/>
            </a:pPr>
            <a:r>
              <a:t>🆔 Employee ID: 54c89edf-70c9-45d4-9f1a-2f0a34a12855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2025-04-24 02:53:59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Pattern tell chair show key it top produce little put a. Language push daughter run part crime. Send about cost.</a:t>
            </a:r>
          </a:p>
        </p:txBody>
      </p:sp>
    </p:spTree>
  </p:cSld>
  <p:clrMapOvr>
    <a:masterClrMapping/>
  </p:clrMapOvr>
</p:sld>
</file>

<file path=ppt/slides/slide40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Figueroa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jstrickland@terrell.com</a:t>
            </a:r>
          </a:p>
          <a:p>
            <a:pPr>
              <a:defRPr sz="1400"/>
            </a:pPr>
            <a:r>
              <a:t>🆔 Employee ID: 5b533da1-104d-48d0-ac7f-8b6ce234415e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2025-05-04 03:27:23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Strong all hear magazine adult if piece involve phone lose. Down send give finish education foreign.</a:t>
            </a:r>
          </a:p>
        </p:txBody>
      </p:sp>
    </p:spTree>
  </p:cSld>
  <p:clrMapOvr>
    <a:masterClrMapping/>
  </p:clrMapOvr>
</p:sld>
</file>

<file path=ppt/slides/slide40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Crawford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michelle94@huffman-reyes.com</a:t>
            </a:r>
          </a:p>
          <a:p>
            <a:pPr>
              <a:defRPr sz="1400"/>
            </a:pPr>
            <a:r>
              <a:t>🆔 Employee ID: b5995d68-a03e-45ec-a33a-c4641f2f1741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2025-04-04 16:12:16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Difference smile last common relationship hear suggest personal. Around evening team he performance seek. Blue ahead far or ahead newspaper bad.</a:t>
            </a:r>
          </a:p>
        </p:txBody>
      </p:sp>
    </p:spTree>
  </p:cSld>
  <p:clrMapOvr>
    <a:masterClrMapping/>
  </p:clrMapOvr>
</p:sld>
</file>

<file path=ppt/slides/slide40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Ricky Bennett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elizabethross@banks-benitez.com</a:t>
            </a:r>
          </a:p>
          <a:p>
            <a:pPr>
              <a:defRPr sz="1400"/>
            </a:pPr>
            <a:r>
              <a:t>🆔 Employee ID: 1f52b729-cf48-401c-b693-25845a42fb3c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2025-02-07 08:13:08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Beat including if range finish under interest follow radio recognize guess. Imagine appear analysis my left water. Can should paper miss.</a:t>
            </a:r>
          </a:p>
        </p:txBody>
      </p:sp>
    </p:spTree>
  </p:cSld>
  <p:clrMapOvr>
    <a:masterClrMapping/>
  </p:clrMapOvr>
</p:sld>
</file>

<file path=ppt/slides/slide40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Marshall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timothyhudson@powell.com</a:t>
            </a:r>
          </a:p>
          <a:p>
            <a:pPr>
              <a:defRPr sz="1400"/>
            </a:pPr>
            <a:r>
              <a:t>🆔 Employee ID: eaa17b9b-f04b-4fe6-81ba-ef605b6ce0aa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2025-04-08 19:31:33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Quality indicate common father least mother impact serious interesting happy ready form. Some example third lay heart federal including. Dark difficult work.</a:t>
            </a:r>
          </a:p>
        </p:txBody>
      </p:sp>
    </p:spTree>
  </p:cSld>
  <p:clrMapOvr>
    <a:masterClrMapping/>
  </p:clrMapOvr>
</p:sld>
</file>

<file path=ppt/slides/slide4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Hall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kochjamie@munoz.info</a:t>
            </a:r>
          </a:p>
          <a:p>
            <a:pPr>
              <a:defRPr sz="1400"/>
            </a:pPr>
            <a:r>
              <a:t>🆔 Employee ID: 21c5d854-9f4a-4968-b8b9-5e37ae543a75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2025-01-15 11:30:27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Democratic few your writer wait media one build computer glass strategy think. Opportunity class news building long. Force for mission these voice set rather population.</a:t>
            </a:r>
          </a:p>
        </p:txBody>
      </p:sp>
    </p:spTree>
  </p:cSld>
  <p:clrMapOvr>
    <a:masterClrMapping/>
  </p:clrMapOvr>
</p:sld>
</file>

<file path=ppt/slides/slide40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 Huynh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drakekaren@carroll.com</a:t>
            </a:r>
          </a:p>
          <a:p>
            <a:pPr>
              <a:defRPr sz="1400"/>
            </a:pPr>
            <a:r>
              <a:t>🆔 Employee ID: d183ae6c-0603-4ae9-a24e-9791beeffd5c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2025-01-09 18:57:24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Wear whether oil step station take buy city age safe. Plant him light contain green walk. Day energy garden side peace he memory finish.</a:t>
            </a:r>
          </a:p>
        </p:txBody>
      </p:sp>
    </p:spTree>
  </p:cSld>
  <p:clrMapOvr>
    <a:masterClrMapping/>
  </p:clrMapOvr>
</p:sld>
</file>

<file path=ppt/slides/slide40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Phillips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robincastro@atkinson-mcguire.com</a:t>
            </a:r>
          </a:p>
          <a:p>
            <a:pPr>
              <a:defRPr sz="1400"/>
            </a:pPr>
            <a:r>
              <a:t>🆔 Employee ID: 9807110a-bb29-432f-be09-062858a711be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2025-01-31 15:02:20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Almost start strategy bad father education window box option the stage people save. School system him. Nature move apply some discussion seat.</a:t>
            </a:r>
          </a:p>
        </p:txBody>
      </p:sp>
    </p:spTree>
  </p:cSld>
  <p:clrMapOvr>
    <a:masterClrMapping/>
  </p:clrMapOvr>
</p:sld>
</file>

<file path=ppt/slides/slide40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Tucker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prestonpaul@baxter.com</a:t>
            </a:r>
          </a:p>
          <a:p>
            <a:pPr>
              <a:defRPr sz="1400"/>
            </a:pPr>
            <a:r>
              <a:t>🆔 Employee ID: 6dc6ba88-ea0e-4c4c-b5b9-61c92a5c61f0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2025-05-28 20:41:52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Develop cover recognize cut member truth free arrive student. Provide little region side lawyer. Happy ever plan manage.</a:t>
            </a:r>
          </a:p>
        </p:txBody>
      </p:sp>
    </p:spTree>
  </p:cSld>
  <p:clrMapOvr>
    <a:masterClrMapping/>
  </p:clrMapOvr>
</p:sld>
</file>

<file path=ppt/slides/slide40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Louis White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erin96@taylor-thompson.org</a:t>
            </a:r>
          </a:p>
          <a:p>
            <a:pPr>
              <a:defRPr sz="1400"/>
            </a:pPr>
            <a:r>
              <a:t>🆔 Employee ID: f2392c6c-24d9-47b5-a43d-2782d0d615ef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2025-01-29 17:35:23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Air I director material member source play yard plant particularly. Skill investment outside floor issue example western. Explain measure society finally song gas.</a:t>
            </a:r>
          </a:p>
        </p:txBody>
      </p:sp>
    </p:spTree>
  </p:cSld>
  <p:clrMapOvr>
    <a:masterClrMapping/>
  </p:clrMapOvr>
</p:sld>
</file>

<file path=ppt/slides/slide40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Mcdonald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georgebaker@moody.org</a:t>
            </a:r>
          </a:p>
          <a:p>
            <a:pPr>
              <a:defRPr sz="1400"/>
            </a:pPr>
            <a:r>
              <a:t>🆔 Employee ID: d3c4b07b-41da-41ad-804c-7d46de01c5e7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2025-04-22 01:50:19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Difference three boy lay ago their himself woman matter perhaps share some avoid movement. Through approach close time benefit.</a:t>
            </a:r>
          </a:p>
        </p:txBody>
      </p:sp>
    </p:spTree>
  </p:cSld>
  <p:clrMapOvr>
    <a:masterClrMapping/>
  </p:clrMapOvr>
</p:sld>
</file>

<file path=ppt/slides/slide40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Alyssa White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williamsoscar@johnson.com</a:t>
            </a:r>
          </a:p>
          <a:p>
            <a:pPr>
              <a:defRPr sz="1400"/>
            </a:pPr>
            <a:r>
              <a:t>🆔 Employee ID: 0d0e3d31-0f62-49f3-a10a-7eeb33fad37f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2025-03-20 07:15:22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Capital base life various space player word particular shake. Voice impact professor.</a:t>
            </a:r>
          </a:p>
        </p:txBody>
      </p:sp>
    </p:spTree>
  </p:cSld>
  <p:clrMapOvr>
    <a:masterClrMapping/>
  </p:clrMapOvr>
</p:sld>
</file>

<file path=ppt/slides/slide40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Mcbride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kaitlyn41@young-graham.com</a:t>
            </a:r>
          </a:p>
          <a:p>
            <a:pPr>
              <a:defRPr sz="1400"/>
            </a:pPr>
            <a:r>
              <a:t>🆔 Employee ID: d92ebeed-c266-4d54-a550-8c82998d8293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2025-01-09 02:16:15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Address do join argue want agent news hotel. Use occur same want both. How century someone.</a:t>
            </a:r>
          </a:p>
        </p:txBody>
      </p:sp>
    </p:spTree>
  </p:cSld>
  <p:clrMapOvr>
    <a:masterClrMapping/>
  </p:clrMapOvr>
</p:sld>
</file>

<file path=ppt/slides/slide40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Charles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benjamin49@alvarez-fitzgerald.com</a:t>
            </a:r>
          </a:p>
          <a:p>
            <a:pPr>
              <a:defRPr sz="1400"/>
            </a:pPr>
            <a:r>
              <a:t>🆔 Employee ID: bf437ce1-6f43-468a-8af0-6187b161dcc8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2025-02-08 10:12:19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Debate democratic into forward scene skill interest true her attention husband huge realize. Prove see late discuss back how.</a:t>
            </a:r>
          </a:p>
        </p:txBody>
      </p:sp>
    </p:spTree>
  </p:cSld>
  <p:clrMapOvr>
    <a:masterClrMapping/>
  </p:clrMapOvr>
</p:sld>
</file>

<file path=ppt/slides/slide40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Cruz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michaelsanders@aguilar-hammond.com</a:t>
            </a:r>
          </a:p>
          <a:p>
            <a:pPr>
              <a:defRPr sz="1400"/>
            </a:pPr>
            <a:r>
              <a:t>🆔 Employee ID: eed6a3d0-d6ee-4483-8956-f8606742101c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2025-06-24 20:52:40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Win tree single best probably yet off budget teach. Claim watch wonder marriage fire image color.</a:t>
            </a:r>
          </a:p>
        </p:txBody>
      </p:sp>
    </p:spTree>
  </p:cSld>
  <p:clrMapOvr>
    <a:masterClrMapping/>
  </p:clrMapOvr>
</p:sld>
</file>

<file path=ppt/slides/slide40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Jill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hnorman@lopez.com</a:t>
            </a:r>
          </a:p>
          <a:p>
            <a:pPr>
              <a:defRPr sz="1400"/>
            </a:pPr>
            <a:r>
              <a:t>🆔 Employee ID: c53c5bb0-debd-44ac-9cac-84e4c441a4bb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2025-05-14 16:58:02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Dream war wonder myself remain mention condition around believe audience page seek lay. Decade miss center answer former be. Collection visit yard themselves.</a:t>
            </a:r>
          </a:p>
        </p:txBody>
      </p:sp>
    </p:spTree>
  </p:cSld>
  <p:clrMapOvr>
    <a:masterClrMapping/>
  </p:clrMapOvr>
</p:sld>
</file>

<file path=ppt/slides/slide4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Alvarez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lynnharrison@waters.com</a:t>
            </a:r>
          </a:p>
          <a:p>
            <a:pPr>
              <a:defRPr sz="1400"/>
            </a:pPr>
            <a:r>
              <a:t>🆔 Employee ID: c44c9b10-7a7d-42bf-a1dc-cde7b6889d0d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2025-04-26 08:32:32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May some final stop even not movie again. Team play building. Service sit one beautiful one.</a:t>
            </a:r>
          </a:p>
        </p:txBody>
      </p:sp>
    </p:spTree>
  </p:cSld>
  <p:clrMapOvr>
    <a:masterClrMapping/>
  </p:clrMapOvr>
</p:sld>
</file>

<file path=ppt/slides/slide40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Hernandez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kruegerjesse@potts.com</a:t>
            </a:r>
          </a:p>
          <a:p>
            <a:pPr>
              <a:defRPr sz="1400"/>
            </a:pPr>
            <a:r>
              <a:t>🆔 Employee ID: a621ed69-e6c3-4197-838f-0a2bfb4b67a6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2025-06-04 03:09:54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Evidence believe so group concern face a point summer. Everything its second field.</a:t>
            </a:r>
          </a:p>
        </p:txBody>
      </p:sp>
    </p:spTree>
  </p:cSld>
  <p:clrMapOvr>
    <a:masterClrMapping/>
  </p:clrMapOvr>
</p:sld>
</file>

<file path=ppt/slides/slide40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Dana Cox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fpotter@floyd.net</a:t>
            </a:r>
          </a:p>
          <a:p>
            <a:pPr>
              <a:defRPr sz="1400"/>
            </a:pPr>
            <a:r>
              <a:t>🆔 Employee ID: ae7bdceb-9c68-4c94-b428-8cf8578a6103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2025-06-25 23:00:48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Appear strong radio tree marriage close life. Whom activity serve hotel color. Happen cover company listen father administration.</a:t>
            </a:r>
          </a:p>
        </p:txBody>
      </p:sp>
    </p:spTree>
  </p:cSld>
  <p:clrMapOvr>
    <a:masterClrMapping/>
  </p:clrMapOvr>
</p:sld>
</file>

<file path=ppt/slides/slide40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Bullock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garywells@young.com</a:t>
            </a:r>
          </a:p>
          <a:p>
            <a:pPr>
              <a:defRPr sz="1400"/>
            </a:pPr>
            <a:r>
              <a:t>🆔 Employee ID: 35b233cf-985b-4ab2-b028-681bbd51ee15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2025-05-09 11:28:53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Different charge boy drug she say growth around hold show economy knowledge. Note suffer cell leave outside popular provide develop. Them trial place daughter.</a:t>
            </a:r>
          </a:p>
        </p:txBody>
      </p:sp>
    </p:spTree>
  </p:cSld>
  <p:clrMapOvr>
    <a:masterClrMapping/>
  </p:clrMapOvr>
</p:sld>
</file>

<file path=ppt/slides/slide40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Mitchell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edwardslindsay@wilkins.net</a:t>
            </a:r>
          </a:p>
          <a:p>
            <a:pPr>
              <a:defRPr sz="1400"/>
            </a:pPr>
            <a:r>
              <a:t>🆔 Employee ID: acb5e02d-47dc-4455-a864-190ee5bbf5e4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2025-04-27 20:01:30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Cell force discover mean discover child join can. Group million reach time include claim. View animal prevent game detail seek.</a:t>
            </a:r>
          </a:p>
        </p:txBody>
      </p:sp>
    </p:spTree>
  </p:cSld>
  <p:clrMapOvr>
    <a:masterClrMapping/>
  </p:clrMapOvr>
</p:sld>
</file>

<file path=ppt/slides/slide40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Hodges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lunadaniel@kerr.info</a:t>
            </a:r>
          </a:p>
          <a:p>
            <a:pPr>
              <a:defRPr sz="1400"/>
            </a:pPr>
            <a:r>
              <a:t>🆔 Employee ID: 152fd2c0-8224-43e5-9ae5-dea4e2576758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2025-01-01 11:42:01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Garden street fill have vote cup modern whose history. Future particular condition share.</a:t>
            </a:r>
          </a:p>
        </p:txBody>
      </p:sp>
    </p:spTree>
  </p:cSld>
  <p:clrMapOvr>
    <a:masterClrMapping/>
  </p:clrMapOvr>
</p:sld>
</file>

<file path=ppt/slides/slide40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Adams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fmyers@williams-hill.com</a:t>
            </a:r>
          </a:p>
          <a:p>
            <a:pPr>
              <a:defRPr sz="1400"/>
            </a:pPr>
            <a:r>
              <a:t>🆔 Employee ID: 2dfcd445-d6e1-4618-a790-57909800dbb1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2025-06-25 18:41:29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Explain opportunity these into still decision bill away. Already who agency join during then. Use debate individual especially experience plan.</a:t>
            </a:r>
          </a:p>
        </p:txBody>
      </p:sp>
    </p:spTree>
  </p:cSld>
  <p:clrMapOvr>
    <a:masterClrMapping/>
  </p:clrMapOvr>
</p:sld>
</file>

<file path=ppt/slides/slide40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Monica Kim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jonesheather@wise-terry.info</a:t>
            </a:r>
          </a:p>
          <a:p>
            <a:pPr>
              <a:defRPr sz="1400"/>
            </a:pPr>
            <a:r>
              <a:t>🆔 Employee ID: afca0413-eefa-429d-adee-faa11cc36e2f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2025-06-19 01:46:18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Town in worker since item site activity use reach available identify. Skill three work to. From product cover necessary range member teach gas.</a:t>
            </a:r>
          </a:p>
        </p:txBody>
      </p:sp>
    </p:spTree>
  </p:cSld>
  <p:clrMapOvr>
    <a:masterClrMapping/>
  </p:clrMapOvr>
</p:sld>
</file>

<file path=ppt/slides/slide40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dawn33@sanchez.com</a:t>
            </a:r>
          </a:p>
          <a:p>
            <a:pPr>
              <a:defRPr sz="1400"/>
            </a:pPr>
            <a:r>
              <a:t>🆔 Employee ID: 768aa54f-96ef-4a2b-bbbe-aebcdb4abf54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2025-02-24 19:03:59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Author strategy other quite management its teacher property stop especially inside what resource. Tv beat fear church partner.</a:t>
            </a:r>
          </a:p>
        </p:txBody>
      </p:sp>
    </p:spTree>
  </p:cSld>
  <p:clrMapOvr>
    <a:masterClrMapping/>
  </p:clrMapOvr>
</p:sld>
</file>

<file path=ppt/slides/slide40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Jasmine Hendrix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thomaswhitney@dixon.biz</a:t>
            </a:r>
          </a:p>
          <a:p>
            <a:pPr>
              <a:defRPr sz="1400"/>
            </a:pPr>
            <a:r>
              <a:t>🆔 Employee ID: a2c4d694-dd1e-4aa2-9f6b-784c1b13fe57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2025-03-12 20:50:08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Itself knowledge trade white become then media change. Energy say song husband it to control.</a:t>
            </a:r>
          </a:p>
        </p:txBody>
      </p:sp>
    </p:spTree>
  </p:cSld>
  <p:clrMapOvr>
    <a:masterClrMapping/>
  </p:clrMapOvr>
</p:sld>
</file>

<file path=ppt/slides/slide40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Buckley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sharris@gould-roberts.org</a:t>
            </a:r>
          </a:p>
          <a:p>
            <a:pPr>
              <a:defRPr sz="1400"/>
            </a:pPr>
            <a:r>
              <a:t>🆔 Employee ID: 63de4101-724a-4dc3-b46a-a2ca75f497dd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2025-01-15 07:14:47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He start red total allow every. Wrong fund could explain. See seven thought consumer.</a:t>
            </a:r>
          </a:p>
        </p:txBody>
      </p:sp>
    </p:spTree>
  </p:cSld>
  <p:clrMapOvr>
    <a:masterClrMapping/>
  </p:clrMapOvr>
</p:sld>
</file>

<file path=ppt/slides/slide4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Howard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william68@west.com</a:t>
            </a:r>
          </a:p>
          <a:p>
            <a:pPr>
              <a:defRPr sz="1400"/>
            </a:pPr>
            <a:r>
              <a:t>🆔 Employee ID: a8396bf0-3c7a-4bb8-866c-3bf8be5fda08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2025-06-16 07:12:50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Paper activity let office enter reveal stay mouth billion. Letter society growth section yeah building. Open theory class pay once.</a:t>
            </a:r>
          </a:p>
        </p:txBody>
      </p:sp>
    </p:spTree>
  </p:cSld>
  <p:clrMapOvr>
    <a:masterClrMapping/>
  </p:clrMapOvr>
</p:sld>
</file>

<file path=ppt/slides/slide40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oscarallen@porter.org</a:t>
            </a:r>
          </a:p>
          <a:p>
            <a:pPr>
              <a:defRPr sz="1400"/>
            </a:pPr>
            <a:r>
              <a:t>🆔 Employee ID: 6044762f-906d-404c-9091-1a8c85b65437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2025-05-09 01:52:33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Reveal property parent pretty whatever according future body you determine its. Work traditional security candidate. Right table article think work.</a:t>
            </a:r>
          </a:p>
        </p:txBody>
      </p:sp>
    </p:spTree>
  </p:cSld>
  <p:clrMapOvr>
    <a:masterClrMapping/>
  </p:clrMapOvr>
</p:sld>
</file>

<file path=ppt/slides/slide40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Ellis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aolson@johnson-jordan.com</a:t>
            </a:r>
          </a:p>
          <a:p>
            <a:pPr>
              <a:defRPr sz="1400"/>
            </a:pPr>
            <a:r>
              <a:t>🆔 Employee ID: 4bd230b0-9b09-4105-98f9-a414ff235d18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2025-03-25 13:01:28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Blue north but system move might family upon from. Appear term so floor within west. Behind us listen back.</a:t>
            </a:r>
          </a:p>
        </p:txBody>
      </p:sp>
    </p:spTree>
  </p:cSld>
  <p:clrMapOvr>
    <a:masterClrMapping/>
  </p:clrMapOvr>
</p:sld>
</file>

<file path=ppt/slides/slide40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Beck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andrew48@mullen.com</a:t>
            </a:r>
          </a:p>
          <a:p>
            <a:pPr>
              <a:defRPr sz="1400"/>
            </a:pPr>
            <a:r>
              <a:t>🆔 Employee ID: 24865cc4-8fcf-4a5a-abde-d333423a26f8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2025-03-13 11:21:15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Strong remember guess fire history management open safe knowledge owner raise ask everything. Great wife other base human. Policy face network.</a:t>
            </a:r>
          </a:p>
        </p:txBody>
      </p:sp>
    </p:spTree>
  </p:cSld>
  <p:clrMapOvr>
    <a:masterClrMapping/>
  </p:clrMapOvr>
</p:sld>
</file>

<file path=ppt/slides/slide40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Hayden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jennifer38@brown.info</a:t>
            </a:r>
          </a:p>
          <a:p>
            <a:pPr>
              <a:defRPr sz="1400"/>
            </a:pPr>
            <a:r>
              <a:t>🆔 Employee ID: be289179-2419-43b1-b76f-c857ac11c709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2025-01-11 20:35:34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Rise term care resource order parent cover news view serve organization large. Of usually action pay free leader to.</a:t>
            </a:r>
          </a:p>
        </p:txBody>
      </p:sp>
    </p:spTree>
  </p:cSld>
  <p:clrMapOvr>
    <a:masterClrMapping/>
  </p:clrMapOvr>
</p:sld>
</file>

<file path=ppt/slides/slide40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Brooks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johndaniels@porter.net</a:t>
            </a:r>
          </a:p>
          <a:p>
            <a:pPr>
              <a:defRPr sz="1400"/>
            </a:pPr>
            <a:r>
              <a:t>🆔 Employee ID: 0c562c9b-2a2a-4fb2-ad25-f387495b63d6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2025-04-03 15:59:01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Notice product police against interview case since. Base building movement memory win structure hit.</a:t>
            </a:r>
          </a:p>
        </p:txBody>
      </p:sp>
    </p:spTree>
  </p:cSld>
  <p:clrMapOvr>
    <a:masterClrMapping/>
  </p:clrMapOvr>
</p:sld>
</file>

<file path=ppt/slides/slide40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Bonilla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jeffrey29@wade.com</a:t>
            </a:r>
          </a:p>
          <a:p>
            <a:pPr>
              <a:defRPr sz="1400"/>
            </a:pPr>
            <a:r>
              <a:t>🆔 Employee ID: 83fe0538-5d82-49ae-b990-ba5869b1fbc7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2025-01-20 14:36:29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Send serve realize fire part rate statement Congress. Side blue child will cold.</a:t>
            </a:r>
          </a:p>
        </p:txBody>
      </p:sp>
    </p:spTree>
  </p:cSld>
  <p:clrMapOvr>
    <a:masterClrMapping/>
  </p:clrMapOvr>
</p:sld>
</file>

<file path=ppt/slides/slide40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Monique Hayes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laguirre@moore-young.net</a:t>
            </a:r>
          </a:p>
          <a:p>
            <a:pPr>
              <a:defRPr sz="1400"/>
            </a:pPr>
            <a:r>
              <a:t>🆔 Employee ID: 9e8d30dc-f827-492f-8e9e-6c2082c4d6c8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2025-02-18 00:40:03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Government even school father recognize positive address room leg into stay before heavy. Visit operation behind ahead fire main. Research share participant support.</a:t>
            </a:r>
          </a:p>
        </p:txBody>
      </p:sp>
    </p:spTree>
  </p:cSld>
  <p:clrMapOvr>
    <a:masterClrMapping/>
  </p:clrMapOvr>
</p:sld>
</file>

<file path=ppt/slides/slide40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Sabrina Wright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nicholas35@young-rice.com</a:t>
            </a:r>
          </a:p>
          <a:p>
            <a:pPr>
              <a:defRPr sz="1400"/>
            </a:pPr>
            <a:r>
              <a:t>🆔 Employee ID: 6a0100ea-fa62-4902-845f-e1f71c5a876b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2025-07-06 15:35:35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Teach form discover same dark laugh fear space since could different benefit stand. Thought century per follow feel heavy thought.</a:t>
            </a:r>
          </a:p>
        </p:txBody>
      </p:sp>
    </p:spTree>
  </p:cSld>
  <p:clrMapOvr>
    <a:masterClrMapping/>
  </p:clrMapOvr>
</p:sld>
</file>

<file path=ppt/slides/slide40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Herrera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ucervantes@campbell-vaughn.com</a:t>
            </a:r>
          </a:p>
          <a:p>
            <a:pPr>
              <a:defRPr sz="1400"/>
            </a:pPr>
            <a:r>
              <a:t>🆔 Employee ID: 0b5f185b-b361-4a95-920e-b542ac86c3a6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2025-03-24 07:59:55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Record eye challenge pull nearly when your difference yet line cultural environment. So for than relate range produce. Sea physical amount hair.</a:t>
            </a:r>
          </a:p>
        </p:txBody>
      </p:sp>
    </p:spTree>
  </p:cSld>
  <p:clrMapOvr>
    <a:masterClrMapping/>
  </p:clrMapOvr>
</p:sld>
</file>

<file path=ppt/slides/slide40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Ballard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lhall@cunningham.com</a:t>
            </a:r>
          </a:p>
          <a:p>
            <a:pPr>
              <a:defRPr sz="1400"/>
            </a:pPr>
            <a:r>
              <a:t>🆔 Employee ID: 18fe2d87-1f7f-481d-9032-63bac0d3d7f1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2025-03-29 21:46:31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Central wrong stop appear understand attention out special stock. Son in impact part environment notice skill.</a:t>
            </a:r>
          </a:p>
        </p:txBody>
      </p:sp>
    </p:spTree>
  </p:cSld>
  <p:clrMapOvr>
    <a:masterClrMapping/>
  </p:clrMapOvr>
</p:sld>
</file>

<file path=ppt/slides/slide4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Davis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marquezamy@ramirez.net</a:t>
            </a:r>
          </a:p>
          <a:p>
            <a:pPr>
              <a:defRPr sz="1400"/>
            </a:pPr>
            <a:r>
              <a:t>🆔 Employee ID: 8356ea9b-23bd-4471-853b-0b21d75e4e9e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2025-06-02 23:59:39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Example happen particular although note let eye science piece. Manage short practice easy. Per much former listen.</a:t>
            </a:r>
          </a:p>
        </p:txBody>
      </p:sp>
    </p:spTree>
  </p:cSld>
  <p:clrMapOvr>
    <a:masterClrMapping/>
  </p:clrMapOvr>
</p:sld>
</file>

<file path=ppt/slides/slide40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Fowler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nancy20@castro.net</a:t>
            </a:r>
          </a:p>
          <a:p>
            <a:pPr>
              <a:defRPr sz="1400"/>
            </a:pPr>
            <a:r>
              <a:t>🆔 Employee ID: 676bf709-88c2-4f63-a549-0b51f1027a44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2025-02-06 05:26:52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Magazine study again baby benefit wonder week drive six last four. Road plant mother a behind. Candidate live newspaper term.</a:t>
            </a:r>
          </a:p>
        </p:txBody>
      </p:sp>
    </p:spTree>
  </p:cSld>
  <p:clrMapOvr>
    <a:masterClrMapping/>
  </p:clrMapOvr>
</p:sld>
</file>

<file path=ppt/slides/slide40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Watkins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douglasgonzalez@carson-martinez.com</a:t>
            </a:r>
          </a:p>
          <a:p>
            <a:pPr>
              <a:defRPr sz="1400"/>
            </a:pPr>
            <a:r>
              <a:t>🆔 Employee ID: 6f2ba57e-5098-4836-8c2f-08937129a4f7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2025-06-03 02:37:45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Fish next theory discover skill of rock whole arm energy. Turn some smile sport garden common.</a:t>
            </a:r>
          </a:p>
        </p:txBody>
      </p:sp>
    </p:spTree>
  </p:cSld>
  <p:clrMapOvr>
    <a:masterClrMapping/>
  </p:clrMapOvr>
</p:sld>
</file>

<file path=ppt/slides/slide40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Lindsey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timothy11@walker-burns.com</a:t>
            </a:r>
          </a:p>
          <a:p>
            <a:pPr>
              <a:defRPr sz="1400"/>
            </a:pPr>
            <a:r>
              <a:t>🆔 Employee ID: 13de34f4-939b-48f0-b844-5b3f72c47ec8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2025-04-23 00:05:49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Perform color serve town history watch similar study individual evening least. Agency soon return political. Police better join may blue attack.</a:t>
            </a:r>
          </a:p>
        </p:txBody>
      </p:sp>
    </p:spTree>
  </p:cSld>
  <p:clrMapOvr>
    <a:masterClrMapping/>
  </p:clrMapOvr>
</p:sld>
</file>

<file path=ppt/slides/slide40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Wheeler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tinathompson@jones.biz</a:t>
            </a:r>
          </a:p>
          <a:p>
            <a:pPr>
              <a:defRPr sz="1400"/>
            </a:pPr>
            <a:r>
              <a:t>🆔 Employee ID: 3141b6ca-f0e0-42ee-9014-04299ea43686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2025-05-30 00:18:18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Happen assume approach treat performance stage market main admit. Market serious anyone way have individual. It ground herself.</a:t>
            </a:r>
          </a:p>
        </p:txBody>
      </p:sp>
    </p:spTree>
  </p:cSld>
  <p:clrMapOvr>
    <a:masterClrMapping/>
  </p:clrMapOvr>
</p:sld>
</file>

<file path=ppt/slides/slide40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Cassandra Hunter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evelasquez@burton.info</a:t>
            </a:r>
          </a:p>
          <a:p>
            <a:pPr>
              <a:defRPr sz="1400"/>
            </a:pPr>
            <a:r>
              <a:t>🆔 Employee ID: 7c1ae29c-90dc-429e-85d4-f5d7ef2fa402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2025-02-27 14:12:23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Staff today expect six at kid each. Gas air recognize hour its.</a:t>
            </a:r>
          </a:p>
        </p:txBody>
      </p:sp>
    </p:spTree>
  </p:cSld>
  <p:clrMapOvr>
    <a:masterClrMapping/>
  </p:clrMapOvr>
</p:sld>
</file>

<file path=ppt/slides/slide40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shannonjacob@campbell.biz</a:t>
            </a:r>
          </a:p>
          <a:p>
            <a:pPr>
              <a:defRPr sz="1400"/>
            </a:pPr>
            <a:r>
              <a:t>🆔 Employee ID: 0ba57b3c-a58b-4d33-a672-97adeb806aa4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2025-06-03 03:26:57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Daughter produce little hit add relate within remain true. Above whom happy heart son ago. Leg fire strong clear artist board over.</a:t>
            </a:r>
          </a:p>
        </p:txBody>
      </p:sp>
    </p:spTree>
  </p:cSld>
  <p:clrMapOvr>
    <a:masterClrMapping/>
  </p:clrMapOvr>
</p:sld>
</file>

<file path=ppt/slides/slide40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 Craig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crystalmclean@martin.com</a:t>
            </a:r>
          </a:p>
          <a:p>
            <a:pPr>
              <a:defRPr sz="1400"/>
            </a:pPr>
            <a:r>
              <a:t>🆔 Employee ID: 48f953b8-691c-4a31-b907-b4bc42e79fb9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2025-06-12 01:06:59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Blue better run laugh describe carry throw blood land morning. Detail service always.</a:t>
            </a:r>
          </a:p>
        </p:txBody>
      </p:sp>
    </p:spTree>
  </p:cSld>
  <p:clrMapOvr>
    <a:masterClrMapping/>
  </p:clrMapOvr>
</p:sld>
</file>

<file path=ppt/slides/slide40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Rodriguez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jackedwards@williams.org</a:t>
            </a:r>
          </a:p>
          <a:p>
            <a:pPr>
              <a:defRPr sz="1400"/>
            </a:pPr>
            <a:r>
              <a:t>🆔 Employee ID: b1b4ac30-8baa-414d-8a6b-07b9b6b50853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2025-01-14 19:00:05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Court else wife level career population return listen ok cut class identify allow. Our including reflect care.</a:t>
            </a:r>
          </a:p>
        </p:txBody>
      </p:sp>
    </p:spTree>
  </p:cSld>
  <p:clrMapOvr>
    <a:masterClrMapping/>
  </p:clrMapOvr>
</p:sld>
</file>

<file path=ppt/slides/slide40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Thornton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matthewfaulkner@rodriguez.com</a:t>
            </a:r>
          </a:p>
          <a:p>
            <a:pPr>
              <a:defRPr sz="1400"/>
            </a:pPr>
            <a:r>
              <a:t>🆔 Employee ID: fbf992f0-6ef6-4289-91ee-713e4c1d8b35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2025-01-09 15:48:48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Forward finish whom hospital determine star material because executive understand. Along require performance.</a:t>
            </a:r>
          </a:p>
        </p:txBody>
      </p:sp>
    </p:spTree>
  </p:cSld>
  <p:clrMapOvr>
    <a:masterClrMapping/>
  </p:clrMapOvr>
</p:sld>
</file>

<file path=ppt/slides/slide40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Morgan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chad52@martinez.com</a:t>
            </a:r>
          </a:p>
          <a:p>
            <a:pPr>
              <a:defRPr sz="1400"/>
            </a:pPr>
            <a:r>
              <a:t>🆔 Employee ID: cb7dedec-16a9-46cd-a7e9-527248b59223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2025-03-01 12:21:44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Create culture test anything action face because also similar. Live true plan be. Sense report local result doctor store.</a:t>
            </a:r>
          </a:p>
        </p:txBody>
      </p:sp>
    </p:spTree>
  </p:cSld>
  <p:clrMapOvr>
    <a:masterClrMapping/>
  </p:clrMapOvr>
</p:sld>
</file>

<file path=ppt/slides/slide4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Perry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dlong@blackwell-reed.biz</a:t>
            </a:r>
          </a:p>
          <a:p>
            <a:pPr>
              <a:defRPr sz="1400"/>
            </a:pPr>
            <a:r>
              <a:t>🆔 Employee ID: 6c70a1c2-17dc-452e-a8cf-eb83ab0b67db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2025-01-08 03:29:37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Pm even sometimes sure reduce lay light nearly hot level many property about. Change individual understand science glass. Imagine poor item wait develop if lead.</a:t>
            </a:r>
          </a:p>
        </p:txBody>
      </p:sp>
    </p:spTree>
  </p:cSld>
  <p:clrMapOvr>
    <a:masterClrMapping/>
  </p:clrMapOvr>
</p:sld>
</file>

<file path=ppt/slides/slide40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Leblanc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parkereric@wilson.com</a:t>
            </a:r>
          </a:p>
          <a:p>
            <a:pPr>
              <a:defRPr sz="1400"/>
            </a:pPr>
            <a:r>
              <a:t>🆔 Employee ID: 795db7a2-8aed-4da0-9659-ba2a71820ebf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2025-04-19 19:16:58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Least sea wonder child simple quality argue young painting and as laugh laugh. Fish grow nation experience.</a:t>
            </a:r>
          </a:p>
        </p:txBody>
      </p:sp>
    </p:spTree>
  </p:cSld>
  <p:clrMapOvr>
    <a:masterClrMapping/>
  </p:clrMapOvr>
</p:sld>
</file>

<file path=ppt/slides/slide40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Perez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wendycameron@freeman-lee.com</a:t>
            </a:r>
          </a:p>
          <a:p>
            <a:pPr>
              <a:defRPr sz="1400"/>
            </a:pPr>
            <a:r>
              <a:t>🆔 Employee ID: 3cb3f11c-1582-4d5c-bde4-9af0a6930733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2025-03-27 13:35:24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Account hot design nice audience report maintain box interest when quite. Red available artist risk military watch the.</a:t>
            </a:r>
          </a:p>
        </p:txBody>
      </p:sp>
    </p:spTree>
  </p:cSld>
  <p:clrMapOvr>
    <a:masterClrMapping/>
  </p:clrMapOvr>
</p:sld>
</file>

<file path=ppt/slides/slide40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dylan99@salazar.net</a:t>
            </a:r>
          </a:p>
          <a:p>
            <a:pPr>
              <a:defRPr sz="1400"/>
            </a:pPr>
            <a:r>
              <a:t>🆔 Employee ID: 315847bd-c396-4096-8599-0ef6e9d2cac2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2025-01-05 17:15:07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Include of specific pattern amount interview several brother. Figure strong discuss agreement into. Three these left.</a:t>
            </a:r>
          </a:p>
        </p:txBody>
      </p:sp>
    </p:spTree>
  </p:cSld>
  <p:clrMapOvr>
    <a:masterClrMapping/>
  </p:clrMapOvr>
</p:sld>
</file>

<file path=ppt/slides/slide40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Pugh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briggsnancy@mcdonald.info</a:t>
            </a:r>
          </a:p>
          <a:p>
            <a:pPr>
              <a:defRPr sz="1400"/>
            </a:pPr>
            <a:r>
              <a:t>🆔 Employee ID: 7bce5069-8b76-4601-b286-a5ad916d99de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2025-06-28 23:57:47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Cover within particular through huge travel stay certainly off environmental network. Garden author night front such factor enter.</a:t>
            </a:r>
          </a:p>
        </p:txBody>
      </p:sp>
    </p:spTree>
  </p:cSld>
  <p:clrMapOvr>
    <a:masterClrMapping/>
  </p:clrMapOvr>
</p:sld>
</file>

<file path=ppt/slides/slide40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Powers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ucole@holloway-baker.info</a:t>
            </a:r>
          </a:p>
          <a:p>
            <a:pPr>
              <a:defRPr sz="1400"/>
            </a:pPr>
            <a:r>
              <a:t>🆔 Employee ID: bd866f81-2baf-4cc7-b617-5d42645266f1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2025-03-05 00:52:57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Hard shake blue hot leg cause old building site. Road should interest head they. Try finally before hot direction create officer.</a:t>
            </a:r>
          </a:p>
        </p:txBody>
      </p:sp>
    </p:spTree>
  </p:cSld>
  <p:clrMapOvr>
    <a:masterClrMapping/>
  </p:clrMapOvr>
</p:sld>
</file>

<file path=ppt/slides/slide40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Hunter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yedwards@saunders.org</a:t>
            </a:r>
          </a:p>
          <a:p>
            <a:pPr>
              <a:defRPr sz="1400"/>
            </a:pPr>
            <a:r>
              <a:t>🆔 Employee ID: bded4f1e-c1f5-4687-af0b-2289c6abafb7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2025-05-09 22:17:31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During meet point option successful Congress conference through across situation. Per play school question who yes. List continue able in then.</a:t>
            </a:r>
          </a:p>
        </p:txBody>
      </p:sp>
    </p:spTree>
  </p:cSld>
  <p:clrMapOvr>
    <a:masterClrMapping/>
  </p:clrMapOvr>
</p:sld>
</file>

<file path=ppt/slides/slide40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Cochran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martinderek@davidson.com</a:t>
            </a:r>
          </a:p>
          <a:p>
            <a:pPr>
              <a:defRPr sz="1400"/>
            </a:pPr>
            <a:r>
              <a:t>🆔 Employee ID: 59131835-583a-4077-b820-2881e3b79880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2025-04-23 00:50:33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Benefit kid hope his sense put. Glass will first after together. Worry other relate can perhaps wrong PM.</a:t>
            </a:r>
          </a:p>
        </p:txBody>
      </p:sp>
    </p:spTree>
  </p:cSld>
  <p:clrMapOvr>
    <a:masterClrMapping/>
  </p:clrMapOvr>
</p:sld>
</file>

<file path=ppt/slides/slide40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Ms. Caitlyn Sharp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humphreyjoshua@davidson.com</a:t>
            </a:r>
          </a:p>
          <a:p>
            <a:pPr>
              <a:defRPr sz="1400"/>
            </a:pPr>
            <a:r>
              <a:t>🆔 Employee ID: fb6dead7-7e92-414e-9c15-5951b3def129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2025-06-11 23:28:11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Meeting eye since information kind maintain affect similar bring before. Card be black pay produce break significant. Medical wonder great for law sort maybe.</a:t>
            </a:r>
          </a:p>
        </p:txBody>
      </p:sp>
    </p:spTree>
  </p:cSld>
  <p:clrMapOvr>
    <a:masterClrMapping/>
  </p:clrMapOvr>
</p:sld>
</file>

<file path=ppt/slides/slide40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Juan Casey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tferguson@reed.com</a:t>
            </a:r>
          </a:p>
          <a:p>
            <a:pPr>
              <a:defRPr sz="1400"/>
            </a:pPr>
            <a:r>
              <a:t>🆔 Employee ID: 9fa80351-fb49-4985-9656-92a180e4c536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2025-02-04 01:46:55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Agree throughout Mr laugh I education son station medical arrive. Matter system hand ask card today suddenly.</a:t>
            </a:r>
          </a:p>
        </p:txBody>
      </p:sp>
    </p:spTree>
  </p:cSld>
  <p:clrMapOvr>
    <a:masterClrMapping/>
  </p:clrMapOvr>
</p:sld>
</file>

<file path=ppt/slides/slide40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Jasmine Simpson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floreschris@faulkner.com</a:t>
            </a:r>
          </a:p>
          <a:p>
            <a:pPr>
              <a:defRPr sz="1400"/>
            </a:pPr>
            <a:r>
              <a:t>🆔 Employee ID: 00f3511b-a14c-4f2c-a041-e7176b04daf0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2025-05-29 22:14:05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Anyone keep at if show structure argue. Dream home if range. She wide stay.</a:t>
            </a:r>
          </a:p>
        </p:txBody>
      </p:sp>
    </p:spTree>
  </p:cSld>
  <p:clrMapOvr>
    <a:masterClrMapping/>
  </p:clrMapOvr>
</p:sld>
</file>

<file path=ppt/slides/slide4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Shane Mcgee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ubowman@monroe.com</a:t>
            </a:r>
          </a:p>
          <a:p>
            <a:pPr>
              <a:defRPr sz="1400"/>
            </a:pPr>
            <a:r>
              <a:t>🆔 Employee ID: ee1315af-78f3-447d-93b3-61d27060e499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2025-06-10 23:53:52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Her accept east simply spring agree. Evidence check set kid white cold story discover. Actually cost during get drug money between.</a:t>
            </a:r>
          </a:p>
        </p:txBody>
      </p:sp>
    </p:spTree>
  </p:cSld>
  <p:clrMapOvr>
    <a:masterClrMapping/>
  </p:clrMapOvr>
</p:sld>
</file>

<file path=ppt/slides/slide40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Cindy Howard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janet76@edwards.com</a:t>
            </a:r>
          </a:p>
          <a:p>
            <a:pPr>
              <a:defRPr sz="1400"/>
            </a:pPr>
            <a:r>
              <a:t>🆔 Employee ID: e75dee8a-700c-4ef0-b69c-0d9a8d93e6e9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2025-01-23 15:38:19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Hour husband brother task trip community admit treatment write think upon operation me. Fly everybody third majority alone prepare Republican reduce. Personal between maybe.</a:t>
            </a:r>
          </a:p>
        </p:txBody>
      </p:sp>
    </p:spTree>
  </p:cSld>
  <p:clrMapOvr>
    <a:masterClrMapping/>
  </p:clrMapOvr>
</p:sld>
</file>

<file path=ppt/slides/slide40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debbie78@robinson.com</a:t>
            </a:r>
          </a:p>
          <a:p>
            <a:pPr>
              <a:defRPr sz="1400"/>
            </a:pPr>
            <a:r>
              <a:t>🆔 Employee ID: 4c0e43f6-2963-493a-a691-3134984ec9c7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2025-03-30 13:25:01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Begin leader employee talk pay reach easy. His state already meeting risk fact.</a:t>
            </a:r>
          </a:p>
        </p:txBody>
      </p:sp>
    </p:spTree>
  </p:cSld>
  <p:clrMapOvr>
    <a:masterClrMapping/>
  </p:clrMapOvr>
</p:sld>
</file>

<file path=ppt/slides/slide40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Harvey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michelle93@fields.com</a:t>
            </a:r>
          </a:p>
          <a:p>
            <a:pPr>
              <a:defRPr sz="1400"/>
            </a:pPr>
            <a:r>
              <a:t>🆔 Employee ID: 4829b428-b8d3-4212-ace9-abe07abf7292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2025-03-29 18:19:54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What blue by give around ok go think western buy board again city. Use attention radio very everyone common. Memory may forward economic contain walk key.</a:t>
            </a:r>
          </a:p>
        </p:txBody>
      </p:sp>
    </p:spTree>
  </p:cSld>
  <p:clrMapOvr>
    <a:masterClrMapping/>
  </p:clrMapOvr>
</p:sld>
</file>

<file path=ppt/slides/slide40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Anderson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deanna97@hall-hopkins.biz</a:t>
            </a:r>
          </a:p>
          <a:p>
            <a:pPr>
              <a:defRPr sz="1400"/>
            </a:pPr>
            <a:r>
              <a:t>🆔 Employee ID: 1e8ae00b-e231-4465-94dd-eece2f63c3de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2025-05-28 16:42:08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Town decide bad fine above sign effect. Project shoulder language daughter edge open foot.</a:t>
            </a:r>
          </a:p>
        </p:txBody>
      </p:sp>
    </p:spTree>
  </p:cSld>
  <p:clrMapOvr>
    <a:masterClrMapping/>
  </p:clrMapOvr>
</p:sld>
</file>

<file path=ppt/slides/slide40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Clarke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qwiggins@anderson.net</a:t>
            </a:r>
          </a:p>
          <a:p>
            <a:pPr>
              <a:defRPr sz="1400"/>
            </a:pPr>
            <a:r>
              <a:t>🆔 Employee ID: 0ebc93d1-7136-4196-a4d6-285bcc28b356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2025-06-10 15:47:21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Behavior assume industry eight keep decision this. Outside measure structure face. Fact along necessary.</a:t>
            </a:r>
          </a:p>
        </p:txBody>
      </p:sp>
    </p:spTree>
  </p:cSld>
  <p:clrMapOvr>
    <a:masterClrMapping/>
  </p:clrMapOvr>
</p:sld>
</file>

<file path=ppt/slides/slide40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Bowers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danielleflores@molina.net</a:t>
            </a:r>
          </a:p>
          <a:p>
            <a:pPr>
              <a:defRPr sz="1400"/>
            </a:pPr>
            <a:r>
              <a:t>🆔 Employee ID: 28e2b63f-d4cb-4724-b897-f3f632a3da0e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2025-03-11 04:39:09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Station opportunity opportunity change great new woman peace. Energy rise evening indeed.</a:t>
            </a:r>
          </a:p>
        </p:txBody>
      </p:sp>
    </p:spTree>
  </p:cSld>
  <p:clrMapOvr>
    <a:masterClrMapping/>
  </p:clrMapOvr>
</p:sld>
</file>

<file path=ppt/slides/slide40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James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rachaelporter@park-parker.com</a:t>
            </a:r>
          </a:p>
          <a:p>
            <a:pPr>
              <a:defRPr sz="1400"/>
            </a:pPr>
            <a:r>
              <a:t>🆔 Employee ID: 9926ff02-986d-494b-bb51-7c435603c032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2025-06-02 04:32:02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Performance music always across trouble contain. Data success change something treat. Respond may remember off.</a:t>
            </a:r>
          </a:p>
        </p:txBody>
      </p:sp>
    </p:spTree>
  </p:cSld>
  <p:clrMapOvr>
    <a:masterClrMapping/>
  </p:clrMapOvr>
</p:sld>
</file>

<file path=ppt/slides/slide40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Bethany Rhodes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alexis61@smith.org</a:t>
            </a:r>
          </a:p>
          <a:p>
            <a:pPr>
              <a:defRPr sz="1400"/>
            </a:pPr>
            <a:r>
              <a:t>🆔 Employee ID: 9d50368a-3194-4de4-bb4e-b7f800879947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2025-03-18 22:40:45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Baby vote camera world he manager size explain third guess civil six hit. Mr capital stand kind. Heart item manage agreement value operation painting.</a:t>
            </a:r>
          </a:p>
        </p:txBody>
      </p:sp>
    </p:spTree>
  </p:cSld>
  <p:clrMapOvr>
    <a:masterClrMapping/>
  </p:clrMapOvr>
</p:sld>
</file>

<file path=ppt/slides/slide40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Alexander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croberts@parker-bryan.com</a:t>
            </a:r>
          </a:p>
          <a:p>
            <a:pPr>
              <a:defRPr sz="1400"/>
            </a:pPr>
            <a:r>
              <a:t>🆔 Employee ID: 6e87576c-d35d-48f1-9c45-7c1562e2d5f1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2025-05-11 10:23:56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More speak charge bad general economic. Support fight international everything.</a:t>
            </a:r>
          </a:p>
        </p:txBody>
      </p:sp>
    </p:spTree>
  </p:cSld>
  <p:clrMapOvr>
    <a:masterClrMapping/>
  </p:clrMapOvr>
</p:sld>
</file>

<file path=ppt/slides/slide40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Shah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brightalyssa@hernandez.com</a:t>
            </a:r>
          </a:p>
          <a:p>
            <a:pPr>
              <a:defRPr sz="1400"/>
            </a:pPr>
            <a:r>
              <a:t>🆔 Employee ID: f888601c-6d67-44fc-979e-283a6bf25962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2025-06-28 12:56:04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Without east instead ball nature identify career practice develop put. Such would medical we direction but someone. Particular personal guess anything magazine get.</a:t>
            </a:r>
          </a:p>
        </p:txBody>
      </p:sp>
    </p:spTree>
  </p:cSld>
  <p:clrMapOvr>
    <a:masterClrMapping/>
  </p:clrMapOvr>
</p:sld>
</file>

<file path=ppt/slides/slide4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Vincent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glennaaron@bean.biz</a:t>
            </a:r>
          </a:p>
          <a:p>
            <a:pPr>
              <a:defRPr sz="1400"/>
            </a:pPr>
            <a:r>
              <a:t>🆔 Employee ID: 38faca9a-ddeb-4440-b98c-668888dae2a7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2025-03-24 09:31:45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Rule together then space owner actually million discover far group. Political research important whose reach.</a:t>
            </a:r>
          </a:p>
        </p:txBody>
      </p:sp>
    </p:spTree>
  </p:cSld>
  <p:clrMapOvr>
    <a:masterClrMapping/>
  </p:clrMapOvr>
</p:sld>
</file>

<file path=ppt/slides/slide40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alexishall@rhodes.com</a:t>
            </a:r>
          </a:p>
          <a:p>
            <a:pPr>
              <a:defRPr sz="1400"/>
            </a:pPr>
            <a:r>
              <a:t>🆔 Employee ID: 6a3a2860-e9d6-4abd-b682-c39a11400c5b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2025-06-13 05:09:55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Effect pass father tend officer keep total nature beyond. Military few scene. Hold rich single mission sing radio.</a:t>
            </a:r>
          </a:p>
        </p:txBody>
      </p:sp>
    </p:spTree>
  </p:cSld>
  <p:clrMapOvr>
    <a:masterClrMapping/>
  </p:clrMapOvr>
</p:sld>
</file>

<file path=ppt/slides/slide40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Young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katie44@cole-owens.com</a:t>
            </a:r>
          </a:p>
          <a:p>
            <a:pPr>
              <a:defRPr sz="1400"/>
            </a:pPr>
            <a:r>
              <a:t>🆔 Employee ID: 8aeae0a1-741d-45d9-9415-d009aef0af44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2025-04-18 10:18:41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Once less hot ago computer herself. Increase adult for effect. Job evening feel follow hot five.</a:t>
            </a:r>
          </a:p>
        </p:txBody>
      </p:sp>
    </p:spTree>
  </p:cSld>
  <p:clrMapOvr>
    <a:masterClrMapping/>
  </p:clrMapOvr>
</p:sld>
</file>

<file path=ppt/slides/slide40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Morris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henryterrell@russell-brandt.com</a:t>
            </a:r>
          </a:p>
          <a:p>
            <a:pPr>
              <a:defRPr sz="1400"/>
            </a:pPr>
            <a:r>
              <a:t>🆔 Employee ID: 1bbe8c93-c895-4e6b-8283-768195132206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2025-02-27 09:21:14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Drop voice professional image behavior appear certain opportunity region five. No claim movement three firm while both the. Practice everyone film whose.</a:t>
            </a:r>
          </a:p>
        </p:txBody>
      </p:sp>
    </p:spTree>
  </p:cSld>
  <p:clrMapOvr>
    <a:masterClrMapping/>
  </p:clrMapOvr>
</p:sld>
</file>

<file path=ppt/slides/slide40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Nguyen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monroesusan@thomas-nash.com</a:t>
            </a:r>
          </a:p>
          <a:p>
            <a:pPr>
              <a:defRPr sz="1400"/>
            </a:pPr>
            <a:r>
              <a:t>🆔 Employee ID: 6a897cb8-8b70-4534-aa01-ea3e5650bb0b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2025-06-01 23:07:45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Beat ability method stop less customer power. As field plant. Several ten young such save might million.</a:t>
            </a:r>
          </a:p>
        </p:txBody>
      </p:sp>
    </p:spTree>
  </p:cSld>
  <p:clrMapOvr>
    <a:masterClrMapping/>
  </p:clrMapOvr>
</p:sld>
</file>

<file path=ppt/slides/slide40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Bender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nixonbeverly@krause.org</a:t>
            </a:r>
          </a:p>
          <a:p>
            <a:pPr>
              <a:defRPr sz="1400"/>
            </a:pPr>
            <a:r>
              <a:t>🆔 Employee ID: e7821690-bc92-45d0-a5fd-4831ca09182e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2025-04-15 23:45:44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Share ever not election something even under black time. Model friend matter reason agreement whom. Student important religious spend close.</a:t>
            </a:r>
          </a:p>
        </p:txBody>
      </p:sp>
    </p:spTree>
  </p:cSld>
  <p:clrMapOvr>
    <a:masterClrMapping/>
  </p:clrMapOvr>
</p:sld>
</file>

<file path=ppt/slides/slide40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Jerry Middleton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hday@horton.net</a:t>
            </a:r>
          </a:p>
          <a:p>
            <a:pPr>
              <a:defRPr sz="1400"/>
            </a:pPr>
            <a:r>
              <a:t>🆔 Employee ID: fb2a20f4-5e56-49e6-ba8c-7e79cf37b6b2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2025-02-09 04:21:19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Beautiful somebody sometimes open another section check total heart compare production easy. Beat authority painting. Administration moment security level.</a:t>
            </a:r>
          </a:p>
        </p:txBody>
      </p:sp>
    </p:spTree>
  </p:cSld>
  <p:clrMapOvr>
    <a:masterClrMapping/>
  </p:clrMapOvr>
</p:sld>
</file>

<file path=ppt/slides/slide40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Gonzalez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rpena@reeves-williams.com</a:t>
            </a:r>
          </a:p>
          <a:p>
            <a:pPr>
              <a:defRPr sz="1400"/>
            </a:pPr>
            <a:r>
              <a:t>🆔 Employee ID: 7d73e74d-9996-4454-bcc4-629fc4b04f86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2025-06-16 07:50:18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International majority him kitchen culture brother we event field where Mrs. Road offer whole yeah. Fast which structure performance star here.</a:t>
            </a:r>
          </a:p>
        </p:txBody>
      </p:sp>
    </p:spTree>
  </p:cSld>
  <p:clrMapOvr>
    <a:masterClrMapping/>
  </p:clrMapOvr>
</p:sld>
</file>

<file path=ppt/slides/slide40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Jensen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frederick29@bray.info</a:t>
            </a:r>
          </a:p>
          <a:p>
            <a:pPr>
              <a:defRPr sz="1400"/>
            </a:pPr>
            <a:r>
              <a:t>🆔 Employee ID: cb547dd6-119c-4c5c-8466-9c2cc894b215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2025-01-19 10:55:53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Budget marriage word science young perhaps act degree carry yourself toward war. Past our stay teacher show you chance.</a:t>
            </a:r>
          </a:p>
        </p:txBody>
      </p:sp>
    </p:spTree>
  </p:cSld>
  <p:clrMapOvr>
    <a:masterClrMapping/>
  </p:clrMapOvr>
</p:sld>
</file>

<file path=ppt/slides/slide40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Frey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vpoole@kelly-carter.com</a:t>
            </a:r>
          </a:p>
          <a:p>
            <a:pPr>
              <a:defRPr sz="1400"/>
            </a:pPr>
            <a:r>
              <a:t>🆔 Employee ID: 180abe84-db8c-4e82-b718-7ebd5e1e8127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2025-06-21 18:40:35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Training dark firm source receive ten almost too me. Must my product find various anyone step. Summer hospital reason nor nearly.</a:t>
            </a:r>
          </a:p>
        </p:txBody>
      </p:sp>
    </p:spTree>
  </p:cSld>
  <p:clrMapOvr>
    <a:masterClrMapping/>
  </p:clrMapOvr>
</p:sld>
</file>

<file path=ppt/slides/slide40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Parker Taylor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alexandra89@cooper.com</a:t>
            </a:r>
          </a:p>
          <a:p>
            <a:pPr>
              <a:defRPr sz="1400"/>
            </a:pPr>
            <a:r>
              <a:t>🆔 Employee ID: 1a6dfe5a-b36b-4cbd-bd85-2ad2172ffe18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2025-01-29 20:21:31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Form line forget project face claim I buy lot already describe. Risk class project past. First item form draw.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Jody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smithkenneth@martinez.com</a:t>
            </a:r>
          </a:p>
          <a:p>
            <a:pPr>
              <a:defRPr sz="1400"/>
            </a:pPr>
            <a:r>
              <a:t>🆔 Employee ID: 41d69c28-ecde-4f89-b6da-e89d5314385b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2025-01-30 05:08:51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Reflect political several game require whether last news. Relationship national live company according century. Main seek sell dinner learn student market.</a:t>
            </a:r>
          </a:p>
        </p:txBody>
      </p:sp>
    </p:spTree>
  </p:cSld>
  <p:clrMapOvr>
    <a:masterClrMapping/>
  </p:clrMapOvr>
</p:sld>
</file>

<file path=ppt/slides/slide4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Garcia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timothybruce@cortez.com</a:t>
            </a:r>
          </a:p>
          <a:p>
            <a:pPr>
              <a:defRPr sz="1400"/>
            </a:pPr>
            <a:r>
              <a:t>🆔 Employee ID: 5d6de71b-040d-4f99-a176-85a60f9207be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2025-06-26 20:28:40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Experience us spring middle since player leader question eye ok never. Produce today value per discover cold.</a:t>
            </a:r>
          </a:p>
        </p:txBody>
      </p:sp>
    </p:spTree>
  </p:cSld>
  <p:clrMapOvr>
    <a:masterClrMapping/>
  </p:clrMapOvr>
</p:sld>
</file>

<file path=ppt/slides/slide4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Solis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patrickjohnson@jones-patton.com</a:t>
            </a:r>
          </a:p>
          <a:p>
            <a:pPr>
              <a:defRPr sz="1400"/>
            </a:pPr>
            <a:r>
              <a:t>🆔 Employee ID: 8f85e53a-c897-4332-8bfa-d8636c0e713d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2025-04-07 07:01:34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Rest cell buy late very investment my charge these. Finally my official last.</a:t>
            </a:r>
          </a:p>
        </p:txBody>
      </p:sp>
    </p:spTree>
  </p:cSld>
  <p:clrMapOvr>
    <a:masterClrMapping/>
  </p:clrMapOvr>
</p:sld>
</file>

<file path=ppt/slides/slide4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Dalton Adkins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danny69@fletcher.biz</a:t>
            </a:r>
          </a:p>
          <a:p>
            <a:pPr>
              <a:defRPr sz="1400"/>
            </a:pPr>
            <a:r>
              <a:t>🆔 Employee ID: 2a14b07a-b03d-4def-9d0a-6261b43b3a52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2025-03-10 22:38:42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Cover pass morning staff pass determine question field themselves represent without. Share fact relationship beautiful everyone know since reflect. Real ground everyone character month stand.</a:t>
            </a:r>
          </a:p>
        </p:txBody>
      </p:sp>
    </p:spTree>
  </p:cSld>
  <p:clrMapOvr>
    <a:masterClrMapping/>
  </p:clrMapOvr>
</p:sld>
</file>

<file path=ppt/slides/slide4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Rivera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fisherdouglas@williams-patterson.com</a:t>
            </a:r>
          </a:p>
          <a:p>
            <a:pPr>
              <a:defRPr sz="1400"/>
            </a:pPr>
            <a:r>
              <a:t>🆔 Employee ID: 5b0acff0-27b7-4534-91d0-116f0f33e831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2025-02-14 10:12:38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Baby so mouth less wrong education see nature large professor truth current easy. Off over technology. Strategy off them whose Republican child work.</a:t>
            </a:r>
          </a:p>
        </p:txBody>
      </p:sp>
    </p:spTree>
  </p:cSld>
  <p:clrMapOvr>
    <a:masterClrMapping/>
  </p:clrMapOvr>
</p:sld>
</file>

<file path=ppt/slides/slide4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Simmons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gjohnson@neal.net</a:t>
            </a:r>
          </a:p>
          <a:p>
            <a:pPr>
              <a:defRPr sz="1400"/>
            </a:pPr>
            <a:r>
              <a:t>🆔 Employee ID: 231c9132-9d74-446c-9ee9-24458165382e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2025-01-22 03:34:06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Yourself agency it create never material part wind. Tv yard information industry consumer which main.</a:t>
            </a:r>
          </a:p>
        </p:txBody>
      </p:sp>
    </p:spTree>
  </p:cSld>
  <p:clrMapOvr>
    <a:masterClrMapping/>
  </p:clrMapOvr>
</p:sld>
</file>

<file path=ppt/slides/slide4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Perez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whines@roberts.net</a:t>
            </a:r>
          </a:p>
          <a:p>
            <a:pPr>
              <a:defRPr sz="1400"/>
            </a:pPr>
            <a:r>
              <a:t>🆔 Employee ID: 2e160654-1c4d-4ae5-b8e7-2cb011e2decf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2025-05-10 16:43:08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Sometimes year yeah style any sit show edge. Easy century get send may.</a:t>
            </a:r>
          </a:p>
        </p:txBody>
      </p:sp>
    </p:spTree>
  </p:cSld>
  <p:clrMapOvr>
    <a:masterClrMapping/>
  </p:clrMapOvr>
</p:sld>
</file>

<file path=ppt/slides/slide4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Thompson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anne76@vasquez.org</a:t>
            </a:r>
          </a:p>
          <a:p>
            <a:pPr>
              <a:defRPr sz="1400"/>
            </a:pPr>
            <a:r>
              <a:t>🆔 Employee ID: c3971eb2-e694-464a-9f17-250cfc7c160a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2025-05-25 15:05:22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Bed upon opportunity rest star clearly commercial must society again rest. Dog even recently deep. Present energy low pressure score involve.</a:t>
            </a:r>
          </a:p>
        </p:txBody>
      </p:sp>
    </p:spTree>
  </p:cSld>
  <p:clrMapOvr>
    <a:masterClrMapping/>
  </p:clrMapOvr>
</p:sld>
</file>

<file path=ppt/slides/slide4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Martin Harrison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swells@fletcher.net</a:t>
            </a:r>
          </a:p>
          <a:p>
            <a:pPr>
              <a:defRPr sz="1400"/>
            </a:pPr>
            <a:r>
              <a:t>🆔 Employee ID: 6acd7ccf-970d-4535-b079-9830d6767893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2025-06-08 15:55:26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Senior compare discussion from against play yes member huge challenge thus. One other everything piece public.</a:t>
            </a:r>
          </a:p>
        </p:txBody>
      </p:sp>
    </p:spTree>
  </p:cSld>
  <p:clrMapOvr>
    <a:masterClrMapping/>
  </p:clrMapOvr>
</p:sld>
</file>

<file path=ppt/slides/slide4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Owen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wheeleramanda@harper.com</a:t>
            </a:r>
          </a:p>
          <a:p>
            <a:pPr>
              <a:defRPr sz="1400"/>
            </a:pPr>
            <a:r>
              <a:t>🆔 Employee ID: aa240dda-7564-4c34-a81c-4738da5bd5c0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2025-03-24 07:00:18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Figure seat middle inside figure art finish hand others area focus sing. Police information speak than might learn. Record read human power.</a:t>
            </a:r>
          </a:p>
        </p:txBody>
      </p:sp>
    </p:spTree>
  </p:cSld>
  <p:clrMapOvr>
    <a:masterClrMapping/>
  </p:clrMapOvr>
</p:sld>
</file>

<file path=ppt/slides/slide4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Richardson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raven43@cox.biz</a:t>
            </a:r>
          </a:p>
          <a:p>
            <a:pPr>
              <a:defRPr sz="1400"/>
            </a:pPr>
            <a:r>
              <a:t>🆔 Employee ID: 8ebe35ce-f47f-4008-bf4a-70a0d8ddb413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2025-02-27 05:43:37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Organization cause appear price term likely happy vote station crime peace. Rule central method.</a:t>
            </a:r>
          </a:p>
        </p:txBody>
      </p:sp>
    </p:spTree>
  </p:cSld>
  <p:clrMapOvr>
    <a:masterClrMapping/>
  </p:clrMapOvr>
</p:sld>
</file>

<file path=ppt/slides/slide4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bensonrenee@landry-king.com</a:t>
            </a:r>
          </a:p>
          <a:p>
            <a:pPr>
              <a:defRPr sz="1400"/>
            </a:pPr>
            <a:r>
              <a:t>🆔 Employee ID: 8922321b-10e7-4a1d-8954-ec1b9b44d0c4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2025-06-04 11:20:56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Choice land high something could century clear already food response you capital television although. Employee past force third. Street body develop bar democratic.</a:t>
            </a:r>
          </a:p>
        </p:txBody>
      </p:sp>
    </p:spTree>
  </p:cSld>
  <p:clrMapOvr>
    <a:masterClrMapping/>
  </p:clrMapOvr>
</p:sld>
</file>

<file path=ppt/slides/slide4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Ponce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tphillips@bailey.com</a:t>
            </a:r>
          </a:p>
          <a:p>
            <a:pPr>
              <a:defRPr sz="1400"/>
            </a:pPr>
            <a:r>
              <a:t>🆔 Employee ID: 65bbda7d-1cad-4f56-ae77-5c59f1d08c6c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2025-07-03 20:45:19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Vote partner anyone agency onto group box tax include guess. Feeling give together yet real bit direction. Lay usually five list.</a:t>
            </a:r>
          </a:p>
        </p:txBody>
      </p:sp>
    </p:spTree>
  </p:cSld>
  <p:clrMapOvr>
    <a:masterClrMapping/>
  </p:clrMapOvr>
</p:sld>
</file>

<file path=ppt/slides/slide4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Diaz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joseph63@wilson.com</a:t>
            </a:r>
          </a:p>
          <a:p>
            <a:pPr>
              <a:defRPr sz="1400"/>
            </a:pPr>
            <a:r>
              <a:t>🆔 Employee ID: 624f07b0-15dc-42a0-9be6-e5b3f70799e1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2025-01-28 18:02:17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Sure couple vote consumer land whole peace southern star former. So Republican close. Republican society inside expert system short.</a:t>
            </a:r>
          </a:p>
        </p:txBody>
      </p:sp>
    </p:spTree>
  </p:cSld>
  <p:clrMapOvr>
    <a:masterClrMapping/>
  </p:clrMapOvr>
</p:sld>
</file>

<file path=ppt/slides/slide4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Vargas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alittle@huang.com</a:t>
            </a:r>
          </a:p>
          <a:p>
            <a:pPr>
              <a:defRPr sz="1400"/>
            </a:pPr>
            <a:r>
              <a:t>🆔 Employee ID: 419e8f08-3256-4338-8c3c-546017033972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2025-06-30 08:23:24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What force call final open health idea cover that speech. Suggest wear respond stay school company.</a:t>
            </a:r>
          </a:p>
        </p:txBody>
      </p:sp>
    </p:spTree>
  </p:cSld>
  <p:clrMapOvr>
    <a:masterClrMapping/>
  </p:clrMapOvr>
</p:sld>
</file>

<file path=ppt/slides/slide4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Burns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jamierusso@lee.com</a:t>
            </a:r>
          </a:p>
          <a:p>
            <a:pPr>
              <a:defRPr sz="1400"/>
            </a:pPr>
            <a:r>
              <a:t>🆔 Employee ID: 5deaefc6-e675-4099-8d71-e772e2725b4f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2025-05-16 15:24:39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Medical save almost Mrs store why. None specific value approach spring collection.</a:t>
            </a:r>
          </a:p>
        </p:txBody>
      </p:sp>
    </p:spTree>
  </p:cSld>
  <p:clrMapOvr>
    <a:masterClrMapping/>
  </p:clrMapOvr>
</p:sld>
</file>

<file path=ppt/slides/slide4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Sydney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hawkinsrebecca@roberts-garcia.com</a:t>
            </a:r>
          </a:p>
          <a:p>
            <a:pPr>
              <a:defRPr sz="1400"/>
            </a:pPr>
            <a:r>
              <a:t>🆔 Employee ID: 4774f9f3-dfa3-4313-8bfb-03ce130daee1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2025-05-16 08:58:13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Magazine view I arrive energy owner focus. Store movement whether one care dream.</a:t>
            </a:r>
          </a:p>
        </p:txBody>
      </p:sp>
    </p:spTree>
  </p:cSld>
  <p:clrMapOvr>
    <a:masterClrMapping/>
  </p:clrMapOvr>
</p:sld>
</file>

<file path=ppt/slides/slide4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Eddie Carrillo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bryantmichael@haley.net</a:t>
            </a:r>
          </a:p>
          <a:p>
            <a:pPr>
              <a:defRPr sz="1400"/>
            </a:pPr>
            <a:r>
              <a:t>🆔 Employee ID: fc969379-44b3-4bc1-8dd1-0934244f8095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2025-05-07 09:50:00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Free impact expect capital beautiful sort. Debate this leader explain now machine program. Art wonder give a street look.</a:t>
            </a:r>
          </a:p>
        </p:txBody>
      </p:sp>
    </p:spTree>
  </p:cSld>
  <p:clrMapOvr>
    <a:masterClrMapping/>
  </p:clrMapOvr>
</p:sld>
</file>

<file path=ppt/slides/slide4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Sheila Nelson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garrett00@contreras.com</a:t>
            </a:r>
          </a:p>
          <a:p>
            <a:pPr>
              <a:defRPr sz="1400"/>
            </a:pPr>
            <a:r>
              <a:t>🆔 Employee ID: 9140cf2c-0360-4af5-9d5a-8eea1e071fb8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2025-05-07 14:46:56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Enter participant sure wait perform put write ground develop. Win take investment.</a:t>
            </a:r>
          </a:p>
        </p:txBody>
      </p:sp>
    </p:spTree>
  </p:cSld>
  <p:clrMapOvr>
    <a:masterClrMapping/>
  </p:clrMapOvr>
</p:sld>
</file>

<file path=ppt/slides/slide4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Dodson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reginalong@smith.com</a:t>
            </a:r>
          </a:p>
          <a:p>
            <a:pPr>
              <a:defRPr sz="1400"/>
            </a:pPr>
            <a:r>
              <a:t>🆔 Employee ID: b925cad5-1bb0-43e1-a323-9856e7049af9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2025-04-05 19:56:21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Town movie though popular other under see create send indicate. North they foreign save. Already happen blood huge including.</a:t>
            </a:r>
          </a:p>
        </p:txBody>
      </p:sp>
    </p:spTree>
  </p:cSld>
  <p:clrMapOvr>
    <a:masterClrMapping/>
  </p:clrMapOvr>
</p:sld>
</file>

<file path=ppt/slides/slide4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Davis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ianmclaughlin@johnson-hobbs.net</a:t>
            </a:r>
          </a:p>
          <a:p>
            <a:pPr>
              <a:defRPr sz="1400"/>
            </a:pPr>
            <a:r>
              <a:t>🆔 Employee ID: fd0938e8-b70d-4262-9385-04b13a81422f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2025-03-02 09:33:31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Stop appear describe force dark explain adult player. Test hold game city water. Woman source development.</a:t>
            </a:r>
          </a:p>
        </p:txBody>
      </p:sp>
    </p:spTree>
  </p:cSld>
  <p:clrMapOvr>
    <a:masterClrMapping/>
  </p:clrMapOvr>
</p:sld>
</file>

<file path=ppt/slides/slide4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Perez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sharpjames@ibarra.org</a:t>
            </a:r>
          </a:p>
          <a:p>
            <a:pPr>
              <a:defRPr sz="1400"/>
            </a:pPr>
            <a:r>
              <a:t>🆔 Employee ID: 697b487c-5738-423f-b7db-a06e1709ad4e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2025-07-06 01:12:05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By suffer good present check who project tough per ground without big page. Task from understand majority.</a:t>
            </a:r>
          </a:p>
        </p:txBody>
      </p:sp>
    </p:spTree>
  </p:cSld>
  <p:clrMapOvr>
    <a:masterClrMapping/>
  </p:clrMapOvr>
</p:sld>
</file>

<file path=ppt/slides/slide4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Webster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vjohnson@swanson.com</a:t>
            </a:r>
          </a:p>
          <a:p>
            <a:pPr>
              <a:defRPr sz="1400"/>
            </a:pPr>
            <a:r>
              <a:t>🆔 Employee ID: e20e362e-0c35-49d6-ab29-b766d97f89d6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2025-02-07 08:41:52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Minute week tend rate how name travel almost mention here dinner. Great without matter when test factor.</a:t>
            </a:r>
          </a:p>
        </p:txBody>
      </p:sp>
    </p:spTree>
  </p:cSld>
  <p:clrMapOvr>
    <a:masterClrMapping/>
  </p:clrMapOvr>
</p:sld>
</file>

<file path=ppt/slides/slide4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 Bernard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mewing@ortiz.biz</a:t>
            </a:r>
          </a:p>
          <a:p>
            <a:pPr>
              <a:defRPr sz="1400"/>
            </a:pPr>
            <a:r>
              <a:t>🆔 Employee ID: b766bdc5-b35e-422e-9d1d-f97b4e955715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2025-06-18 04:51:58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Hard possible draw suffer glass affect production another. Draw magazine property land.</a:t>
            </a:r>
          </a:p>
        </p:txBody>
      </p:sp>
    </p:spTree>
  </p:cSld>
  <p:clrMapOvr>
    <a:masterClrMapping/>
  </p:clrMapOvr>
</p:sld>
</file>

<file path=ppt/slides/slide4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Wells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xsantos@barber.com</a:t>
            </a:r>
          </a:p>
          <a:p>
            <a:pPr>
              <a:defRPr sz="1400"/>
            </a:pPr>
            <a:r>
              <a:t>🆔 Employee ID: 2fb3ab16-5e85-4dd0-a3e9-2404e16a8887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2025-02-12 19:34:26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Success adult never everyone trouble blood even floor voice surface together have health. Television air catch best could day energy.</a:t>
            </a:r>
          </a:p>
        </p:txBody>
      </p:sp>
    </p:spTree>
  </p:cSld>
  <p:clrMapOvr>
    <a:masterClrMapping/>
  </p:clrMapOvr>
</p:sld>
</file>

<file path=ppt/slides/slide4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Cordova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mooreraven@mccoy-henderson.com</a:t>
            </a:r>
          </a:p>
          <a:p>
            <a:pPr>
              <a:defRPr sz="1400"/>
            </a:pPr>
            <a:r>
              <a:t>🆔 Employee ID: a8b66c3e-a27d-4bec-b9f3-5ca4152db0c0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2025-05-28 12:27:15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Couple I around culture bag direction. Effort him walk support fear machine. Ready exist simply.</a:t>
            </a:r>
          </a:p>
        </p:txBody>
      </p:sp>
    </p:spTree>
  </p:cSld>
  <p:clrMapOvr>
    <a:masterClrMapping/>
  </p:clrMapOvr>
</p:sld>
</file>

<file path=ppt/slides/slide4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Crawford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jeffrey17@ruiz.info</a:t>
            </a:r>
          </a:p>
          <a:p>
            <a:pPr>
              <a:defRPr sz="1400"/>
            </a:pPr>
            <a:r>
              <a:t>🆔 Employee ID: 3d3f6941-3b5d-424d-9cd3-416d5a4b236b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2025-03-14 06:37:13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Hope number pretty four though energy teacher evening. Own marriage lead rather town.</a:t>
            </a:r>
          </a:p>
        </p:txBody>
      </p:sp>
    </p:spTree>
  </p:cSld>
  <p:clrMapOvr>
    <a:masterClrMapping/>
  </p:clrMapOvr>
</p:sld>
</file>

<file path=ppt/slides/slide4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Max Walter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millswilliam@bennett.info</a:t>
            </a:r>
          </a:p>
          <a:p>
            <a:pPr>
              <a:defRPr sz="1400"/>
            </a:pPr>
            <a:r>
              <a:t>🆔 Employee ID: 03eafe33-e4da-4c49-a3fc-70fe508912cd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2025-02-26 09:00:20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Board science yard less group tend bar. Financial game court open yes decade guess. Study provide project nice kid.</a:t>
            </a:r>
          </a:p>
        </p:txBody>
      </p:sp>
    </p:spTree>
  </p:cSld>
  <p:clrMapOvr>
    <a:masterClrMapping/>
  </p:clrMapOvr>
</p:sld>
</file>

<file path=ppt/slides/slide4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 Fields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qhodges@lambert.info</a:t>
            </a:r>
          </a:p>
          <a:p>
            <a:pPr>
              <a:defRPr sz="1400"/>
            </a:pPr>
            <a:r>
              <a:t>🆔 Employee ID: a6e87b5c-80bc-437e-9065-579c04612d58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2025-04-29 14:41:24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Drive job machine make seek call win according bag allow job gun. Answer stage make wear old nature south. Here there world special size size.</a:t>
            </a:r>
          </a:p>
        </p:txBody>
      </p:sp>
    </p:spTree>
  </p:cSld>
  <p:clrMapOvr>
    <a:masterClrMapping/>
  </p:clrMapOvr>
</p:sld>
</file>

<file path=ppt/slides/slide4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Kristen Bond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phillipsdavid@young-reed.com</a:t>
            </a:r>
          </a:p>
          <a:p>
            <a:pPr>
              <a:defRPr sz="1400"/>
            </a:pPr>
            <a:r>
              <a:t>🆔 Employee ID: 5941284a-f436-443b-9b8f-3b13c52deab0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2025-06-18 19:36:01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Worker magazine just describe word someone somebody least chance collection movie firm price. He beat identify remember want. Series though step necessary.</a:t>
            </a:r>
          </a:p>
        </p:txBody>
      </p:sp>
    </p:spTree>
  </p:cSld>
  <p:clrMapOvr>
    <a:masterClrMapping/>
  </p:clrMapOvr>
</p:sld>
</file>

<file path=ppt/slides/slide4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Holt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howardcrystal@dillon.org</a:t>
            </a:r>
          </a:p>
          <a:p>
            <a:pPr>
              <a:defRPr sz="1400"/>
            </a:pPr>
            <a:r>
              <a:t>🆔 Employee ID: bd764070-c130-45f5-94de-2d22d7cf6a74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2025-04-25 01:28:30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Material certainly own safe too only include large new. Task federal choice all.</a:t>
            </a:r>
          </a:p>
        </p:txBody>
      </p:sp>
    </p:spTree>
  </p:cSld>
  <p:clrMapOvr>
    <a:masterClrMapping/>
  </p:clrMapOvr>
</p:sld>
</file>

<file path=ppt/slides/slide4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Bauer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youngchristopher@thompson-larson.info</a:t>
            </a:r>
          </a:p>
          <a:p>
            <a:pPr>
              <a:defRPr sz="1400"/>
            </a:pPr>
            <a:r>
              <a:t>🆔 Employee ID: 4aa216f6-8fa7-4615-9d23-46897bfed379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05:17:43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Way hot issue any heavy point between beat. Put son very he office month. Offer city factor during environmental time test.</a:t>
            </a:r>
          </a:p>
        </p:txBody>
      </p:sp>
    </p:spTree>
  </p:cSld>
  <p:clrMapOvr>
    <a:masterClrMapping/>
  </p:clrMapOvr>
</p:sld>
</file>

<file path=ppt/slides/slide4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Castro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olsonlauren@garza.com</a:t>
            </a:r>
          </a:p>
          <a:p>
            <a:pPr>
              <a:defRPr sz="1400"/>
            </a:pPr>
            <a:r>
              <a:t>🆔 Employee ID: 76706449-cb8e-4936-bc50-79431a76ff02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2025-02-03 09:39:04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Entire animal also goal little daughter interesting. Low kid budget skill same standard improve. Travel hard growth claim indeed feel sometimes.</a:t>
            </a:r>
          </a:p>
        </p:txBody>
      </p:sp>
    </p:spTree>
  </p:cSld>
  <p:clrMapOvr>
    <a:masterClrMapping/>
  </p:clrMapOvr>
</p:sld>
</file>

<file path=ppt/slides/slide4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Whitney Burton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lroth@knox-larsen.com</a:t>
            </a:r>
          </a:p>
          <a:p>
            <a:pPr>
              <a:defRPr sz="1400"/>
            </a:pPr>
            <a:r>
              <a:t>🆔 Employee ID: 800e5b4a-7e97-4d38-aff3-a3de4eac3399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2025-07-06 08:53:45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Partner community consider necessary discover small real seem view learn. Never its than show human value wish.</a:t>
            </a:r>
          </a:p>
        </p:txBody>
      </p:sp>
    </p:spTree>
  </p:cSld>
  <p:clrMapOvr>
    <a:masterClrMapping/>
  </p:clrMapOvr>
</p:sld>
</file>

<file path=ppt/slides/slide4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Louis Phillips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zwoods@schwartz.com</a:t>
            </a:r>
          </a:p>
          <a:p>
            <a:pPr>
              <a:defRPr sz="1400"/>
            </a:pPr>
            <a:r>
              <a:t>🆔 Employee ID: 79e29c68-03c3-405e-8cde-2b2c6328b691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2025-06-04 22:18:31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See again same indicate talk morning along reflect. Help create arrive message me return.</a:t>
            </a:r>
          </a:p>
        </p:txBody>
      </p:sp>
    </p:spTree>
  </p:cSld>
  <p:clrMapOvr>
    <a:masterClrMapping/>
  </p:clrMapOvr>
</p:sld>
</file>

<file path=ppt/slides/slide4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Greene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vicki64@vasquez.org</a:t>
            </a:r>
          </a:p>
          <a:p>
            <a:pPr>
              <a:defRPr sz="1400"/>
            </a:pPr>
            <a:r>
              <a:t>🆔 Employee ID: 0b08c1a2-41b1-430d-b35c-518e182beb44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2025-05-31 13:40:57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Admit sure suddenly approach agency site way risk. Tough air animal prove.</a:t>
            </a:r>
          </a:p>
        </p:txBody>
      </p:sp>
    </p:spTree>
  </p:cSld>
  <p:clrMapOvr>
    <a:masterClrMapping/>
  </p:clrMapOvr>
</p:sld>
</file>

<file path=ppt/slides/slide4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Meyer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mccoybenjamin@compton-garcia.org</a:t>
            </a:r>
          </a:p>
          <a:p>
            <a:pPr>
              <a:defRPr sz="1400"/>
            </a:pPr>
            <a:r>
              <a:t>🆔 Employee ID: 0dcf0201-988e-4e61-96e0-573dabd16cdf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2025-05-15 21:04:43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Food item central truth manage level or. Child reveal avoid cost listen.</a:t>
            </a:r>
          </a:p>
        </p:txBody>
      </p:sp>
    </p:spTree>
  </p:cSld>
  <p:clrMapOvr>
    <a:masterClrMapping/>
  </p:clrMapOvr>
</p:sld>
</file>

<file path=ppt/slides/slide4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Gray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edwinwalker@bennett.com</a:t>
            </a:r>
          </a:p>
          <a:p>
            <a:pPr>
              <a:defRPr sz="1400"/>
            </a:pPr>
            <a:r>
              <a:t>🆔 Employee ID: d7eec2df-07d7-4e3f-9e24-5acbb0f4320e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2025-02-20 06:32:29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Word enjoy explain lay first red apply. Fight international bit camera catch paper.</a:t>
            </a:r>
          </a:p>
        </p:txBody>
      </p:sp>
    </p:spTree>
  </p:cSld>
  <p:clrMapOvr>
    <a:masterClrMapping/>
  </p:clrMapOvr>
</p:sld>
</file>

<file path=ppt/slides/slide41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Avery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corey83@burns-scott.org</a:t>
            </a:r>
          </a:p>
          <a:p>
            <a:pPr>
              <a:defRPr sz="1400"/>
            </a:pPr>
            <a:r>
              <a:t>🆔 Employee ID: 931efe3a-2507-4357-9ac4-8ebdfafb1827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2025-05-26 02:13:30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Weight may husband five central better building fast. Institution take happen plan occur.</a:t>
            </a:r>
          </a:p>
        </p:txBody>
      </p:sp>
    </p:spTree>
  </p:cSld>
  <p:clrMapOvr>
    <a:masterClrMapping/>
  </p:clrMapOvr>
</p:sld>
</file>

<file path=ppt/slides/slide41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Stout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vincentbryant@oliver-black.com</a:t>
            </a:r>
          </a:p>
          <a:p>
            <a:pPr>
              <a:defRPr sz="1400"/>
            </a:pPr>
            <a:r>
              <a:t>🆔 Employee ID: 045250f1-faaf-465e-bff4-80571e170f39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2025-05-09 03:54:47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If moment military something spend painting power director option compare born think type. Pay gas last miss media worker.</a:t>
            </a:r>
          </a:p>
        </p:txBody>
      </p:sp>
    </p:spTree>
  </p:cSld>
  <p:clrMapOvr>
    <a:masterClrMapping/>
  </p:clrMapOvr>
</p:sld>
</file>

<file path=ppt/slides/slide41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Cristian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edward35@hall.org</a:t>
            </a:r>
          </a:p>
          <a:p>
            <a:pPr>
              <a:defRPr sz="1400"/>
            </a:pPr>
            <a:r>
              <a:t>🆔 Employee ID: 31a2d5f3-a599-4d73-889a-7c0e472e46f4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2025-03-29 13:41:33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After note structure state area accept style although right. Wrong mission such natural per grow.</a:t>
            </a:r>
          </a:p>
        </p:txBody>
      </p:sp>
    </p:spTree>
  </p:cSld>
  <p:clrMapOvr>
    <a:masterClrMapping/>
  </p:clrMapOvr>
</p:sld>
</file>

<file path=ppt/slides/slide41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King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gfowler@johnson-williams.com</a:t>
            </a:r>
          </a:p>
          <a:p>
            <a:pPr>
              <a:defRPr sz="1400"/>
            </a:pPr>
            <a:r>
              <a:t>🆔 Employee ID: ec219ce2-484d-40de-8b39-c47455d95fd7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2025-02-15 20:57:58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Future many amount customer identify growth subject number onto most development heart. Page including international child fear one.</a:t>
            </a:r>
          </a:p>
        </p:txBody>
      </p:sp>
    </p:spTree>
  </p:cSld>
  <p:clrMapOvr>
    <a:masterClrMapping/>
  </p:clrMapOvr>
</p:sld>
</file>

<file path=ppt/slides/slide41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 Kemp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smithstacey@miller.net</a:t>
            </a:r>
          </a:p>
          <a:p>
            <a:pPr>
              <a:defRPr sz="1400"/>
            </a:pPr>
            <a:r>
              <a:t>🆔 Employee ID: 71fbd651-83f0-4e9f-acd2-92c7484d25ad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2025-07-01 10:02:09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He his push similar hospital either wife threat four bar although per. Four staff walk environment impact political. Rock make down relationship you trial sing.</a:t>
            </a:r>
          </a:p>
        </p:txBody>
      </p:sp>
    </p:spTree>
  </p:cSld>
  <p:clrMapOvr>
    <a:masterClrMapping/>
  </p:clrMapOvr>
</p:sld>
</file>

<file path=ppt/slides/slide41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Morgan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fmorales@ross.com</a:t>
            </a:r>
          </a:p>
          <a:p>
            <a:pPr>
              <a:defRPr sz="1400"/>
            </a:pPr>
            <a:r>
              <a:t>🆔 Employee ID: 46c57cea-53c6-4fc9-a740-52a56b579a6c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2025-02-10 20:27:11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Like day of similar structure kid approach air sister property rich data cause. Of knowledge seek daughter. Deep expert tend share PM lot data.</a:t>
            </a:r>
          </a:p>
        </p:txBody>
      </p:sp>
    </p:spTree>
  </p:cSld>
  <p:clrMapOvr>
    <a:masterClrMapping/>
  </p:clrMapOvr>
</p:sld>
</file>

<file path=ppt/slides/slide41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Perry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nelsonmary@robbins-miller.com</a:t>
            </a:r>
          </a:p>
          <a:p>
            <a:pPr>
              <a:defRPr sz="1400"/>
            </a:pPr>
            <a:r>
              <a:t>🆔 Employee ID: cf06c872-7319-47ef-a511-714eb9efb55a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2025-03-27 00:41:52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Company seek set recognize religious office sport realize outside. Miss meet fall after law. Travel everyone her blue.</a:t>
            </a:r>
          </a:p>
        </p:txBody>
      </p:sp>
    </p:spTree>
  </p:cSld>
  <p:clrMapOvr>
    <a:masterClrMapping/>
  </p:clrMapOvr>
</p:sld>
</file>

<file path=ppt/slides/slide4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Jones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douglas93@salinas.org</a:t>
            </a:r>
          </a:p>
          <a:p>
            <a:pPr>
              <a:defRPr sz="1400"/>
            </a:pPr>
            <a:r>
              <a:t>🆔 Employee ID: 0f27f073-7d89-4c20-99ef-566f55b7cecb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2025-03-07 08:01:10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Idea leg point recognize party Mrs. Upon challenge either major film. Himself piece gas and executive.</a:t>
            </a:r>
          </a:p>
        </p:txBody>
      </p:sp>
    </p:spTree>
  </p:cSld>
  <p:clrMapOvr>
    <a:masterClrMapping/>
  </p:clrMapOvr>
</p:sld>
</file>

<file path=ppt/slides/slide41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Young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zmullins@mayo.org</a:t>
            </a:r>
          </a:p>
          <a:p>
            <a:pPr>
              <a:defRPr sz="1400"/>
            </a:pPr>
            <a:r>
              <a:t>🆔 Employee ID: 6b5a6330-11d2-4336-a0bb-e79c10efcec7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2025-01-13 15:52:53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Impact necessary table increase serious season meet. Dinner at region let phone idea. Poor pressure force stay oil leader finish.</a:t>
            </a:r>
          </a:p>
        </p:txBody>
      </p:sp>
    </p:spTree>
  </p:cSld>
  <p:clrMapOvr>
    <a:masterClrMapping/>
  </p:clrMapOvr>
</p:sld>
</file>

<file path=ppt/slides/slide41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Chang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jenniferolson@smith.com</a:t>
            </a:r>
          </a:p>
          <a:p>
            <a:pPr>
              <a:defRPr sz="1400"/>
            </a:pPr>
            <a:r>
              <a:t>🆔 Employee ID: ee13dd5a-062e-4a32-856d-dc502222b84a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2025-07-05 16:22:38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Evidence head develop Republican others opportunity difficult. Election operation very job. Fly involve she can contain success.</a:t>
            </a:r>
          </a:p>
        </p:txBody>
      </p:sp>
    </p:spTree>
  </p:cSld>
  <p:clrMapOvr>
    <a:masterClrMapping/>
  </p:clrMapOvr>
</p:sld>
</file>

<file path=ppt/slides/slide41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Garcia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francis15@horn.info</a:t>
            </a:r>
          </a:p>
          <a:p>
            <a:pPr>
              <a:defRPr sz="1400"/>
            </a:pPr>
            <a:r>
              <a:t>🆔 Employee ID: 899e796f-10e0-4e97-a43f-3d44d3a95fbb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2025-05-28 03:08:53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Skin hand best western land left memory south down western pattern. Weight structure teacher camera see often. And contain degree long everything matter many seven.</a:t>
            </a:r>
          </a:p>
        </p:txBody>
      </p:sp>
    </p:spTree>
  </p:cSld>
  <p:clrMapOvr>
    <a:masterClrMapping/>
  </p:clrMapOvr>
</p:sld>
</file>

<file path=ppt/slides/slide41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Carroll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ryancontreras@dennis-obrien.com</a:t>
            </a:r>
          </a:p>
          <a:p>
            <a:pPr>
              <a:defRPr sz="1400"/>
            </a:pPr>
            <a:r>
              <a:t>🆔 Employee ID: 5cc4710d-c51c-4caa-9eef-9413c4cc54ea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2025-02-16 04:58:50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Once pass point ahead purpose like color base else close prove. Guess think my. They accept close easy public.</a:t>
            </a:r>
          </a:p>
        </p:txBody>
      </p:sp>
    </p:spTree>
  </p:cSld>
  <p:clrMapOvr>
    <a:masterClrMapping/>
  </p:clrMapOvr>
</p:sld>
</file>

<file path=ppt/slides/slide41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Hernandez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wcohen@ryan.com</a:t>
            </a:r>
          </a:p>
          <a:p>
            <a:pPr>
              <a:defRPr sz="1400"/>
            </a:pPr>
            <a:r>
              <a:t>🆔 Employee ID: 69da2a15-e105-464c-846f-3cec4cdbe421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2025-01-25 08:45:03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Rather read nearly friend lot begin alone. All human southern lay everything. Establish summer subject design girl avoid as respond.</a:t>
            </a:r>
          </a:p>
        </p:txBody>
      </p:sp>
    </p:spTree>
  </p:cSld>
  <p:clrMapOvr>
    <a:masterClrMapping/>
  </p:clrMapOvr>
</p:sld>
</file>

<file path=ppt/slides/slide41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Atkins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terri92@strickland.org</a:t>
            </a:r>
          </a:p>
          <a:p>
            <a:pPr>
              <a:defRPr sz="1400"/>
            </a:pPr>
            <a:r>
              <a:t>🆔 Employee ID: bfb27998-3184-4b92-b9be-b9bac6bd0262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2025-04-07 16:52:18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Risk decade send development other child positive. Happen human grow keep. Political car or discussion sign.</a:t>
            </a:r>
          </a:p>
        </p:txBody>
      </p:sp>
    </p:spTree>
  </p:cSld>
  <p:clrMapOvr>
    <a:masterClrMapping/>
  </p:clrMapOvr>
</p:sld>
</file>

<file path=ppt/slides/slide41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Ethan Griffith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jason99@shepherd.net</a:t>
            </a:r>
          </a:p>
          <a:p>
            <a:pPr>
              <a:defRPr sz="1400"/>
            </a:pPr>
            <a:r>
              <a:t>🆔 Employee ID: 7ebd97c8-89e8-469c-8484-ef129639c0ee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2025-02-19 21:54:13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Color someone name ability fish ten pretty writer shake. Kind since fill training. Hold middle bit serve until president memory police.</a:t>
            </a:r>
          </a:p>
        </p:txBody>
      </p:sp>
    </p:spTree>
  </p:cSld>
  <p:clrMapOvr>
    <a:masterClrMapping/>
  </p:clrMapOvr>
</p:sld>
</file>

<file path=ppt/slides/slide41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Patterson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dennis14@hill.com</a:t>
            </a:r>
          </a:p>
          <a:p>
            <a:pPr>
              <a:defRPr sz="1400"/>
            </a:pPr>
            <a:r>
              <a:t>🆔 Employee ID: 2a03be43-6621-4f64-8638-b969625613a4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10:46:40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Experience tell open local which federal eight hot degree director account trouble. Blue study wind.</a:t>
            </a:r>
          </a:p>
        </p:txBody>
      </p:sp>
    </p:spTree>
  </p:cSld>
  <p:clrMapOvr>
    <a:masterClrMapping/>
  </p:clrMapOvr>
</p:sld>
</file>

<file path=ppt/slides/slide41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Haynes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jbaker@holmes.biz</a:t>
            </a:r>
          </a:p>
          <a:p>
            <a:pPr>
              <a:defRPr sz="1400"/>
            </a:pPr>
            <a:r>
              <a:t>🆔 Employee ID: acec01ab-3b54-406e-b53b-8538a6304a87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2025-02-05 18:17:49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Number local father development light as would friend in during item show. Site north question ready. Prepare apply want use foreign quality.</a:t>
            </a:r>
          </a:p>
        </p:txBody>
      </p:sp>
    </p:spTree>
  </p:cSld>
  <p:clrMapOvr>
    <a:masterClrMapping/>
  </p:clrMapOvr>
</p:sld>
</file>

<file path=ppt/slides/slide41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Dixon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ashley20@dunn-marshall.org</a:t>
            </a:r>
          </a:p>
          <a:p>
            <a:pPr>
              <a:defRPr sz="1400"/>
            </a:pPr>
            <a:r>
              <a:t>🆔 Employee ID: bae9645d-8737-417e-81eb-86de62562724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2025-05-16 08:16:45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Any company to indicate trade service quite something trouble face to number. Now cell community recognize energy.</a:t>
            </a:r>
          </a:p>
        </p:txBody>
      </p:sp>
    </p:spTree>
  </p:cSld>
  <p:clrMapOvr>
    <a:masterClrMapping/>
  </p:clrMapOvr>
</p:sld>
</file>

<file path=ppt/slides/slide4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Welch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valeriedaniels@gray.com</a:t>
            </a:r>
          </a:p>
          <a:p>
            <a:pPr>
              <a:defRPr sz="1400"/>
            </a:pPr>
            <a:r>
              <a:t>🆔 Employee ID: ebcc6d66-7246-43f0-95f3-c9df8b923901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2025-06-05 13:07:21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Cut spring entire occur nice Mr. Land week level rise senior test watch stop. Woman lawyer late professional.</a:t>
            </a:r>
          </a:p>
        </p:txBody>
      </p:sp>
    </p:spTree>
  </p:cSld>
  <p:clrMapOvr>
    <a:masterClrMapping/>
  </p:clrMapOvr>
</p:sld>
</file>

<file path=ppt/slides/slide41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Debra Brown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shepherdsandra@allison.com</a:t>
            </a:r>
          </a:p>
          <a:p>
            <a:pPr>
              <a:defRPr sz="1400"/>
            </a:pPr>
            <a:r>
              <a:t>🆔 Employee ID: b052ebcd-b094-4a44-a6b2-91ba419e2290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2025-02-23 08:09:45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Range win war make next ten position story whole. Avoid suffer wind other. Large public lay page land.</a:t>
            </a:r>
          </a:p>
        </p:txBody>
      </p:sp>
    </p:spTree>
  </p:cSld>
  <p:clrMapOvr>
    <a:masterClrMapping/>
  </p:clrMapOvr>
</p:sld>
</file>

<file path=ppt/slides/slide41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Watson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kennethmiranda@mcbride-rhodes.biz</a:t>
            </a:r>
          </a:p>
          <a:p>
            <a:pPr>
              <a:defRPr sz="1400"/>
            </a:pPr>
            <a:r>
              <a:t>🆔 Employee ID: 5fcb6f9e-a0da-432e-b4a1-d83742f5129c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2025-02-09 01:59:51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Beautiful mind thank throw its despite conference project stock during off explain rise. Pressure current a describe toward. Goal road when assume but difficult.</a:t>
            </a:r>
          </a:p>
        </p:txBody>
      </p:sp>
    </p:spTree>
  </p:cSld>
  <p:clrMapOvr>
    <a:masterClrMapping/>
  </p:clrMapOvr>
</p:sld>
</file>

<file path=ppt/slides/slide41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Carter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christopher06@ward-robinson.org</a:t>
            </a:r>
          </a:p>
          <a:p>
            <a:pPr>
              <a:defRPr sz="1400"/>
            </a:pPr>
            <a:r>
              <a:t>🆔 Employee ID: a05fc73e-2ef1-48fb-a80b-39ad507c04ea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2025-03-13 17:35:48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Democratic serve chair example according letter. Yard case would pretty clearly others improve under. New resource art choose beat tend.</a:t>
            </a:r>
          </a:p>
        </p:txBody>
      </p:sp>
    </p:spTree>
  </p:cSld>
  <p:clrMapOvr>
    <a:masterClrMapping/>
  </p:clrMapOvr>
</p:sld>
</file>

<file path=ppt/slides/slide41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Russell Sullivan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ireeves@rogers.org</a:t>
            </a:r>
          </a:p>
          <a:p>
            <a:pPr>
              <a:defRPr sz="1400"/>
            </a:pPr>
            <a:r>
              <a:t>🆔 Employee ID: d201bfab-5c60-4611-89b0-a422b0afd2a9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2025-01-15 05:22:50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Nor fine can carry people feeling movie. Discuss field station contain. Cell child peace expect reality student budget.</a:t>
            </a:r>
          </a:p>
        </p:txBody>
      </p:sp>
    </p:spTree>
  </p:cSld>
  <p:clrMapOvr>
    <a:masterClrMapping/>
  </p:clrMapOvr>
</p:sld>
</file>

<file path=ppt/slides/slide41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Anthony Hall PhD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griffinangela@costa.com</a:t>
            </a:r>
          </a:p>
          <a:p>
            <a:pPr>
              <a:defRPr sz="1400"/>
            </a:pPr>
            <a:r>
              <a:t>🆔 Employee ID: 9c1f6435-514b-44ff-9c54-4a772b6ad342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2025-05-05 15:14:46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Happy that language model far over tonight when enjoy some. Alone standard whom moment ahead. Help community sport such sure campaign.</a:t>
            </a:r>
          </a:p>
        </p:txBody>
      </p:sp>
    </p:spTree>
  </p:cSld>
  <p:clrMapOvr>
    <a:masterClrMapping/>
  </p:clrMapOvr>
</p:sld>
</file>

<file path=ppt/slides/slide41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Robertson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ryanjames@clark.net</a:t>
            </a:r>
          </a:p>
          <a:p>
            <a:pPr>
              <a:defRPr sz="1400"/>
            </a:pPr>
            <a:r>
              <a:t>🆔 Employee ID: d7fce70c-810f-471a-baf2-81dce0cd1a83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2025-05-17 22:57:03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Material response hear as though natural. Center against world garden report part decide.</a:t>
            </a:r>
          </a:p>
        </p:txBody>
      </p:sp>
    </p:spTree>
  </p:cSld>
  <p:clrMapOvr>
    <a:masterClrMapping/>
  </p:clrMapOvr>
</p:sld>
</file>

<file path=ppt/slides/slide41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Julia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robin36@wall.net</a:t>
            </a:r>
          </a:p>
          <a:p>
            <a:pPr>
              <a:defRPr sz="1400"/>
            </a:pPr>
            <a:r>
              <a:t>🆔 Employee ID: 04583bbb-7d9f-4f89-8b48-f0b5fe5dbd02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2025-06-16 11:13:12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Reveal gun low scientist data reduce air condition. Live never first size keep article forget. Sit deep good get.</a:t>
            </a:r>
          </a:p>
        </p:txBody>
      </p:sp>
    </p:spTree>
  </p:cSld>
  <p:clrMapOvr>
    <a:masterClrMapping/>
  </p:clrMapOvr>
</p:sld>
</file>

<file path=ppt/slides/slide41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Marcus Walker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simpsoncatherine@warren-newton.com</a:t>
            </a:r>
          </a:p>
          <a:p>
            <a:pPr>
              <a:defRPr sz="1400"/>
            </a:pPr>
            <a:r>
              <a:t>🆔 Employee ID: 28de8162-c055-49eb-ac5e-a585272c57cb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2025-01-24 15:08:43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Establish stay result executive debate serious ball left spring drop. Treatment some response around top their.</a:t>
            </a:r>
          </a:p>
        </p:txBody>
      </p:sp>
    </p:spTree>
  </p:cSld>
  <p:clrMapOvr>
    <a:masterClrMapping/>
  </p:clrMapOvr>
</p:sld>
</file>

<file path=ppt/slides/slide41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Erika Ortega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julieirwin@hogan.com</a:t>
            </a:r>
          </a:p>
          <a:p>
            <a:pPr>
              <a:defRPr sz="1400"/>
            </a:pPr>
            <a:r>
              <a:t>🆔 Employee ID: 73637938-7043-42ec-ae01-f780e11ca5af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2025-05-23 20:47:46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When politics look of law always quickly rich particularly head as they lawyer. Defense than understand everything. Give program matter know two throughout opportunity enter.</a:t>
            </a:r>
          </a:p>
        </p:txBody>
      </p:sp>
    </p:spTree>
  </p:cSld>
  <p:clrMapOvr>
    <a:masterClrMapping/>
  </p:clrMapOvr>
</p:sld>
</file>

<file path=ppt/slides/slide41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Martinez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poperuth@mccall-lee.com</a:t>
            </a:r>
          </a:p>
          <a:p>
            <a:pPr>
              <a:defRPr sz="1400"/>
            </a:pPr>
            <a:r>
              <a:t>🆔 Employee ID: 55816015-30dc-47a5-8139-72e9dd4e7a0e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2025-03-14 01:08:26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Team candidate reduce education on method process ground personal well couple. Under woman sport race between different.</a:t>
            </a:r>
          </a:p>
        </p:txBody>
      </p:sp>
    </p:spTree>
  </p:cSld>
  <p:clrMapOvr>
    <a:masterClrMapping/>
  </p:clrMapOvr>
</p:sld>
</file>

<file path=ppt/slides/slide4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Richardson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bhoward@glenn-powell.biz</a:t>
            </a:r>
          </a:p>
          <a:p>
            <a:pPr>
              <a:defRPr sz="1400"/>
            </a:pPr>
            <a:r>
              <a:t>🆔 Employee ID: e7230b33-8ec0-4686-b610-d644ea030af8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2025-05-04 17:02:41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Born must respond forward site build miss west quickly. Employee age technology. Response somebody road artist.</a:t>
            </a:r>
          </a:p>
        </p:txBody>
      </p:sp>
    </p:spTree>
  </p:cSld>
  <p:clrMapOvr>
    <a:masterClrMapping/>
  </p:clrMapOvr>
</p:sld>
</file>

<file path=ppt/slides/slide41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Phillips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waynerichardson@woods.com</a:t>
            </a:r>
          </a:p>
          <a:p>
            <a:pPr>
              <a:defRPr sz="1400"/>
            </a:pPr>
            <a:r>
              <a:t>🆔 Employee ID: 16dec146-7f07-4aeb-834c-054dcbb075c0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2025-04-23 16:43:10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Happen popular level dark stop boy daughter sign rule growth strong may. Each resource name some always any strong.</a:t>
            </a:r>
          </a:p>
        </p:txBody>
      </p:sp>
    </p:spTree>
  </p:cSld>
  <p:clrMapOvr>
    <a:masterClrMapping/>
  </p:clrMapOvr>
</p:sld>
</file>

<file path=ppt/slides/slide41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Bond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cconner@price.info</a:t>
            </a:r>
          </a:p>
          <a:p>
            <a:pPr>
              <a:defRPr sz="1400"/>
            </a:pPr>
            <a:r>
              <a:t>🆔 Employee ID: 67e999f1-864d-48e9-b7f9-e0030a3b9d14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2025-02-26 01:57:27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Building down begin key doctor have their current authority adult building seem prepare. Performance picture why.</a:t>
            </a:r>
          </a:p>
        </p:txBody>
      </p:sp>
    </p:spTree>
  </p:cSld>
  <p:clrMapOvr>
    <a:masterClrMapping/>
  </p:clrMapOvr>
</p:sld>
</file>

<file path=ppt/slides/slide41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Salinas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ywilson@allen-king.com</a:t>
            </a:r>
          </a:p>
          <a:p>
            <a:pPr>
              <a:defRPr sz="1400"/>
            </a:pPr>
            <a:r>
              <a:t>🆔 Employee ID: 37d0db56-c19e-4491-b700-45a2d35680c2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2025-03-02 21:40:18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Natural particularly other probably future individual fast moment sell tonight two never another. Eye sense you oil employee fear. Next black partner personal for others seem country.</a:t>
            </a:r>
          </a:p>
        </p:txBody>
      </p:sp>
    </p:spTree>
  </p:cSld>
  <p:clrMapOvr>
    <a:masterClrMapping/>
  </p:clrMapOvr>
</p:sld>
</file>

<file path=ppt/slides/slide41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Darlene Martinez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ethomas@wilson.com</a:t>
            </a:r>
          </a:p>
          <a:p>
            <a:pPr>
              <a:defRPr sz="1400"/>
            </a:pPr>
            <a:r>
              <a:t>🆔 Employee ID: 16f1d5c6-7a80-4c28-9038-4ba66cb10988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2025-05-12 09:09:31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Student toward art should society ok laugh white. Question garden drive Mrs ten. Seek include world argue.</a:t>
            </a:r>
          </a:p>
        </p:txBody>
      </p:sp>
    </p:spTree>
  </p:cSld>
  <p:clrMapOvr>
    <a:masterClrMapping/>
  </p:clrMapOvr>
</p:sld>
</file>

<file path=ppt/slides/slide41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Tanner Fletcher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nsmith@johns.info</a:t>
            </a:r>
          </a:p>
          <a:p>
            <a:pPr>
              <a:defRPr sz="1400"/>
            </a:pPr>
            <a:r>
              <a:t>🆔 Employee ID: 203562ec-c98f-4791-9a61-24c767dfab8e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2025-01-21 17:09:37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Project season member agency throw similar. Pretty chance same change answer.</a:t>
            </a:r>
          </a:p>
        </p:txBody>
      </p:sp>
    </p:spTree>
  </p:cSld>
  <p:clrMapOvr>
    <a:masterClrMapping/>
  </p:clrMapOvr>
</p:sld>
</file>

<file path=ppt/slides/slide41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James Hendrix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zachary84@scott.com</a:t>
            </a:r>
          </a:p>
          <a:p>
            <a:pPr>
              <a:defRPr sz="1400"/>
            </a:pPr>
            <a:r>
              <a:t>🆔 Employee ID: fd90993a-882f-4c11-a34c-fbe77e2c4f72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2025-03-27 06:12:49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Energy energy old prevent car receive office sort. Man wall evening test evening subject player push.</a:t>
            </a:r>
          </a:p>
        </p:txBody>
      </p:sp>
    </p:spTree>
  </p:cSld>
  <p:clrMapOvr>
    <a:masterClrMapping/>
  </p:clrMapOvr>
</p:sld>
</file>

<file path=ppt/slides/slide41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Sydney Drake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meyersrebecca@garcia.com</a:t>
            </a:r>
          </a:p>
          <a:p>
            <a:pPr>
              <a:defRPr sz="1400"/>
            </a:pPr>
            <a:r>
              <a:t>🆔 Employee ID: 85a4c85e-9c0f-4875-97c5-acce4ecffd06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2025-05-15 06:44:35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Today industry a glass fine form ground season themselves. Ever right thought threat remember sell. Prevent need figure white.</a:t>
            </a:r>
          </a:p>
        </p:txBody>
      </p:sp>
    </p:spTree>
  </p:cSld>
  <p:clrMapOvr>
    <a:masterClrMapping/>
  </p:clrMapOvr>
</p:sld>
</file>

<file path=ppt/slides/slide41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Hernandez Jr.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zlove@barrett.com</a:t>
            </a:r>
          </a:p>
          <a:p>
            <a:pPr>
              <a:defRPr sz="1400"/>
            </a:pPr>
            <a:r>
              <a:t>🆔 Employee ID: 938ece5b-1065-4ace-a2c8-7d04643abe38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2025-01-25 15:05:56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Structure one manage institution long tend business. Age during soon know compare else.</a:t>
            </a:r>
          </a:p>
        </p:txBody>
      </p:sp>
    </p:spTree>
  </p:cSld>
  <p:clrMapOvr>
    <a:masterClrMapping/>
  </p:clrMapOvr>
</p:sld>
</file>

<file path=ppt/slides/slide41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Nancy Herrera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wking@cardenas.net</a:t>
            </a:r>
          </a:p>
          <a:p>
            <a:pPr>
              <a:defRPr sz="1400"/>
            </a:pPr>
            <a:r>
              <a:t>🆔 Employee ID: f71c1fcc-1e8a-4963-a336-4ee6a1ceae85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2025-06-11 04:07:30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Clearly word receive option might eat win. Nation entire case human down identify.</a:t>
            </a:r>
          </a:p>
        </p:txBody>
      </p:sp>
    </p:spTree>
  </p:cSld>
  <p:clrMapOvr>
    <a:masterClrMapping/>
  </p:clrMapOvr>
</p:sld>
</file>

<file path=ppt/slides/slide41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Miller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pwhite@anderson-townsend.com</a:t>
            </a:r>
          </a:p>
          <a:p>
            <a:pPr>
              <a:defRPr sz="1400"/>
            </a:pPr>
            <a:r>
              <a:t>🆔 Employee ID: aa431506-4b6b-4b6a-972f-6ae6b542ab90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2025-03-16 17:42:26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Physical gas evidence certainly begin suggest need. Region lead kid who add.</a:t>
            </a:r>
          </a:p>
        </p:txBody>
      </p:sp>
    </p:spTree>
  </p:cSld>
  <p:clrMapOvr>
    <a:masterClrMapping/>
  </p:clrMapOvr>
</p:sld>
</file>

<file path=ppt/slides/slide4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Johnny Beasley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brownmichelle@garcia.com</a:t>
            </a:r>
          </a:p>
          <a:p>
            <a:pPr>
              <a:defRPr sz="1400"/>
            </a:pPr>
            <a:r>
              <a:t>🆔 Employee ID: 1a5af05f-e7b9-4ed4-9c3d-750d56383a18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2025-05-18 23:30:33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Those thank source long thousand truth. Real seek stage feeling figure cause parent.</a:t>
            </a:r>
          </a:p>
        </p:txBody>
      </p:sp>
    </p:spTree>
  </p:cSld>
  <p:clrMapOvr>
    <a:masterClrMapping/>
  </p:clrMapOvr>
</p:sld>
</file>

<file path=ppt/slides/slide41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Hart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valeriejames@salas.com</a:t>
            </a:r>
          </a:p>
          <a:p>
            <a:pPr>
              <a:defRPr sz="1400"/>
            </a:pPr>
            <a:r>
              <a:t>🆔 Employee ID: 73a2a372-2bd6-458f-996f-1cdd4da816ea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2025-04-30 09:59:37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Probably important that school fire why already positive training federal again agreement report. Once success population really.</a:t>
            </a:r>
          </a:p>
        </p:txBody>
      </p:sp>
    </p:spTree>
  </p:cSld>
  <p:clrMapOvr>
    <a:masterClrMapping/>
  </p:clrMapOvr>
</p:sld>
</file>

<file path=ppt/slides/slide41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Brooks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sarahmartinez@simmons-jones.com</a:t>
            </a:r>
          </a:p>
          <a:p>
            <a:pPr>
              <a:defRPr sz="1400"/>
            </a:pPr>
            <a:r>
              <a:t>🆔 Employee ID: 015cbfb8-0f28-4844-aa5e-0410650ad738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2025-04-12 09:42:24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Difficult cover discuss stock around despite. Education remember nor determine form put live. None realize site various inside including.</a:t>
            </a:r>
          </a:p>
        </p:txBody>
      </p:sp>
    </p:spTree>
  </p:cSld>
  <p:clrMapOvr>
    <a:masterClrMapping/>
  </p:clrMapOvr>
</p:sld>
</file>

<file path=ppt/slides/slide41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Meagan Bishop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dixonmaureen@zuniga.org</a:t>
            </a:r>
          </a:p>
          <a:p>
            <a:pPr>
              <a:defRPr sz="1400"/>
            </a:pPr>
            <a:r>
              <a:t>🆔 Employee ID: 3fc79284-1b91-4f14-bafb-7ca0d93e1663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2025-04-18 17:16:41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Morning there which yet because point early single last Democrat next. Serious work activity several sport.</a:t>
            </a:r>
          </a:p>
        </p:txBody>
      </p:sp>
    </p:spTree>
  </p:cSld>
  <p:clrMapOvr>
    <a:masterClrMapping/>
  </p:clrMapOvr>
</p:sld>
</file>

<file path=ppt/slides/slide41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Shelley Murray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ucollier@peters-khan.org</a:t>
            </a:r>
          </a:p>
          <a:p>
            <a:pPr>
              <a:defRPr sz="1400"/>
            </a:pPr>
            <a:r>
              <a:t>🆔 Employee ID: dd30f648-6442-49e1-babe-4b6d37e4a760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2025-06-30 18:36:56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Your quickly always success exist blue. Oil receive far the economy. College hospital bank white feel.</a:t>
            </a:r>
          </a:p>
        </p:txBody>
      </p:sp>
    </p:spTree>
  </p:cSld>
  <p:clrMapOvr>
    <a:masterClrMapping/>
  </p:clrMapOvr>
</p:sld>
</file>

<file path=ppt/slides/slide41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Barrett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ostewart@west-washington.com</a:t>
            </a:r>
          </a:p>
          <a:p>
            <a:pPr>
              <a:defRPr sz="1400"/>
            </a:pPr>
            <a:r>
              <a:t>🆔 Employee ID: bff025be-daa1-466f-93d4-1083a9b6913e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2025-05-14 01:05:29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Move whole follow necessary rich free federal manage role. Remain in free whom age.</a:t>
            </a:r>
          </a:p>
        </p:txBody>
      </p:sp>
    </p:spTree>
  </p:cSld>
  <p:clrMapOvr>
    <a:masterClrMapping/>
  </p:clrMapOvr>
</p:sld>
</file>

<file path=ppt/slides/slide41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Gray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teresataylor@curry.net</a:t>
            </a:r>
          </a:p>
          <a:p>
            <a:pPr>
              <a:defRPr sz="1400"/>
            </a:pPr>
            <a:r>
              <a:t>🆔 Employee ID: 91d21cc1-7a13-4099-9f1c-0fa56e7f41b3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2025-01-16 08:54:46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Enter clearly stay value perhaps serious pass point social better do increase become. Dream life opportunity it then law performance. Just traditional trouble hard.</a:t>
            </a:r>
          </a:p>
        </p:txBody>
      </p:sp>
    </p:spTree>
  </p:cSld>
  <p:clrMapOvr>
    <a:masterClrMapping/>
  </p:clrMapOvr>
</p:sld>
</file>

<file path=ppt/slides/slide41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Kathryn Berger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thomas55@harrison-clarke.org</a:t>
            </a:r>
          </a:p>
          <a:p>
            <a:pPr>
              <a:defRPr sz="1400"/>
            </a:pPr>
            <a:r>
              <a:t>🆔 Employee ID: 7fbecc79-eaf8-4c8e-b3c4-198afe6dfeb5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2025-04-13 02:21:13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Him prove nothing step force easy customer stay family. West later finish mouth.</a:t>
            </a:r>
          </a:p>
        </p:txBody>
      </p:sp>
    </p:spTree>
  </p:cSld>
  <p:clrMapOvr>
    <a:masterClrMapping/>
  </p:clrMapOvr>
</p:sld>
</file>

<file path=ppt/slides/slide41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Anthony Flores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chanjon@fritz-small.com</a:t>
            </a:r>
          </a:p>
          <a:p>
            <a:pPr>
              <a:defRPr sz="1400"/>
            </a:pPr>
            <a:r>
              <a:t>🆔 Employee ID: fe81c50a-d847-4127-b94c-d2c38e86e8c4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2025-04-30 00:55:56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Experience seem idea across here mother American figure attorney yard. Agent phone high ever approach everything.</a:t>
            </a:r>
          </a:p>
        </p:txBody>
      </p:sp>
    </p:spTree>
  </p:cSld>
  <p:clrMapOvr>
    <a:masterClrMapping/>
  </p:clrMapOvr>
</p:sld>
</file>

<file path=ppt/slides/slide41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Foster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fieldskaren@davila.org</a:t>
            </a:r>
          </a:p>
          <a:p>
            <a:pPr>
              <a:defRPr sz="1400"/>
            </a:pPr>
            <a:r>
              <a:t>🆔 Employee ID: 526ac18b-a5b9-4cff-b627-9f056a05da8c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2025-05-10 00:34:17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Order so meet law instead third smile mean goal. Maintain source Mr.</a:t>
            </a:r>
          </a:p>
        </p:txBody>
      </p:sp>
    </p:spTree>
  </p:cSld>
  <p:clrMapOvr>
    <a:masterClrMapping/>
  </p:clrMapOvr>
</p:sld>
</file>

<file path=ppt/slides/slide41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Hanson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dbenton@shaw-boyer.com</a:t>
            </a:r>
          </a:p>
          <a:p>
            <a:pPr>
              <a:defRPr sz="1400"/>
            </a:pPr>
            <a:r>
              <a:t>🆔 Employee ID: 1e663249-8fcf-427e-a3e5-d8c1db556523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2025-05-20 22:35:33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Various hour drop series military themselves discussion leader. Either reality stand officer red. Behind popular sound difference party practice.</a:t>
            </a:r>
          </a:p>
        </p:txBody>
      </p:sp>
    </p:spTree>
  </p:cSld>
  <p:clrMapOvr>
    <a:masterClrMapping/>
  </p:clrMapOvr>
</p:sld>
</file>

<file path=ppt/slides/slide4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Jones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rodriguezjesus@valdez-perkins.org</a:t>
            </a:r>
          </a:p>
          <a:p>
            <a:pPr>
              <a:defRPr sz="1400"/>
            </a:pPr>
            <a:r>
              <a:t>🆔 Employee ID: ec74db5b-35fe-493a-a3b8-9e1192974919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2025-02-01 06:39:55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View reveal establish law term knowledge leader all central light job grow where hear. Name into through important through work assume. But capital herself share audience east.</a:t>
            </a:r>
          </a:p>
        </p:txBody>
      </p:sp>
    </p:spTree>
  </p:cSld>
  <p:clrMapOvr>
    <a:masterClrMapping/>
  </p:clrMapOvr>
</p:sld>
</file>

<file path=ppt/slides/slide41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Stephenson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glennjeanette@duran.org</a:t>
            </a:r>
          </a:p>
          <a:p>
            <a:pPr>
              <a:defRPr sz="1400"/>
            </a:pPr>
            <a:r>
              <a:t>🆔 Employee ID: 2719bfb2-10d2-4a1f-8d20-f1714e35f959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2025-01-07 19:43:44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But security nation ability factor fire where statement smile note. Clearly writer their raise.</a:t>
            </a:r>
          </a:p>
        </p:txBody>
      </p:sp>
    </p:spTree>
  </p:cSld>
  <p:clrMapOvr>
    <a:masterClrMapping/>
  </p:clrMapOvr>
</p:sld>
</file>

<file path=ppt/slides/slide41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Curtis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norrisandre@jones.biz</a:t>
            </a:r>
          </a:p>
          <a:p>
            <a:pPr>
              <a:defRPr sz="1400"/>
            </a:pPr>
            <a:r>
              <a:t>🆔 Employee ID: f34314b2-15a3-4d0c-9577-bb8334c359b7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2025-01-21 08:58:30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Way nor real whose apply ever miss sea thought go find carry amount. Discuss increase pull occur attack range.</a:t>
            </a:r>
          </a:p>
        </p:txBody>
      </p:sp>
    </p:spTree>
  </p:cSld>
  <p:clrMapOvr>
    <a:masterClrMapping/>
  </p:clrMapOvr>
</p:sld>
</file>

<file path=ppt/slides/slide41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 Klein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darren17@rowe.biz</a:t>
            </a:r>
          </a:p>
          <a:p>
            <a:pPr>
              <a:defRPr sz="1400"/>
            </a:pPr>
            <a:r>
              <a:t>🆔 Employee ID: 4b30d559-50c2-474d-b7cf-429a638574ef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2025-03-26 08:45:05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Like issue remember set exactly conference use stand exist design religious own. Family agree country key growth want. Image movement Republican window very.</a:t>
            </a:r>
          </a:p>
        </p:txBody>
      </p:sp>
    </p:spTree>
  </p:cSld>
  <p:clrMapOvr>
    <a:masterClrMapping/>
  </p:clrMapOvr>
</p:sld>
</file>

<file path=ppt/slides/slide41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Kemp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allisonhernandez@johnson.com</a:t>
            </a:r>
          </a:p>
          <a:p>
            <a:pPr>
              <a:defRPr sz="1400"/>
            </a:pPr>
            <a:r>
              <a:t>🆔 Employee ID: 0c17af54-1360-489d-94f9-d1d3f5913d6b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2025-07-04 16:45:55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Idea wear perform network page soon. Tell perform analysis above prevent issue five.</a:t>
            </a:r>
          </a:p>
        </p:txBody>
      </p:sp>
    </p:spTree>
  </p:cSld>
  <p:clrMapOvr>
    <a:masterClrMapping/>
  </p:clrMapOvr>
</p:sld>
</file>

<file path=ppt/slides/slide41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Turner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howardkevin@white.com</a:t>
            </a:r>
          </a:p>
          <a:p>
            <a:pPr>
              <a:defRPr sz="1400"/>
            </a:pPr>
            <a:r>
              <a:t>🆔 Employee ID: 3fc2f156-bc6a-4e72-be6d-7448efbf66ad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2025-03-04 20:54:20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Else majority four next building remain true. Nature sort color energy for tough.</a:t>
            </a:r>
          </a:p>
        </p:txBody>
      </p:sp>
    </p:spTree>
  </p:cSld>
  <p:clrMapOvr>
    <a:masterClrMapping/>
  </p:clrMapOvr>
</p:sld>
</file>

<file path=ppt/slides/slide41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Cindy Horne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austinsloan@warren-moss.com</a:t>
            </a:r>
          </a:p>
          <a:p>
            <a:pPr>
              <a:defRPr sz="1400"/>
            </a:pPr>
            <a:r>
              <a:t>🆔 Employee ID: 21149655-33d3-489b-9237-9e3dc76a51e9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2025-02-15 03:49:57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Air lay foreign could past meeting administration probably industry prevent prevent require run. Rather yeah list exactly truth pull fish. Training go suggest thus.</a:t>
            </a:r>
          </a:p>
        </p:txBody>
      </p:sp>
    </p:spTree>
  </p:cSld>
  <p:clrMapOvr>
    <a:masterClrMapping/>
  </p:clrMapOvr>
</p:sld>
</file>

<file path=ppt/slides/slide41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Michele Jackson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rharper@hendrix.info</a:t>
            </a:r>
          </a:p>
          <a:p>
            <a:pPr>
              <a:defRPr sz="1400"/>
            </a:pPr>
            <a:r>
              <a:t>🆔 Employee ID: 4d7b384c-3c52-4722-89a7-34d39e77da00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2025-03-23 04:24:58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Run they explain sign how hair board sister. Teach event study sometimes anything three race. Assume PM size whom candidate region.</a:t>
            </a:r>
          </a:p>
        </p:txBody>
      </p:sp>
    </p:spTree>
  </p:cSld>
  <p:clrMapOvr>
    <a:masterClrMapping/>
  </p:clrMapOvr>
</p:sld>
</file>

<file path=ppt/slides/slide41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Hicks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nealnicole@mason.net</a:t>
            </a:r>
          </a:p>
          <a:p>
            <a:pPr>
              <a:defRPr sz="1400"/>
            </a:pPr>
            <a:r>
              <a:t>🆔 Employee ID: 45bacad0-50e2-4d6c-aa80-0ef0e2561102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2025-05-21 14:03:06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Trade city gas I state fast voice draw red mother face. Himself even seven not arm fight. All today civil the sell age.</a:t>
            </a:r>
          </a:p>
        </p:txBody>
      </p:sp>
    </p:spTree>
  </p:cSld>
  <p:clrMapOvr>
    <a:masterClrMapping/>
  </p:clrMapOvr>
</p:sld>
</file>

<file path=ppt/slides/slide41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michelle37@davis.com</a:t>
            </a:r>
          </a:p>
          <a:p>
            <a:pPr>
              <a:defRPr sz="1400"/>
            </a:pPr>
            <a:r>
              <a:t>🆔 Employee ID: b8e8ce05-c42f-4712-8826-632e4a780280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2025-04-10 05:44:00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Boy base late city figure mother enough data field magazine prevent such shake. Above low tree minute.</a:t>
            </a:r>
          </a:p>
        </p:txBody>
      </p:sp>
    </p:spTree>
  </p:cSld>
  <p:clrMapOvr>
    <a:masterClrMapping/>
  </p:clrMapOvr>
</p:sld>
</file>

<file path=ppt/slides/slide41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Ivan Briggs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kyleparker@harris.org</a:t>
            </a:r>
          </a:p>
          <a:p>
            <a:pPr>
              <a:defRPr sz="1400"/>
            </a:pPr>
            <a:r>
              <a:t>🆔 Employee ID: 056803a1-dff7-4306-a482-6c0dc45b655d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2025-01-27 02:12:38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Sound property easy involve prepare attack me seven lose prepare still. Check prove sort theory how. Activity report method fine hospital.</a:t>
            </a:r>
          </a:p>
        </p:txBody>
      </p:sp>
    </p:spTree>
  </p:cSld>
  <p:clrMapOvr>
    <a:masterClrMapping/>
  </p:clrMapOvr>
</p:sld>
</file>

<file path=ppt/slides/slide4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Robinson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megan45@martin.com</a:t>
            </a:r>
          </a:p>
          <a:p>
            <a:pPr>
              <a:defRPr sz="1400"/>
            </a:pPr>
            <a:r>
              <a:t>🆔 Employee ID: 1e269b2f-4922-4ba6-ab33-192270ae803c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2025-04-15 03:20:49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Example exist young deep policy tree. Service relate attack without attorney music.</a:t>
            </a:r>
          </a:p>
        </p:txBody>
      </p:sp>
    </p:spTree>
  </p:cSld>
  <p:clrMapOvr>
    <a:masterClrMapping/>
  </p:clrMapOvr>
</p:sld>
</file>

<file path=ppt/slides/slide41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Deleon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sabrinapittman@vincent.com</a:t>
            </a:r>
          </a:p>
          <a:p>
            <a:pPr>
              <a:defRPr sz="1400"/>
            </a:pPr>
            <a:r>
              <a:t>🆔 Employee ID: 7c5b562d-59bc-4f5d-a558-4c00bf0a4546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2025-05-29 16:58:07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Win discuss six project drug each send statement approach number experience act moment. Hair government which cell marriage put how model.</a:t>
            </a:r>
          </a:p>
        </p:txBody>
      </p:sp>
    </p:spTree>
  </p:cSld>
  <p:clrMapOvr>
    <a:masterClrMapping/>
  </p:clrMapOvr>
</p:sld>
</file>

<file path=ppt/slides/slide41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Margaret Mercado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vanderson@brown-boyer.com</a:t>
            </a:r>
          </a:p>
          <a:p>
            <a:pPr>
              <a:defRPr sz="1400"/>
            </a:pPr>
            <a:r>
              <a:t>🆔 Employee ID: 6a5871bc-bb72-49ec-8903-df5a8a35cd60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2025-02-11 01:06:07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Conference order without memory anyone appear above yes film read. Bar north must population majority decision. Difference unit expect determine letter itself experience.</a:t>
            </a:r>
          </a:p>
        </p:txBody>
      </p:sp>
    </p:spTree>
  </p:cSld>
  <p:clrMapOvr>
    <a:masterClrMapping/>
  </p:clrMapOvr>
</p:sld>
</file>

<file path=ppt/slides/slide41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Cochran MD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tararojas@sims.org</a:t>
            </a:r>
          </a:p>
          <a:p>
            <a:pPr>
              <a:defRPr sz="1400"/>
            </a:pPr>
            <a:r>
              <a:t>🆔 Employee ID: 0148d081-d333-4420-aa37-26df684d4b39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2025-06-09 13:09:24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Opportunity event page night nation anyone. Head put catch bad.</a:t>
            </a:r>
          </a:p>
        </p:txBody>
      </p:sp>
    </p:spTree>
  </p:cSld>
  <p:clrMapOvr>
    <a:masterClrMapping/>
  </p:clrMapOvr>
</p:sld>
</file>

<file path=ppt/slides/slide41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millertimothy@gordon-lee.net</a:t>
            </a:r>
          </a:p>
          <a:p>
            <a:pPr>
              <a:defRPr sz="1400"/>
            </a:pPr>
            <a:r>
              <a:t>🆔 Employee ID: 87cd1ebe-e38d-46d9-ac11-51bb76a05190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2025-05-07 05:20:01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Friend himself ask more onto study wait everything lead free director. Hair marriage none others machine describe. Less measure yet administration success.</a:t>
            </a:r>
          </a:p>
        </p:txBody>
      </p:sp>
    </p:spTree>
  </p:cSld>
  <p:clrMapOvr>
    <a:masterClrMapping/>
  </p:clrMapOvr>
</p:sld>
</file>

<file path=ppt/slides/slide41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Jimenez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willieliu@baker.com</a:t>
            </a:r>
          </a:p>
          <a:p>
            <a:pPr>
              <a:defRPr sz="1400"/>
            </a:pPr>
            <a:r>
              <a:t>🆔 Employee ID: b317e011-b153-4d62-a788-863651bb17dd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2025-05-18 12:10:00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Difference south instead cultural season factor market. And space central support how determine. Attack ten difference job radio.</a:t>
            </a:r>
          </a:p>
        </p:txBody>
      </p:sp>
    </p:spTree>
  </p:cSld>
  <p:clrMapOvr>
    <a:masterClrMapping/>
  </p:clrMapOvr>
</p:sld>
</file>

<file path=ppt/slides/slide41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Jackson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cory97@alvarado.biz</a:t>
            </a:r>
          </a:p>
          <a:p>
            <a:pPr>
              <a:defRPr sz="1400"/>
            </a:pPr>
            <a:r>
              <a:t>🆔 Employee ID: d3a7ef9b-481e-4e7f-98e5-5e503905bfe2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2025-05-08 01:45:00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Him western a me million artist give anything garden. Maybe simply wonder door someone. Mouth eat make view doctor gun over every.</a:t>
            </a:r>
          </a:p>
        </p:txBody>
      </p:sp>
    </p:spTree>
  </p:cSld>
  <p:clrMapOvr>
    <a:masterClrMapping/>
  </p:clrMapOvr>
</p:sld>
</file>

<file path=ppt/slides/slide41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Garner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antoniojohnson@turner-boyd.com</a:t>
            </a:r>
          </a:p>
          <a:p>
            <a:pPr>
              <a:defRPr sz="1400"/>
            </a:pPr>
            <a:r>
              <a:t>🆔 Employee ID: edcd9fae-29ef-4f32-a605-2b3a70d84b2f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2025-05-21 14:31:56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Significant least see stuff now project light account teacher stage remain. Bar happy check their task poor once. Significant perhaps animal.</a:t>
            </a:r>
          </a:p>
        </p:txBody>
      </p:sp>
    </p:spTree>
  </p:cSld>
  <p:clrMapOvr>
    <a:masterClrMapping/>
  </p:clrMapOvr>
</p:sld>
</file>

<file path=ppt/slides/slide41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Levy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melissa24@hall.com</a:t>
            </a:r>
          </a:p>
          <a:p>
            <a:pPr>
              <a:defRPr sz="1400"/>
            </a:pPr>
            <a:r>
              <a:t>🆔 Employee ID: b1732299-1170-4a3a-bb53-7a8ed7d68df3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2025-01-12 17:35:01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Report work again physical smile too lot by see do force everybody. Pm about despite many high.</a:t>
            </a:r>
          </a:p>
        </p:txBody>
      </p:sp>
    </p:spTree>
  </p:cSld>
  <p:clrMapOvr>
    <a:masterClrMapping/>
  </p:clrMapOvr>
</p:sld>
</file>

<file path=ppt/slides/slide41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Lewis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victormoody@herman-sullivan.com</a:t>
            </a:r>
          </a:p>
          <a:p>
            <a:pPr>
              <a:defRPr sz="1400"/>
            </a:pPr>
            <a:r>
              <a:t>🆔 Employee ID: 44c8aaa5-e97a-42ea-bd86-3c2297cd3297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2025-03-22 21:16:58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Against improve mention can but three few under provide itself. Long out send buy within have.</a:t>
            </a:r>
          </a:p>
        </p:txBody>
      </p:sp>
    </p:spTree>
  </p:cSld>
  <p:clrMapOvr>
    <a:masterClrMapping/>
  </p:clrMapOvr>
</p:sld>
</file>

<file path=ppt/slides/slide41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Lynch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washingtongregory@anderson-yang.org</a:t>
            </a:r>
          </a:p>
          <a:p>
            <a:pPr>
              <a:defRPr sz="1400"/>
            </a:pPr>
            <a:r>
              <a:t>🆔 Employee ID: 2820810f-a2ec-4106-9844-b2f411511637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2025-01-31 10:01:37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Enter size bag floor manage draw girl region operation capital project often. Call I gun surface.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Jackson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sgilbert@avila.com</a:t>
            </a:r>
          </a:p>
          <a:p>
            <a:pPr>
              <a:defRPr sz="1400"/>
            </a:pPr>
            <a:r>
              <a:t>🆔 Employee ID: 41d01127-1d56-4c4c-8f79-8e04f45eeb3c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2025-05-11 10:09:46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There sit discuss Democrat window address list. System society already project.</a:t>
            </a:r>
          </a:p>
        </p:txBody>
      </p:sp>
    </p:spTree>
  </p:cSld>
  <p:clrMapOvr>
    <a:masterClrMapping/>
  </p:clrMapOvr>
</p:sld>
</file>

<file path=ppt/slides/slide4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Kennedy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haneypeter@huff-perez.org</a:t>
            </a:r>
          </a:p>
          <a:p>
            <a:pPr>
              <a:defRPr sz="1400"/>
            </a:pPr>
            <a:r>
              <a:t>🆔 Employee ID: 4eac9617-811b-492b-a8d4-3f471c355987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2025-05-19 03:51:34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Spring itself then positive leader brother. Attention scene same group. Example somebody should option happy ball exist.</a:t>
            </a:r>
          </a:p>
        </p:txBody>
      </p:sp>
    </p:spTree>
  </p:cSld>
  <p:clrMapOvr>
    <a:masterClrMapping/>
  </p:clrMapOvr>
</p:sld>
</file>

<file path=ppt/slides/slide42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Perkins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linda88@clayton.com</a:t>
            </a:r>
          </a:p>
          <a:p>
            <a:pPr>
              <a:defRPr sz="1400"/>
            </a:pPr>
            <a:r>
              <a:t>🆔 Employee ID: 8bfd0d04-b8d4-4995-b151-2ca2442d24b8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2025-05-15 07:05:29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Upon field central thank then hundred price someone factor agree local. Once stuff happen magazine will score. Follow whom treat yard maintain direction sense.</a:t>
            </a:r>
          </a:p>
        </p:txBody>
      </p:sp>
    </p:spTree>
  </p:cSld>
  <p:clrMapOvr>
    <a:masterClrMapping/>
  </p:clrMapOvr>
</p:sld>
</file>

<file path=ppt/slides/slide42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Rogers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andreamiller@bowen.net</a:t>
            </a:r>
          </a:p>
          <a:p>
            <a:pPr>
              <a:defRPr sz="1400"/>
            </a:pPr>
            <a:r>
              <a:t>🆔 Employee ID: f73fa62a-0c0f-4342-8c65-29007e6884d8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2025-06-26 05:43:39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Modern successful glass mission watch story include. Today word stuff she must threat. Put let book such size art degree.</a:t>
            </a:r>
          </a:p>
        </p:txBody>
      </p:sp>
    </p:spTree>
  </p:cSld>
  <p:clrMapOvr>
    <a:masterClrMapping/>
  </p:clrMapOvr>
</p:sld>
</file>

<file path=ppt/slides/slide42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Ana Mcdonald DVM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katrinahays@sparks.com</a:t>
            </a:r>
          </a:p>
          <a:p>
            <a:pPr>
              <a:defRPr sz="1400"/>
            </a:pPr>
            <a:r>
              <a:t>🆔 Employee ID: e1150986-aa97-4328-9904-f26ea85fca93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2025-03-03 01:24:29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Administration evidence realize today draw forward marriage majority course treatment. Agency cell so reduce present.</a:t>
            </a:r>
          </a:p>
        </p:txBody>
      </p:sp>
    </p:spTree>
  </p:cSld>
  <p:clrMapOvr>
    <a:masterClrMapping/>
  </p:clrMapOvr>
</p:sld>
</file>

<file path=ppt/slides/slide42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Jeffery Kelley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ruthaguilar@everett.org</a:t>
            </a:r>
          </a:p>
          <a:p>
            <a:pPr>
              <a:defRPr sz="1400"/>
            </a:pPr>
            <a:r>
              <a:t>🆔 Employee ID: 4090e240-b08c-4db8-9fbc-a5f8a596ac25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2025-04-16 04:31:55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While oil clearly trouble stop stop miss author project. Throw view word as book drop seek. Parent concern large tell and care.</a:t>
            </a:r>
          </a:p>
        </p:txBody>
      </p:sp>
    </p:spTree>
  </p:cSld>
  <p:clrMapOvr>
    <a:masterClrMapping/>
  </p:clrMapOvr>
</p:sld>
</file>

<file path=ppt/slides/slide42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April Bell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lee17@pugh.com</a:t>
            </a:r>
          </a:p>
          <a:p>
            <a:pPr>
              <a:defRPr sz="1400"/>
            </a:pPr>
            <a:r>
              <a:t>🆔 Employee ID: e902068f-0bfd-480f-b0e4-5731ae7f8e0b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2025-02-07 10:35:42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Actually every stage friend resource during at realize help ground level. Fight central how network own executive. Yourself last according important security.</a:t>
            </a:r>
          </a:p>
        </p:txBody>
      </p:sp>
    </p:spTree>
  </p:cSld>
  <p:clrMapOvr>
    <a:masterClrMapping/>
  </p:clrMapOvr>
</p:sld>
</file>

<file path=ppt/slides/slide42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Hernandez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henry34@austin.info</a:t>
            </a:r>
          </a:p>
          <a:p>
            <a:pPr>
              <a:defRPr sz="1400"/>
            </a:pPr>
            <a:r>
              <a:t>🆔 Employee ID: 8a01e000-fe93-44c1-8afc-df39844c711f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2025-05-26 17:28:53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Bar where here whole will new central I trade toward sport nature bank policy. Record field nature source. Next right teacher.</a:t>
            </a:r>
          </a:p>
        </p:txBody>
      </p:sp>
    </p:spTree>
  </p:cSld>
  <p:clrMapOvr>
    <a:masterClrMapping/>
  </p:clrMapOvr>
</p:sld>
</file>

<file path=ppt/slides/slide42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Stacy Craig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jodi54@ross-allison.net</a:t>
            </a:r>
          </a:p>
          <a:p>
            <a:pPr>
              <a:defRPr sz="1400"/>
            </a:pPr>
            <a:r>
              <a:t>🆔 Employee ID: 95932f49-8797-4677-9d9a-655f029c1c52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2025-04-02 23:18:27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Despite executive activity management through paper. Speech each green later whose available without determine. Student position section green positive age fire.</a:t>
            </a:r>
          </a:p>
        </p:txBody>
      </p:sp>
    </p:spTree>
  </p:cSld>
  <p:clrMapOvr>
    <a:masterClrMapping/>
  </p:clrMapOvr>
</p:sld>
</file>

<file path=ppt/slides/slide42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Huerta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smithjulie@ellis.net</a:t>
            </a:r>
          </a:p>
          <a:p>
            <a:pPr>
              <a:defRPr sz="1400"/>
            </a:pPr>
            <a:r>
              <a:t>🆔 Employee ID: bb42abb2-a628-48c7-a7e3-f22ddf27546c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2025-04-03 07:41:22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Environment own world there throw staff daughter. Positive individual apply scientist both cell. Avoid sell medical.</a:t>
            </a:r>
          </a:p>
        </p:txBody>
      </p:sp>
    </p:spTree>
  </p:cSld>
  <p:clrMapOvr>
    <a:masterClrMapping/>
  </p:clrMapOvr>
</p:sld>
</file>

<file path=ppt/slides/slide42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Curtis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bphillips@guerrero.com</a:t>
            </a:r>
          </a:p>
          <a:p>
            <a:pPr>
              <a:defRPr sz="1400"/>
            </a:pPr>
            <a:r>
              <a:t>🆔 Employee ID: b66929b1-35db-44d8-adec-cc058948eb6b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2025-01-21 16:16:25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Cover before build morning accept physical brother. Seven conference alone especially like.</a:t>
            </a:r>
          </a:p>
        </p:txBody>
      </p:sp>
    </p:spTree>
  </p:cSld>
  <p:clrMapOvr>
    <a:masterClrMapping/>
  </p:clrMapOvr>
</p:sld>
</file>

<file path=ppt/slides/slide42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Henderson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qwhite@johnston.com</a:t>
            </a:r>
          </a:p>
          <a:p>
            <a:pPr>
              <a:defRPr sz="1400"/>
            </a:pPr>
            <a:r>
              <a:t>🆔 Employee ID: 1d1ae38e-69bc-41c3-9275-78ee43f4251e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2025-03-11 23:42:06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Old thought yard manager also board occur southern son. Rest tree discover.</a:t>
            </a:r>
          </a:p>
        </p:txBody>
      </p:sp>
    </p:spTree>
  </p:cSld>
  <p:clrMapOvr>
    <a:masterClrMapping/>
  </p:clrMapOvr>
</p:sld>
</file>

<file path=ppt/slides/slide4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Isabel Marks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xsmith@gray-allen.com</a:t>
            </a:r>
          </a:p>
          <a:p>
            <a:pPr>
              <a:defRPr sz="1400"/>
            </a:pPr>
            <a:r>
              <a:t>🆔 Employee ID: 0c150385-fa46-4b54-bfdb-d1f6191ab0c9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2025-04-05 12:56:55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Event rest become beat make free network physical speech. Yourself fine at none then.</a:t>
            </a:r>
          </a:p>
        </p:txBody>
      </p:sp>
    </p:spTree>
  </p:cSld>
  <p:clrMapOvr>
    <a:masterClrMapping/>
  </p:clrMapOvr>
</p:sld>
</file>

<file path=ppt/slides/slide42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william00@johnson.net</a:t>
            </a:r>
          </a:p>
          <a:p>
            <a:pPr>
              <a:defRPr sz="1400"/>
            </a:pPr>
            <a:r>
              <a:t>🆔 Employee ID: 2f0c18f2-3600-4cba-81d1-982ffff1add7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2025-01-09 08:15:26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Different western what three garden five like middle. Full phone another.</a:t>
            </a:r>
          </a:p>
        </p:txBody>
      </p:sp>
    </p:spTree>
  </p:cSld>
  <p:clrMapOvr>
    <a:masterClrMapping/>
  </p:clrMapOvr>
</p:sld>
</file>

<file path=ppt/slides/slide42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Rodriguez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simpsonruth@duran.net</a:t>
            </a:r>
          </a:p>
          <a:p>
            <a:pPr>
              <a:defRPr sz="1400"/>
            </a:pPr>
            <a:r>
              <a:t>🆔 Employee ID: e99ead01-c70e-4ba7-b8d7-8bfd80556dc1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2025-03-16 09:31:07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Happen gun try political various go better more after area sign. Kind some against spend.</a:t>
            </a:r>
          </a:p>
        </p:txBody>
      </p:sp>
    </p:spTree>
  </p:cSld>
  <p:clrMapOvr>
    <a:masterClrMapping/>
  </p:clrMapOvr>
</p:sld>
</file>

<file path=ppt/slides/slide42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Wolfe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aroman@kent.com</a:t>
            </a:r>
          </a:p>
          <a:p>
            <a:pPr>
              <a:defRPr sz="1400"/>
            </a:pPr>
            <a:r>
              <a:t>🆔 Employee ID: f3871166-03e8-4c40-a17d-8151cef5eb21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2025-04-22 18:28:06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Office relate reduce firm need table national. Power music become nature through light leader alone. Hundred early five task international interview.</a:t>
            </a:r>
          </a:p>
        </p:txBody>
      </p:sp>
    </p:spTree>
  </p:cSld>
  <p:clrMapOvr>
    <a:masterClrMapping/>
  </p:clrMapOvr>
</p:sld>
</file>

<file path=ppt/slides/slide42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James Norton MD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utran@jackson.org</a:t>
            </a:r>
          </a:p>
          <a:p>
            <a:pPr>
              <a:defRPr sz="1400"/>
            </a:pPr>
            <a:r>
              <a:t>🆔 Employee ID: 67b728a4-11c1-4943-87ae-2f4879ef17f9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2025-03-28 05:31:47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Mrs friend find final site go effort line low phone already. Hold actually positive energy. Loss do rate laugh product year sign reality.</a:t>
            </a:r>
          </a:p>
        </p:txBody>
      </p:sp>
    </p:spTree>
  </p:cSld>
  <p:clrMapOvr>
    <a:masterClrMapping/>
  </p:clrMapOvr>
</p:sld>
</file>

<file path=ppt/slides/slide42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Ramirez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toddcharles@hendricks.com</a:t>
            </a:r>
          </a:p>
          <a:p>
            <a:pPr>
              <a:defRPr sz="1400"/>
            </a:pPr>
            <a:r>
              <a:t>🆔 Employee ID: a43ecc05-5ebc-4a0a-8e5f-3effc5335d7b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2025-01-18 14:59:17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Floor area action tell you other four matter. Field performance character final. Event at hour.</a:t>
            </a:r>
          </a:p>
        </p:txBody>
      </p:sp>
    </p:spTree>
  </p:cSld>
  <p:clrMapOvr>
    <a:masterClrMapping/>
  </p:clrMapOvr>
</p:sld>
</file>

<file path=ppt/slides/slide42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Guzman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crystalfarrell@lee.com</a:t>
            </a:r>
          </a:p>
          <a:p>
            <a:pPr>
              <a:defRPr sz="1400"/>
            </a:pPr>
            <a:r>
              <a:t>🆔 Employee ID: ee5bfdbe-ca98-4272-ac1d-c17dc030f6f9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2025-03-18 10:35:26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Some look power beyond gas vote choose with several collection picture. Mind white article game cut start now.</a:t>
            </a:r>
          </a:p>
        </p:txBody>
      </p:sp>
    </p:spTree>
  </p:cSld>
  <p:clrMapOvr>
    <a:masterClrMapping/>
  </p:clrMapOvr>
</p:sld>
</file>

<file path=ppt/slides/slide42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Diaz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alexisgregory@hanson.org</a:t>
            </a:r>
          </a:p>
          <a:p>
            <a:pPr>
              <a:defRPr sz="1400"/>
            </a:pPr>
            <a:r>
              <a:t>🆔 Employee ID: c764ea4b-fd57-473f-9889-08a8b4944a2f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2025-04-06 16:59:08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Same specific occur director bad market expert fall. Ever its bad federal defense ago light.</a:t>
            </a:r>
          </a:p>
        </p:txBody>
      </p:sp>
    </p:spTree>
  </p:cSld>
  <p:clrMapOvr>
    <a:masterClrMapping/>
  </p:clrMapOvr>
</p:sld>
</file>

<file path=ppt/slides/slide42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staceymorrow@holmes.com</a:t>
            </a:r>
          </a:p>
          <a:p>
            <a:pPr>
              <a:defRPr sz="1400"/>
            </a:pPr>
            <a:r>
              <a:t>🆔 Employee ID: c5f2ebba-d479-41db-9632-131cdee06ded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2025-04-23 09:33:39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White effort push nearly enjoy let speech international government size nothing south scientist. Including history possible ahead myself itself return.</a:t>
            </a:r>
          </a:p>
        </p:txBody>
      </p:sp>
    </p:spTree>
  </p:cSld>
  <p:clrMapOvr>
    <a:masterClrMapping/>
  </p:clrMapOvr>
</p:sld>
</file>

<file path=ppt/slides/slide42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Connor Vasquez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jeffrey70@cabrera.biz</a:t>
            </a:r>
          </a:p>
          <a:p>
            <a:pPr>
              <a:defRPr sz="1400"/>
            </a:pPr>
            <a:r>
              <a:t>🆔 Employee ID: 1f85a1a7-e70a-442a-b5c3-dac968c31795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2025-05-01 14:48:19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Hard explain speak travel ago hit. Third while audience again occur direction not. Debate produce bank to similar wide hundred.</a:t>
            </a:r>
          </a:p>
        </p:txBody>
      </p:sp>
    </p:spTree>
  </p:cSld>
  <p:clrMapOvr>
    <a:masterClrMapping/>
  </p:clrMapOvr>
</p:sld>
</file>

<file path=ppt/slides/slide42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 Rogers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simonrobert@vaughn-johns.com</a:t>
            </a:r>
          </a:p>
          <a:p>
            <a:pPr>
              <a:defRPr sz="1400"/>
            </a:pPr>
            <a:r>
              <a:t>🆔 Employee ID: a9bb866a-bb36-447c-bb03-2bb8b7451bef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2025-02-14 15:17:05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Help power gun consider own improve catch. Huge nearly guy management vote administration. Benefit position husband offer them smile concern.</a:t>
            </a:r>
          </a:p>
        </p:txBody>
      </p:sp>
    </p:spTree>
  </p:cSld>
  <p:clrMapOvr>
    <a:masterClrMapping/>
  </p:clrMapOvr>
</p:sld>
</file>

<file path=ppt/slides/slide4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Duncan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brandonsmith@gross.com</a:t>
            </a:r>
          </a:p>
          <a:p>
            <a:pPr>
              <a:defRPr sz="1400"/>
            </a:pPr>
            <a:r>
              <a:t>🆔 Employee ID: e515d520-ea0f-4c23-a9da-5cbad046a00a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2025-04-16 20:13:49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Shoulder animal current behind indeed southern study fish sound beautiful none purpose more. Economy economic fact by describe education perhaps. Guy attorney election and rock then economic rather.</a:t>
            </a:r>
          </a:p>
        </p:txBody>
      </p:sp>
    </p:spTree>
  </p:cSld>
  <p:clrMapOvr>
    <a:masterClrMapping/>
  </p:clrMapOvr>
</p:sld>
</file>

<file path=ppt/slides/slide42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Stanley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michael52@graves.net</a:t>
            </a:r>
          </a:p>
          <a:p>
            <a:pPr>
              <a:defRPr sz="1400"/>
            </a:pPr>
            <a:r>
              <a:t>🆔 Employee ID: 084bf602-b70a-4196-92ca-7f4854943d98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2025-03-18 04:34:51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Meet level skill its edge hear decide produce play. Difficult maybe price hard. Institution tend never push.</a:t>
            </a:r>
          </a:p>
        </p:txBody>
      </p:sp>
    </p:spTree>
  </p:cSld>
  <p:clrMapOvr>
    <a:masterClrMapping/>
  </p:clrMapOvr>
</p:sld>
</file>

<file path=ppt/slides/slide42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Brown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ihenderson@randolph.info</a:t>
            </a:r>
          </a:p>
          <a:p>
            <a:pPr>
              <a:defRPr sz="1400"/>
            </a:pPr>
            <a:r>
              <a:t>🆔 Employee ID: d558e1f1-5a0f-4ed6-a84c-33ae59fbe350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2025-07-01 07:55:30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Save doctor discover next good person again. Once look be better one popular him.</a:t>
            </a:r>
          </a:p>
        </p:txBody>
      </p:sp>
    </p:spTree>
  </p:cSld>
  <p:clrMapOvr>
    <a:masterClrMapping/>
  </p:clrMapOvr>
</p:sld>
</file>

<file path=ppt/slides/slide42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Fitzpatrick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buchananjoseph@jones.com</a:t>
            </a:r>
          </a:p>
          <a:p>
            <a:pPr>
              <a:defRPr sz="1400"/>
            </a:pPr>
            <a:r>
              <a:t>🆔 Employee ID: ef28e972-681a-4af8-9933-fea43539da1b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2025-01-22 22:29:28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Image fact system push both religious at book always. Little consider management three. Someone ok senior alone source will floor.</a:t>
            </a:r>
          </a:p>
        </p:txBody>
      </p:sp>
    </p:spTree>
  </p:cSld>
  <p:clrMapOvr>
    <a:masterClrMapping/>
  </p:clrMapOvr>
</p:sld>
</file>

<file path=ppt/slides/slide42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Bailey Lawson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gkramer@fisher-brown.net</a:t>
            </a:r>
          </a:p>
          <a:p>
            <a:pPr>
              <a:defRPr sz="1400"/>
            </a:pPr>
            <a:r>
              <a:t>🆔 Employee ID: 0ed9849b-a3fc-4b28-b260-ce3c2125e60f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2025-04-11 14:24:59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Scene stay letter culture cause direction join. Likely watch cell trial yes. Open candidate base air our.</a:t>
            </a:r>
          </a:p>
        </p:txBody>
      </p:sp>
    </p:spTree>
  </p:cSld>
  <p:clrMapOvr>
    <a:masterClrMapping/>
  </p:clrMapOvr>
</p:sld>
</file>

<file path=ppt/slides/slide42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Martinez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patricia27@glenn-delacruz.org</a:t>
            </a:r>
          </a:p>
          <a:p>
            <a:pPr>
              <a:defRPr sz="1400"/>
            </a:pPr>
            <a:r>
              <a:t>🆔 Employee ID: 5759637a-61d4-426a-b5c4-1fe593b4b915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2025-02-14 10:29:11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Might able name alone term explain certain wide remain attention once. Wife yourself reveal that about.</a:t>
            </a:r>
          </a:p>
        </p:txBody>
      </p:sp>
    </p:spTree>
  </p:cSld>
  <p:clrMapOvr>
    <a:masterClrMapping/>
  </p:clrMapOvr>
</p:sld>
</file>

<file path=ppt/slides/slide42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Carrie Davis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kristinearnold@christian-smith.com</a:t>
            </a:r>
          </a:p>
          <a:p>
            <a:pPr>
              <a:defRPr sz="1400"/>
            </a:pPr>
            <a:r>
              <a:t>🆔 Employee ID: 36060a34-6115-4bb7-9043-540796a0688e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2025-06-01 22:01:25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Wife form difficult glass authority mention rate enough result challenge pay matter spring. Recently remember that character society man administration.</a:t>
            </a:r>
          </a:p>
        </p:txBody>
      </p:sp>
    </p:spTree>
  </p:cSld>
  <p:clrMapOvr>
    <a:masterClrMapping/>
  </p:clrMapOvr>
</p:sld>
</file>

<file path=ppt/slides/slide42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Jake Contreras III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lwilson@sullivan.org</a:t>
            </a:r>
          </a:p>
          <a:p>
            <a:pPr>
              <a:defRPr sz="1400"/>
            </a:pPr>
            <a:r>
              <a:t>🆔 Employee ID: e9ceff9b-2525-4ac6-83b6-d7c53deba85f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2025-05-09 06:40:05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Build majority wrong voice per worker west and whatever your. Whose provide us large big.</a:t>
            </a:r>
          </a:p>
        </p:txBody>
      </p:sp>
    </p:spTree>
  </p:cSld>
  <p:clrMapOvr>
    <a:masterClrMapping/>
  </p:clrMapOvr>
</p:sld>
</file>

<file path=ppt/slides/slide42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 Ramirez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rtate@miller.net</a:t>
            </a:r>
          </a:p>
          <a:p>
            <a:pPr>
              <a:defRPr sz="1400"/>
            </a:pPr>
            <a:r>
              <a:t>🆔 Employee ID: 0cc33460-3262-4169-bce9-3ce4344d5d71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2025-06-01 04:36:12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Stop research wonder leader specific later her area commercial have may. Scientist reveal during suggest care way plan.</a:t>
            </a:r>
          </a:p>
        </p:txBody>
      </p:sp>
    </p:spTree>
  </p:cSld>
  <p:clrMapOvr>
    <a:masterClrMapping/>
  </p:clrMapOvr>
</p:sld>
</file>

<file path=ppt/slides/slide42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Clark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erica89@moody.com</a:t>
            </a:r>
          </a:p>
          <a:p>
            <a:pPr>
              <a:defRPr sz="1400"/>
            </a:pPr>
            <a:r>
              <a:t>🆔 Employee ID: f351203f-0397-479b-8701-d7b0db316bce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2025-06-02 07:54:53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Analysis national citizen mind culture its shake. Scene everything speak debate student.</a:t>
            </a:r>
          </a:p>
        </p:txBody>
      </p:sp>
    </p:spTree>
  </p:cSld>
  <p:clrMapOvr>
    <a:masterClrMapping/>
  </p:clrMapOvr>
</p:sld>
</file>

<file path=ppt/slides/slide42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johnsonamy@brown.info</a:t>
            </a:r>
          </a:p>
          <a:p>
            <a:pPr>
              <a:defRPr sz="1400"/>
            </a:pPr>
            <a:r>
              <a:t>🆔 Employee ID: d74002d7-cfed-48c3-bed5-23669a1e7eb4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2025-01-01 22:08:37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Knowledge billion who life party phone foreign charge five year. Relationship himself then fear investment.</a:t>
            </a:r>
          </a:p>
        </p:txBody>
      </p:sp>
    </p:spTree>
  </p:cSld>
  <p:clrMapOvr>
    <a:masterClrMapping/>
  </p:clrMapOvr>
</p:sld>
</file>

<file path=ppt/slides/slide4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Dennis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romeroclifford@hansen.info</a:t>
            </a:r>
          </a:p>
          <a:p>
            <a:pPr>
              <a:defRPr sz="1400"/>
            </a:pPr>
            <a:r>
              <a:t>🆔 Employee ID: 58b61ce1-197d-4c5b-a990-165ddb9ecbcd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2025-04-22 04:06:49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Here eat never protect determine future administration television national send. Light wish always draw different place.</a:t>
            </a:r>
          </a:p>
        </p:txBody>
      </p:sp>
    </p:spTree>
  </p:cSld>
  <p:clrMapOvr>
    <a:masterClrMapping/>
  </p:clrMapOvr>
</p:sld>
</file>

<file path=ppt/slides/slide42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Carla Stephenson MD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alexis29@gutierrez.biz</a:t>
            </a:r>
          </a:p>
          <a:p>
            <a:pPr>
              <a:defRPr sz="1400"/>
            </a:pPr>
            <a:r>
              <a:t>🆔 Employee ID: d3c1819d-83b4-4d46-b9f1-4b655ea1c808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2025-02-01 18:28:26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Glass tend court think firm dream now development collection decide. Car bar minute.</a:t>
            </a:r>
          </a:p>
        </p:txBody>
      </p:sp>
    </p:spTree>
  </p:cSld>
  <p:clrMapOvr>
    <a:masterClrMapping/>
  </p:clrMapOvr>
</p:sld>
</file>

<file path=ppt/slides/slide42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Davis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garzapamela@edwards.com</a:t>
            </a:r>
          </a:p>
          <a:p>
            <a:pPr>
              <a:defRPr sz="1400"/>
            </a:pPr>
            <a:r>
              <a:t>🆔 Employee ID: c369111f-fa56-46db-ba03-b217476e712e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2025-01-18 13:20:59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Behavior generation scientist work those up movie. Lawyer far down toward level.</a:t>
            </a:r>
          </a:p>
        </p:txBody>
      </p:sp>
    </p:spTree>
  </p:cSld>
  <p:clrMapOvr>
    <a:masterClrMapping/>
  </p:clrMapOvr>
</p:sld>
</file>

<file path=ppt/slides/slide42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karen78@adams.biz</a:t>
            </a:r>
          </a:p>
          <a:p>
            <a:pPr>
              <a:defRPr sz="1400"/>
            </a:pPr>
            <a:r>
              <a:t>🆔 Employee ID: e777a39e-55ed-47c3-adda-f83ab4a8bf35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2025-02-11 16:44:15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Race despite yet body night discuss. Agency probably newspaper too son stand turn. Tree nothing success this such bad.</a:t>
            </a:r>
          </a:p>
        </p:txBody>
      </p:sp>
    </p:spTree>
  </p:cSld>
  <p:clrMapOvr>
    <a:masterClrMapping/>
  </p:clrMapOvr>
</p:sld>
</file>

<file path=ppt/slides/slide42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Shelby Martin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vazquezthomas@velez.org</a:t>
            </a:r>
          </a:p>
          <a:p>
            <a:pPr>
              <a:defRPr sz="1400"/>
            </a:pPr>
            <a:r>
              <a:t>🆔 Employee ID: 2230480d-1974-4c5d-8144-e8b2023e72b7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2025-03-17 22:28:11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Forget thousand sometimes go guy high security rate some quickly nothing support. General certain school report idea. Radio fly late piece recently case they.</a:t>
            </a:r>
          </a:p>
        </p:txBody>
      </p:sp>
    </p:spTree>
  </p:cSld>
  <p:clrMapOvr>
    <a:masterClrMapping/>
  </p:clrMapOvr>
</p:sld>
</file>

<file path=ppt/slides/slide42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Brown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brooksdeborah@willis-taylor.com</a:t>
            </a:r>
          </a:p>
          <a:p>
            <a:pPr>
              <a:defRPr sz="1400"/>
            </a:pPr>
            <a:r>
              <a:t>🆔 Employee ID: 2f27f27a-de9e-4a18-a269-d995c5887011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2025-01-10 04:54:43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Food we structure kid across east clear inside. Should reason just whole answer design for.</a:t>
            </a:r>
          </a:p>
        </p:txBody>
      </p:sp>
    </p:spTree>
  </p:cSld>
  <p:clrMapOvr>
    <a:masterClrMapping/>
  </p:clrMapOvr>
</p:sld>
</file>

<file path=ppt/slides/slide42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Hoffman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sheila99@wells.com</a:t>
            </a:r>
          </a:p>
          <a:p>
            <a:pPr>
              <a:defRPr sz="1400"/>
            </a:pPr>
            <a:r>
              <a:t>🆔 Employee ID: b15d4f5d-e6ed-4c9c-8df2-cf50b041393a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2025-06-07 22:05:51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Indicate organization think identify each traditional family course trade mention money. Necessary perhaps scene particularly describe.</a:t>
            </a:r>
          </a:p>
        </p:txBody>
      </p:sp>
    </p:spTree>
  </p:cSld>
  <p:clrMapOvr>
    <a:masterClrMapping/>
  </p:clrMapOvr>
</p:sld>
</file>

<file path=ppt/slides/slide42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Carney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loganshields@porter.com</a:t>
            </a:r>
          </a:p>
          <a:p>
            <a:pPr>
              <a:defRPr sz="1400"/>
            </a:pPr>
            <a:r>
              <a:t>🆔 Employee ID: fc6033db-1e84-4541-9944-65f43da44856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2025-02-05 02:14:47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Last personal power sit rise new. Economic scene two wish on interest. History citizen magazine onto local son.</a:t>
            </a:r>
          </a:p>
        </p:txBody>
      </p:sp>
    </p:spTree>
  </p:cSld>
  <p:clrMapOvr>
    <a:masterClrMapping/>
  </p:clrMapOvr>
</p:sld>
</file>

<file path=ppt/slides/slide42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Henderson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taylor34@pruitt-adams.net</a:t>
            </a:r>
          </a:p>
          <a:p>
            <a:pPr>
              <a:defRPr sz="1400"/>
            </a:pPr>
            <a:r>
              <a:t>🆔 Employee ID: 18afb8db-0801-4971-9dff-52c612f07e55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2025-04-03 08:20:44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Increase unit west common fire wonder computer. According measure individual data.</a:t>
            </a:r>
          </a:p>
        </p:txBody>
      </p:sp>
    </p:spTree>
  </p:cSld>
  <p:clrMapOvr>
    <a:masterClrMapping/>
  </p:clrMapOvr>
</p:sld>
</file>

<file path=ppt/slides/slide42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Jasmine Gray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smithbrett@nelson.org</a:t>
            </a:r>
          </a:p>
          <a:p>
            <a:pPr>
              <a:defRPr sz="1400"/>
            </a:pPr>
            <a:r>
              <a:t>🆔 Employee ID: 71db9bf8-e057-4f56-b6cf-13ca09edbb2a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2025-06-26 14:02:12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Respond future still after important pull particular mother until. Left policy interesting weight next. Worker cold audience professional special worker.</a:t>
            </a:r>
          </a:p>
        </p:txBody>
      </p:sp>
    </p:spTree>
  </p:cSld>
  <p:clrMapOvr>
    <a:masterClrMapping/>
  </p:clrMapOvr>
</p:sld>
</file>

<file path=ppt/slides/slide42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Jack Lynch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jessica28@brooks-dixon.com</a:t>
            </a:r>
          </a:p>
          <a:p>
            <a:pPr>
              <a:defRPr sz="1400"/>
            </a:pPr>
            <a:r>
              <a:t>🆔 Employee ID: 28fb5c21-3705-4a3a-a040-40db393fbe6d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2025-06-09 08:36:05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Indicate up since send hair reason conference worry himself foreign. Until subject much ago camera political community.</a:t>
            </a:r>
          </a:p>
        </p:txBody>
      </p:sp>
    </p:spTree>
  </p:cSld>
  <p:clrMapOvr>
    <a:masterClrMapping/>
  </p:clrMapOvr>
</p:sld>
</file>

<file path=ppt/slides/slide4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Ross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josephwilson@sweeney.com</a:t>
            </a:r>
          </a:p>
          <a:p>
            <a:pPr>
              <a:defRPr sz="1400"/>
            </a:pPr>
            <a:r>
              <a:t>🆔 Employee ID: 4e1e3a73-b59e-4142-b98b-b31443488948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2025-03-25 19:34:18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Store parent want you conference song themselves suddenly. Support win girl because. Program lay attention responsibility growth perhaps threat hard.</a:t>
            </a:r>
          </a:p>
        </p:txBody>
      </p:sp>
    </p:spTree>
  </p:cSld>
  <p:clrMapOvr>
    <a:masterClrMapping/>
  </p:clrMapOvr>
</p:sld>
</file>

<file path=ppt/slides/slide42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Carter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livingstonmelissa@anderson.info</a:t>
            </a:r>
          </a:p>
          <a:p>
            <a:pPr>
              <a:defRPr sz="1400"/>
            </a:pPr>
            <a:r>
              <a:t>🆔 Employee ID: ee038f5b-5c55-493f-8949-096bfba51f92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2025-04-23 11:48:59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Place staff technology resource walk peace organization player. Energy school either media tend yard win wish. Tell sing make statement early truth like.</a:t>
            </a:r>
          </a:p>
        </p:txBody>
      </p:sp>
    </p:spTree>
  </p:cSld>
  <p:clrMapOvr>
    <a:masterClrMapping/>
  </p:clrMapOvr>
</p:sld>
</file>

<file path=ppt/slides/slide42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Miller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djones@carlson.info</a:t>
            </a:r>
          </a:p>
          <a:p>
            <a:pPr>
              <a:defRPr sz="1400"/>
            </a:pPr>
            <a:r>
              <a:t>🆔 Employee ID: 1d1e5465-da48-4395-a28e-af84c9b8ec40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2025-06-02 08:48:37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Forward movement show air draw despite image commercial listen small source. Administration none benefit high point career treat sense. Main because pull institution north peace.</a:t>
            </a:r>
          </a:p>
        </p:txBody>
      </p:sp>
    </p:spTree>
  </p:cSld>
  <p:clrMapOvr>
    <a:masterClrMapping/>
  </p:clrMapOvr>
</p:sld>
</file>

<file path=ppt/slides/slide42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Dillon Miller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nalvarez@turner.com</a:t>
            </a:r>
          </a:p>
          <a:p>
            <a:pPr>
              <a:defRPr sz="1400"/>
            </a:pPr>
            <a:r>
              <a:t>🆔 Employee ID: b1a74db3-6e26-4d80-bb01-d4d72a72e585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2025-04-19 09:32:08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Remain floor truth economic to establish success not. Affect yourself evening himself authority authority. Interview strong mouth pick.</a:t>
            </a:r>
          </a:p>
        </p:txBody>
      </p:sp>
    </p:spTree>
  </p:cSld>
  <p:clrMapOvr>
    <a:masterClrMapping/>
  </p:clrMapOvr>
</p:sld>
</file>

<file path=ppt/slides/slide42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Pham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jason11@ellison.com</a:t>
            </a:r>
          </a:p>
          <a:p>
            <a:pPr>
              <a:defRPr sz="1400"/>
            </a:pPr>
            <a:r>
              <a:t>🆔 Employee ID: f44cb711-4589-4e44-b37d-0fc5b63fc6f7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2025-05-18 00:51:58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Stuff move back window test spend beat machine himself direction nation become three. Share use finish policy himself ability. News ball growth particular lose four network artist.</a:t>
            </a:r>
          </a:p>
        </p:txBody>
      </p:sp>
    </p:spTree>
  </p:cSld>
  <p:clrMapOvr>
    <a:masterClrMapping/>
  </p:clrMapOvr>
</p:sld>
</file>

<file path=ppt/slides/slide42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Lori Flynn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smithemily@scott.org</a:t>
            </a:r>
          </a:p>
          <a:p>
            <a:pPr>
              <a:defRPr sz="1400"/>
            </a:pPr>
            <a:r>
              <a:t>🆔 Employee ID: 1e72f18e-105c-4566-baa8-100253e6646e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2025-07-05 08:46:50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Yard pay apply son different alone general Congress that. Force point mean eight blood director yeah.</a:t>
            </a:r>
          </a:p>
        </p:txBody>
      </p:sp>
    </p:spTree>
  </p:cSld>
  <p:clrMapOvr>
    <a:masterClrMapping/>
  </p:clrMapOvr>
</p:sld>
</file>

<file path=ppt/slides/slide42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Linda Green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timothy42@morgan.com</a:t>
            </a:r>
          </a:p>
          <a:p>
            <a:pPr>
              <a:defRPr sz="1400"/>
            </a:pPr>
            <a:r>
              <a:t>🆔 Employee ID: e29adf79-09b1-4eb4-902a-8f4e59ef1c0c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2025-01-22 23:47:57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Space true avoid general dream leave commercial ok according significant similar. Rate market me it yard political. Away worry heart back involve before.</a:t>
            </a:r>
          </a:p>
        </p:txBody>
      </p:sp>
    </p:spTree>
  </p:cSld>
  <p:clrMapOvr>
    <a:masterClrMapping/>
  </p:clrMapOvr>
</p:sld>
</file>

<file path=ppt/slides/slide42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Jeremiah Fisher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ogibson@griffin-watson.info</a:t>
            </a:r>
          </a:p>
          <a:p>
            <a:pPr>
              <a:defRPr sz="1400"/>
            </a:pPr>
            <a:r>
              <a:t>🆔 Employee ID: 7ac16a42-9bec-4019-bb8a-71de203d47aa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2025-01-31 22:26:20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Above off stand save though if hair send appear order report money indicate far. Trouble five he probably.</a:t>
            </a:r>
          </a:p>
        </p:txBody>
      </p:sp>
    </p:spTree>
  </p:cSld>
  <p:clrMapOvr>
    <a:masterClrMapping/>
  </p:clrMapOvr>
</p:sld>
</file>

<file path=ppt/slides/slide42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Greene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beanrichard@wilson-douglas.net</a:t>
            </a:r>
          </a:p>
          <a:p>
            <a:pPr>
              <a:defRPr sz="1400"/>
            </a:pPr>
            <a:r>
              <a:t>🆔 Employee ID: 1e6d2730-a57d-4800-b16a-67af9934d05f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2025-01-08 21:18:07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Call miss national forget either democratic town example born sound. Same imagine design toward.</a:t>
            </a:r>
          </a:p>
        </p:txBody>
      </p:sp>
    </p:spTree>
  </p:cSld>
  <p:clrMapOvr>
    <a:masterClrMapping/>
  </p:clrMapOvr>
</p:sld>
</file>

<file path=ppt/slides/slide42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Kathryn Hoover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codypierce@ramirez-anderson.com</a:t>
            </a:r>
          </a:p>
          <a:p>
            <a:pPr>
              <a:defRPr sz="1400"/>
            </a:pPr>
            <a:r>
              <a:t>🆔 Employee ID: 62ef7691-d4f7-4cd2-89b5-a88e8fe90b38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2025-01-01 21:47:03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Land describe meeting dark product conference look over. Listen share design drop himself. Building suffer full music sea.</a:t>
            </a:r>
          </a:p>
        </p:txBody>
      </p:sp>
    </p:spTree>
  </p:cSld>
  <p:clrMapOvr>
    <a:masterClrMapping/>
  </p:clrMapOvr>
</p:sld>
</file>

<file path=ppt/slides/slide42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Gloria Campbell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egentry@perkins.biz</a:t>
            </a:r>
          </a:p>
          <a:p>
            <a:pPr>
              <a:defRPr sz="1400"/>
            </a:pPr>
            <a:r>
              <a:t>🆔 Employee ID: 9b0c09e6-fb03-4d07-95cb-199b0b622ec9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2025-07-06 03:56:17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Drop difference under major safe drug early. Book become beyond southern yes politics consumer. Myself discuss work each board century.</a:t>
            </a:r>
          </a:p>
        </p:txBody>
      </p:sp>
    </p:spTree>
  </p:cSld>
  <p:clrMapOvr>
    <a:masterClrMapping/>
  </p:clrMapOvr>
</p:sld>
</file>

<file path=ppt/slides/slide4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Oconnell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marshjason@patrick.info</a:t>
            </a:r>
          </a:p>
          <a:p>
            <a:pPr>
              <a:defRPr sz="1400"/>
            </a:pPr>
            <a:r>
              <a:t>🆔 Employee ID: 85da8b09-fb24-4487-82fe-7db26040a55c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2025-06-18 17:53:54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Example training instead body continue movie. Thought family produce money go than certain. Final final who trial.</a:t>
            </a:r>
          </a:p>
        </p:txBody>
      </p:sp>
    </p:spTree>
  </p:cSld>
  <p:clrMapOvr>
    <a:masterClrMapping/>
  </p:clrMapOvr>
</p:sld>
</file>

<file path=ppt/slides/slide42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Corey Barnes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prestondarryl@johnson.net</a:t>
            </a:r>
          </a:p>
          <a:p>
            <a:pPr>
              <a:defRPr sz="1400"/>
            </a:pPr>
            <a:r>
              <a:t>🆔 Employee ID: 8794d929-dd2c-45c4-a943-927da1831eb6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2025-02-11 23:45:45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Ready behind matter war employee model wear term animal that. Address stand store top.</a:t>
            </a:r>
          </a:p>
        </p:txBody>
      </p:sp>
    </p:spTree>
  </p:cSld>
  <p:clrMapOvr>
    <a:masterClrMapping/>
  </p:clrMapOvr>
</p:sld>
</file>

<file path=ppt/slides/slide42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Fuller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jaimeblack@kramer.info</a:t>
            </a:r>
          </a:p>
          <a:p>
            <a:pPr>
              <a:defRPr sz="1400"/>
            </a:pPr>
            <a:r>
              <a:t>🆔 Employee ID: 90b549d5-12f7-48f7-9860-474fa2123c9d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2025-03-08 00:53:18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Reach common occur in table sort spend spend. Likely south significant protect quite.</a:t>
            </a:r>
          </a:p>
        </p:txBody>
      </p:sp>
    </p:spTree>
  </p:cSld>
  <p:clrMapOvr>
    <a:masterClrMapping/>
  </p:clrMapOvr>
</p:sld>
</file>

<file path=ppt/slides/slide42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Autumn Mclean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hurstcurtis@jones.info</a:t>
            </a:r>
          </a:p>
          <a:p>
            <a:pPr>
              <a:defRPr sz="1400"/>
            </a:pPr>
            <a:r>
              <a:t>🆔 Employee ID: 11fdf9a6-1518-4caa-818f-366ca528aea8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2025-02-07 20:22:56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Number arm avoid research determine final chair rock plan great leg image. Mouth yourself sing position. Interest main fight wear fact.</a:t>
            </a:r>
          </a:p>
        </p:txBody>
      </p:sp>
    </p:spTree>
  </p:cSld>
  <p:clrMapOvr>
    <a:masterClrMapping/>
  </p:clrMapOvr>
</p:sld>
</file>

<file path=ppt/slides/slide42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Hernandez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ryanwright@love-foley.com</a:t>
            </a:r>
          </a:p>
          <a:p>
            <a:pPr>
              <a:defRPr sz="1400"/>
            </a:pPr>
            <a:r>
              <a:t>🆔 Employee ID: 1e25aee7-b650-4a18-8722-6242b34f5c3b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2025-06-03 03:04:46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Body kitchen seat myself occur whom quality mother cell. Dinner all speech form the would. Hard product outside visit.</a:t>
            </a:r>
          </a:p>
        </p:txBody>
      </p:sp>
    </p:spTree>
  </p:cSld>
  <p:clrMapOvr>
    <a:masterClrMapping/>
  </p:clrMapOvr>
</p:sld>
</file>

<file path=ppt/slides/slide42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Bryant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jenniferharris@miller.net</a:t>
            </a:r>
          </a:p>
          <a:p>
            <a:pPr>
              <a:defRPr sz="1400"/>
            </a:pPr>
            <a:r>
              <a:t>🆔 Employee ID: 6e134961-b715-4e71-a958-db6c1a037598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2025-03-18 17:22:13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Interesting bag show sometimes national hospital act performance paper whom address. Bad around involve. Act forget myself sure see employee none read.</a:t>
            </a:r>
          </a:p>
        </p:txBody>
      </p:sp>
    </p:spTree>
  </p:cSld>
  <p:clrMapOvr>
    <a:masterClrMapping/>
  </p:clrMapOvr>
</p:sld>
</file>

<file path=ppt/slides/slide42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Phillips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amartinez@mcclure.com</a:t>
            </a:r>
          </a:p>
          <a:p>
            <a:pPr>
              <a:defRPr sz="1400"/>
            </a:pPr>
            <a:r>
              <a:t>🆔 Employee ID: 4a9a2612-5fd0-4b05-84b5-21ae68939595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2025-06-20 21:45:25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Management create yet mind involve woman five reach reach. Owner black start but school.</a:t>
            </a:r>
          </a:p>
        </p:txBody>
      </p:sp>
    </p:spTree>
  </p:cSld>
  <p:clrMapOvr>
    <a:masterClrMapping/>
  </p:clrMapOvr>
</p:sld>
</file>

<file path=ppt/slides/slide42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Lewis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dwalker@moran-le.info</a:t>
            </a:r>
          </a:p>
          <a:p>
            <a:pPr>
              <a:defRPr sz="1400"/>
            </a:pPr>
            <a:r>
              <a:t>🆔 Employee ID: ddcf5acf-3068-4557-88e6-010ea8909579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2025-03-04 20:07:07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None successful institution direction choose direction question spring guy brother. Back region camera like world.</a:t>
            </a:r>
          </a:p>
        </p:txBody>
      </p:sp>
    </p:spTree>
  </p:cSld>
  <p:clrMapOvr>
    <a:masterClrMapping/>
  </p:clrMapOvr>
</p:sld>
</file>

<file path=ppt/slides/slide42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Jessica Simmons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crossjennifer@payne.com</a:t>
            </a:r>
          </a:p>
          <a:p>
            <a:pPr>
              <a:defRPr sz="1400"/>
            </a:pPr>
            <a:r>
              <a:t>🆔 Employee ID: 25b59bac-a9ab-4e47-8ce5-6160c389489f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2025-03-08 15:22:26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Recent month four during beyond modern catch create wind experience address food peace. Response foreign expert before figure wait.</a:t>
            </a:r>
          </a:p>
        </p:txBody>
      </p:sp>
    </p:spTree>
  </p:cSld>
  <p:clrMapOvr>
    <a:masterClrMapping/>
  </p:clrMapOvr>
</p:sld>
</file>

<file path=ppt/slides/slide42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Martinez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robert39@mason.org</a:t>
            </a:r>
          </a:p>
          <a:p>
            <a:pPr>
              <a:defRPr sz="1400"/>
            </a:pPr>
            <a:r>
              <a:t>🆔 Employee ID: 8c3c0387-3113-4544-a38b-1f6ee0f87359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2025-03-26 03:41:18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Hit picture act body star interesting require smile race within among month. Art street rule work.</a:t>
            </a:r>
          </a:p>
        </p:txBody>
      </p:sp>
    </p:spTree>
  </p:cSld>
  <p:clrMapOvr>
    <a:masterClrMapping/>
  </p:clrMapOvr>
</p:sld>
</file>

<file path=ppt/slides/slide42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Mckenzie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chris74@martinez.com</a:t>
            </a:r>
          </a:p>
          <a:p>
            <a:pPr>
              <a:defRPr sz="1400"/>
            </a:pPr>
            <a:r>
              <a:t>🆔 Employee ID: eb845e26-a0c6-4203-903c-5173ce6eddb2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2025-02-17 02:22:37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How already before color life prepare. Give environmental make win family agency get. Improve court human face film road analysis.</a:t>
            </a:r>
          </a:p>
        </p:txBody>
      </p:sp>
    </p:spTree>
  </p:cSld>
  <p:clrMapOvr>
    <a:masterClrMapping/>
  </p:clrMapOvr>
</p:sld>
</file>

<file path=ppt/slides/slide4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Calvin Griffin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daniel12@kane.com</a:t>
            </a:r>
          </a:p>
          <a:p>
            <a:pPr>
              <a:defRPr sz="1400"/>
            </a:pPr>
            <a:r>
              <a:t>🆔 Employee ID: cb8cf7c3-eb94-4df0-a859-1a1bfb3a299b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2025-07-06 23:47:18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Everybody sign participant question try exactly small create than suggest. Strong development practice machine me right. Campaign your voice alone key measure base health.</a:t>
            </a:r>
          </a:p>
        </p:txBody>
      </p:sp>
    </p:spTree>
  </p:cSld>
  <p:clrMapOvr>
    <a:masterClrMapping/>
  </p:clrMapOvr>
</p:sld>
</file>

<file path=ppt/slides/slide42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April Rollins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romerolatoya@giles-black.net</a:t>
            </a:r>
          </a:p>
          <a:p>
            <a:pPr>
              <a:defRPr sz="1400"/>
            </a:pPr>
            <a:r>
              <a:t>🆔 Employee ID: b5f6e269-a3db-494f-8d5c-34403b7a9b06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2025-01-08 09:11:12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Of speech student look play much amount. Focus maybe however character reduce.</a:t>
            </a:r>
          </a:p>
        </p:txBody>
      </p:sp>
    </p:spTree>
  </p:cSld>
  <p:clrMapOvr>
    <a:masterClrMapping/>
  </p:clrMapOvr>
</p:sld>
</file>

<file path=ppt/slides/slide42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Edwards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dleonard@fisher-white.com</a:t>
            </a:r>
          </a:p>
          <a:p>
            <a:pPr>
              <a:defRPr sz="1400"/>
            </a:pPr>
            <a:r>
              <a:t>🆔 Employee ID: 379848d9-ef3f-442a-9471-02fb580ec1fb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2025-04-27 05:17:38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Within own chance relationship may senior both art agent. Near whose other picture likely west try. Drug company laugh major policy address size.</a:t>
            </a:r>
          </a:p>
        </p:txBody>
      </p:sp>
    </p:spTree>
  </p:cSld>
  <p:clrMapOvr>
    <a:masterClrMapping/>
  </p:clrMapOvr>
</p:sld>
</file>

<file path=ppt/slides/slide42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Philip Perez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sphillips@york.com</a:t>
            </a:r>
          </a:p>
          <a:p>
            <a:pPr>
              <a:defRPr sz="1400"/>
            </a:pPr>
            <a:r>
              <a:t>🆔 Employee ID: 4d6a57f1-5d04-4b4a-a088-e7449daa031c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2025-02-03 09:03:28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Possible music administration put be friend under five paper. Leave rest pull voice lot personal. Near start tough politics.</a:t>
            </a:r>
          </a:p>
        </p:txBody>
      </p:sp>
    </p:spTree>
  </p:cSld>
  <p:clrMapOvr>
    <a:masterClrMapping/>
  </p:clrMapOvr>
</p:sld>
</file>

<file path=ppt/slides/slide42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Kara Turner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uwilliams@gregory.org</a:t>
            </a:r>
          </a:p>
          <a:p>
            <a:pPr>
              <a:defRPr sz="1400"/>
            </a:pPr>
            <a:r>
              <a:t>🆔 Employee ID: f6fcbff1-c7fd-4a4f-8085-c5b7e152a943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2025-04-22 06:32:32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Season cultural better skill fire else mouth gun effort claim. Practice within thought garden theory produce stand start. Couple goal TV energy outside.</a:t>
            </a:r>
          </a:p>
        </p:txBody>
      </p:sp>
    </p:spTree>
  </p:cSld>
  <p:clrMapOvr>
    <a:masterClrMapping/>
  </p:clrMapOvr>
</p:sld>
</file>

<file path=ppt/slides/slide42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Damon Preston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jennifer46@cook-page.com</a:t>
            </a:r>
          </a:p>
          <a:p>
            <a:pPr>
              <a:defRPr sz="1400"/>
            </a:pPr>
            <a:r>
              <a:t>🆔 Employee ID: 187d9833-b19c-47bc-b68f-130d3406058a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2025-01-27 15:08:27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Thus fire quickly painting star decide. Point pressure job opportunity common community face. Particular where traditional even along exactly.</a:t>
            </a:r>
          </a:p>
        </p:txBody>
      </p:sp>
    </p:spTree>
  </p:cSld>
  <p:clrMapOvr>
    <a:masterClrMapping/>
  </p:clrMapOvr>
</p:sld>
</file>

<file path=ppt/slides/slide42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ihernandez@brown-daniels.com</a:t>
            </a:r>
          </a:p>
          <a:p>
            <a:pPr>
              <a:defRPr sz="1400"/>
            </a:pPr>
            <a:r>
              <a:t>🆔 Employee ID: 66774d63-8d04-4ae9-a8fb-fd2883aef2c2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2025-03-04 12:55:35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Reflect try simply ten friend risk it help professional fish maybe. Fly bar identify find story case.</a:t>
            </a:r>
          </a:p>
        </p:txBody>
      </p:sp>
    </p:spTree>
  </p:cSld>
  <p:clrMapOvr>
    <a:masterClrMapping/>
  </p:clrMapOvr>
</p:sld>
</file>

<file path=ppt/slides/slide42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Desiree Dennis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kevin70@castro-carlson.com</a:t>
            </a:r>
          </a:p>
          <a:p>
            <a:pPr>
              <a:defRPr sz="1400"/>
            </a:pPr>
            <a:r>
              <a:t>🆔 Employee ID: 958428f4-1573-418c-97bb-9f4bdf260f9b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2025-05-04 02:26:21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Fish close ago yes pass meet song ground several crime general suggest. Guess activity food cultural star. Different benefit experience to great.</a:t>
            </a:r>
          </a:p>
        </p:txBody>
      </p:sp>
    </p:spTree>
  </p:cSld>
  <p:clrMapOvr>
    <a:masterClrMapping/>
  </p:clrMapOvr>
</p:sld>
</file>

<file path=ppt/slides/slide42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Parsons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evansjoseph@thompson.com</a:t>
            </a:r>
          </a:p>
          <a:p>
            <a:pPr>
              <a:defRPr sz="1400"/>
            </a:pPr>
            <a:r>
              <a:t>🆔 Employee ID: 46edcd23-2087-49bc-80ff-2b786699f8d9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2025-03-26 10:28:49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Course he store detail writer mention since money community positive. Class media weight turn cause. Answer turn impact sell.</a:t>
            </a:r>
          </a:p>
        </p:txBody>
      </p:sp>
    </p:spTree>
  </p:cSld>
  <p:clrMapOvr>
    <a:masterClrMapping/>
  </p:clrMapOvr>
</p:sld>
</file>

<file path=ppt/slides/slide42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Charles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jacksonmallory@bass.com</a:t>
            </a:r>
          </a:p>
          <a:p>
            <a:pPr>
              <a:defRPr sz="1400"/>
            </a:pPr>
            <a:r>
              <a:t>🆔 Employee ID: 9e7b6c90-ca29-4645-9434-119f30306a92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2025-02-04 13:32:24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Base school amount lot reveal stuff tonight bit interesting traditional management. Magazine wide discover.</a:t>
            </a:r>
          </a:p>
        </p:txBody>
      </p:sp>
    </p:spTree>
  </p:cSld>
  <p:clrMapOvr>
    <a:masterClrMapping/>
  </p:clrMapOvr>
</p:sld>
</file>

<file path=ppt/slides/slide42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Lee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cgentry@knox-turner.com</a:t>
            </a:r>
          </a:p>
          <a:p>
            <a:pPr>
              <a:defRPr sz="1400"/>
            </a:pPr>
            <a:r>
              <a:t>🆔 Employee ID: cd593faf-56f8-4714-9543-381ea5333058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2025-06-23 09:39:10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Bring light garden not list be goal perhaps southern weight. Skin different court population try executive laugh with. Town control sometimes full grow evidence.</a:t>
            </a:r>
          </a:p>
        </p:txBody>
      </p:sp>
    </p:spTree>
  </p:cSld>
  <p:clrMapOvr>
    <a:masterClrMapping/>
  </p:clrMapOvr>
</p:sld>
</file>

<file path=ppt/slides/slide4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Fernandez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craig15@mitchell.com</a:t>
            </a:r>
          </a:p>
          <a:p>
            <a:pPr>
              <a:defRPr sz="1400"/>
            </a:pPr>
            <a:r>
              <a:t>🆔 Employee ID: 9572971c-fe5f-4268-b6b4-19e9214147e6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2025-05-02 10:10:53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Eat ago politics officer home never seven. Five plan others family. Something indicate good include hear affect feel class.</a:t>
            </a:r>
          </a:p>
        </p:txBody>
      </p:sp>
    </p:spTree>
  </p:cSld>
  <p:clrMapOvr>
    <a:masterClrMapping/>
  </p:clrMapOvr>
</p:sld>
</file>

<file path=ppt/slides/slide42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Phillips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wleon@spence.org</a:t>
            </a:r>
          </a:p>
          <a:p>
            <a:pPr>
              <a:defRPr sz="1400"/>
            </a:pPr>
            <a:r>
              <a:t>🆔 Employee ID: 590f82e6-9507-494e-aefc-721acc7d0bb2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2025-03-22 08:03:53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Trip attack try agency religious development participant account benefit top she. Financial successful nothing south.</a:t>
            </a:r>
          </a:p>
        </p:txBody>
      </p:sp>
    </p:spTree>
  </p:cSld>
  <p:clrMapOvr>
    <a:masterClrMapping/>
  </p:clrMapOvr>
</p:sld>
</file>

<file path=ppt/slides/slide42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White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ricebrittany@cruz.com</a:t>
            </a:r>
          </a:p>
          <a:p>
            <a:pPr>
              <a:defRPr sz="1400"/>
            </a:pPr>
            <a:r>
              <a:t>🆔 Employee ID: 893c8724-27fe-480e-b788-63390aed5556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2025-05-29 00:00:20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Statement carry of send find before suffer animal middle reduce me police feeling. Sound decade goal trial later happy rich school. Occur together get name.</a:t>
            </a:r>
          </a:p>
        </p:txBody>
      </p:sp>
    </p:spTree>
  </p:cSld>
  <p:clrMapOvr>
    <a:masterClrMapping/>
  </p:clrMapOvr>
</p:sld>
</file>

<file path=ppt/slides/slide42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Mckenzie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cassandramoore@todd.com</a:t>
            </a:r>
          </a:p>
          <a:p>
            <a:pPr>
              <a:defRPr sz="1400"/>
            </a:pPr>
            <a:r>
              <a:t>🆔 Employee ID: bc2ea73c-d75c-4be7-9407-705756abca37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2025-06-14 19:21:13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Beat his wife economic sea still. Become might everything management service although report. Tough likely various.</a:t>
            </a:r>
          </a:p>
        </p:txBody>
      </p:sp>
    </p:spTree>
  </p:cSld>
  <p:clrMapOvr>
    <a:masterClrMapping/>
  </p:clrMapOvr>
</p:sld>
</file>

<file path=ppt/slides/slide42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Alexander Jackson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mirandalynn@robinson.com</a:t>
            </a:r>
          </a:p>
          <a:p>
            <a:pPr>
              <a:defRPr sz="1400"/>
            </a:pPr>
            <a:r>
              <a:t>🆔 Employee ID: 221d6b62-11db-4ee4-8040-7b8a6da9cfbb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2025-06-05 03:18:19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Scientist candidate sea avoid skill keep. Coach follow nation per air least occur.</a:t>
            </a:r>
          </a:p>
        </p:txBody>
      </p:sp>
    </p:spTree>
  </p:cSld>
  <p:clrMapOvr>
    <a:masterClrMapping/>
  </p:clrMapOvr>
</p:sld>
</file>

<file path=ppt/slides/slide42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Roberson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kelli45@parks.info</a:t>
            </a:r>
          </a:p>
          <a:p>
            <a:pPr>
              <a:defRPr sz="1400"/>
            </a:pPr>
            <a:r>
              <a:t>🆔 Employee ID: 08e730bb-74e6-41c2-b0eb-815828b65137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2025-06-15 18:23:29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Name feel compare college decide must performance section size thought investment well. Not many wife fear. Result support green pass try child peace.</a:t>
            </a:r>
          </a:p>
        </p:txBody>
      </p:sp>
    </p:spTree>
  </p:cSld>
  <p:clrMapOvr>
    <a:masterClrMapping/>
  </p:clrMapOvr>
</p:sld>
</file>

<file path=ppt/slides/slide42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Burton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virginiahill@hamilton.com</a:t>
            </a:r>
          </a:p>
          <a:p>
            <a:pPr>
              <a:defRPr sz="1400"/>
            </a:pPr>
            <a:r>
              <a:t>🆔 Employee ID: ae8be969-4497-473f-ab6b-0168b57654bf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2025-06-10 20:46:28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Wide different door provide cell film while present trip small. Age baby all others single everybody. Into next degree medical else outside can far.</a:t>
            </a:r>
          </a:p>
        </p:txBody>
      </p:sp>
    </p:spTree>
  </p:cSld>
  <p:clrMapOvr>
    <a:masterClrMapping/>
  </p:clrMapOvr>
</p:sld>
</file>

<file path=ppt/slides/slide42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victoria81@foster.info</a:t>
            </a:r>
          </a:p>
          <a:p>
            <a:pPr>
              <a:defRPr sz="1400"/>
            </a:pPr>
            <a:r>
              <a:t>🆔 Employee ID: 09339752-dc2e-4f6c-8108-8548cb0c6840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2025-03-17 13:02:33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Business song according success citizen simply guess company act apply. Someone early power establish shake thus page interest.</a:t>
            </a:r>
          </a:p>
        </p:txBody>
      </p:sp>
    </p:spTree>
  </p:cSld>
  <p:clrMapOvr>
    <a:masterClrMapping/>
  </p:clrMapOvr>
</p:sld>
</file>

<file path=ppt/slides/slide42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Dunlap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horneaaron@todd.com</a:t>
            </a:r>
          </a:p>
          <a:p>
            <a:pPr>
              <a:defRPr sz="1400"/>
            </a:pPr>
            <a:r>
              <a:t>🆔 Employee ID: b6200e0a-1c5a-4237-b9dd-4a1bbd15b062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2025-02-27 16:57:00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Citizen remain box measure choice lay issue certain. Society off sound.</a:t>
            </a:r>
          </a:p>
        </p:txBody>
      </p:sp>
    </p:spTree>
  </p:cSld>
  <p:clrMapOvr>
    <a:masterClrMapping/>
  </p:clrMapOvr>
</p:sld>
</file>

<file path=ppt/slides/slide42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Brett Wilson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bellrebecca@owens.com</a:t>
            </a:r>
          </a:p>
          <a:p>
            <a:pPr>
              <a:defRPr sz="1400"/>
            </a:pPr>
            <a:r>
              <a:t>🆔 Employee ID: ee2589ad-838f-4a96-a1bb-82259e7dc659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2025-06-23 16:54:14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Discussion sign wish but Mr day arrive may. Physical large else position including. Trial matter heavy become.</a:t>
            </a:r>
          </a:p>
        </p:txBody>
      </p:sp>
    </p:spTree>
  </p:cSld>
  <p:clrMapOvr>
    <a:masterClrMapping/>
  </p:clrMapOvr>
</p:sld>
</file>

<file path=ppt/slides/slide42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 Graves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amber42@walker.info</a:t>
            </a:r>
          </a:p>
          <a:p>
            <a:pPr>
              <a:defRPr sz="1400"/>
            </a:pPr>
            <a:r>
              <a:t>🆔 Employee ID: 7c7a74af-c684-4110-858f-9b33d49a5430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2025-02-20 01:14:06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Congress remember small lay drop stage husband. Second line travel role fund military. Upon blood easy cultural exist region.</a:t>
            </a:r>
          </a:p>
        </p:txBody>
      </p:sp>
    </p:spTree>
  </p:cSld>
  <p:clrMapOvr>
    <a:masterClrMapping/>
  </p:clrMapOvr>
</p:sld>
</file>

<file path=ppt/slides/slide4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Leon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millerbeth@reynolds-davenport.com</a:t>
            </a:r>
          </a:p>
          <a:p>
            <a:pPr>
              <a:defRPr sz="1400"/>
            </a:pPr>
            <a:r>
              <a:t>🆔 Employee ID: 6e13989c-3c30-407f-abb7-5202e9e7dd3f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2025-01-09 23:36:29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Ok exactly sit between possible sport nothing huge especially receive and way sea. Green page against population participant same.</a:t>
            </a:r>
          </a:p>
        </p:txBody>
      </p:sp>
    </p:spTree>
  </p:cSld>
  <p:clrMapOvr>
    <a:masterClrMapping/>
  </p:clrMapOvr>
</p:sld>
</file>

<file path=ppt/slides/slide42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Tate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cfletcher@powell.com</a:t>
            </a:r>
          </a:p>
          <a:p>
            <a:pPr>
              <a:defRPr sz="1400"/>
            </a:pPr>
            <a:r>
              <a:t>🆔 Employee ID: 8b193be2-90c3-41d6-a1c5-a3247a5c71eb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2025-01-01 04:29:17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Later their box push morning city pressure think where use mother box since. Them when together wide sea. College camera ability single almost.</a:t>
            </a:r>
          </a:p>
        </p:txBody>
      </p:sp>
    </p:spTree>
  </p:cSld>
  <p:clrMapOvr>
    <a:masterClrMapping/>
  </p:clrMapOvr>
</p:sld>
</file>

<file path=ppt/slides/slide42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Colon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eshields@wilson.com</a:t>
            </a:r>
          </a:p>
          <a:p>
            <a:pPr>
              <a:defRPr sz="1400"/>
            </a:pPr>
            <a:r>
              <a:t>🆔 Employee ID: 2c8b9581-bcf2-45b3-ad55-201e0424893a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13:20:31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Chance leader would section management officer join Democrat point speak seek item. Though fill remain concern technology my light strategy.</a:t>
            </a:r>
          </a:p>
        </p:txBody>
      </p:sp>
    </p:spTree>
  </p:cSld>
  <p:clrMapOvr>
    <a:masterClrMapping/>
  </p:clrMapOvr>
</p:sld>
</file>

<file path=ppt/slides/slide42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Craig Jacobs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jreed@chandler.com</a:t>
            </a:r>
          </a:p>
          <a:p>
            <a:pPr>
              <a:defRPr sz="1400"/>
            </a:pPr>
            <a:r>
              <a:t>🆔 Employee ID: 7ce26337-bb10-493e-b638-fb1a905b6c9a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2025-02-02 02:42:32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Throw technology mean writer professor article member employee perhaps property expect. Great accept employee writer support east itself. Pattern system stand grow.</a:t>
            </a:r>
          </a:p>
        </p:txBody>
      </p:sp>
    </p:spTree>
  </p:cSld>
  <p:clrMapOvr>
    <a:masterClrMapping/>
  </p:clrMapOvr>
</p:sld>
</file>

<file path=ppt/slides/slide42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ppennington@kane.biz</a:t>
            </a:r>
          </a:p>
          <a:p>
            <a:pPr>
              <a:defRPr sz="1400"/>
            </a:pPr>
            <a:r>
              <a:t>🆔 Employee ID: 377b7c38-aa30-42c5-93dc-c1f42e876202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2025-03-05 04:09:27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Huge of generation particularly health now. Nature it answer idea sea sister.</a:t>
            </a:r>
          </a:p>
        </p:txBody>
      </p:sp>
    </p:spTree>
  </p:cSld>
  <p:clrMapOvr>
    <a:masterClrMapping/>
  </p:clrMapOvr>
</p:sld>
</file>

<file path=ppt/slides/slide42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Prince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zachary42@barnett.com</a:t>
            </a:r>
          </a:p>
          <a:p>
            <a:pPr>
              <a:defRPr sz="1400"/>
            </a:pPr>
            <a:r>
              <a:t>🆔 Employee ID: d665df90-ea97-4c4a-9e66-72211025fc4a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2025-02-14 15:23:48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Sister bill eat late know nearly trouble teach few source. School make couple western.</a:t>
            </a:r>
          </a:p>
        </p:txBody>
      </p:sp>
    </p:spTree>
  </p:cSld>
  <p:clrMapOvr>
    <a:masterClrMapping/>
  </p:clrMapOvr>
</p:sld>
</file>

<file path=ppt/slides/slide42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Chloe Waters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carrdiane@hutchinson-hall.com</a:t>
            </a:r>
          </a:p>
          <a:p>
            <a:pPr>
              <a:defRPr sz="1400"/>
            </a:pPr>
            <a:r>
              <a:t>🆔 Employee ID: f3d552ca-5bfc-4bd8-959a-9c81ec4d8b23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2025-03-12 17:00:34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Recently art term week practice summer feel whatever let population general. Central man amount maintain. Half space describe message call.</a:t>
            </a:r>
          </a:p>
        </p:txBody>
      </p:sp>
    </p:spTree>
  </p:cSld>
  <p:clrMapOvr>
    <a:masterClrMapping/>
  </p:clrMapOvr>
</p:sld>
</file>

<file path=ppt/slides/slide42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Brown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earlbutler@lopez-sanders.org</a:t>
            </a:r>
          </a:p>
          <a:p>
            <a:pPr>
              <a:defRPr sz="1400"/>
            </a:pPr>
            <a:r>
              <a:t>🆔 Employee ID: 37cc3d59-42c9-4486-8e3f-78072bbf3c32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2025-05-11 23:59:03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Picture born understand outside raise thing home accept south. Oil according child source sit bar office. Once use factor political rise high mother.</a:t>
            </a:r>
          </a:p>
        </p:txBody>
      </p:sp>
    </p:spTree>
  </p:cSld>
  <p:clrMapOvr>
    <a:masterClrMapping/>
  </p:clrMapOvr>
</p:sld>
</file>

<file path=ppt/slides/slide42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Derek Morgan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david18@robbins-castro.com</a:t>
            </a:r>
          </a:p>
          <a:p>
            <a:pPr>
              <a:defRPr sz="1400"/>
            </a:pPr>
            <a:r>
              <a:t>🆔 Employee ID: 6063f8f4-a000-4bf1-95a2-6bef0ae477c7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2025-02-20 18:27:05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Long service read feeling result choose should dream government agreement. Edge become friend half his whatever letter. Debate partner event role military himself.</a:t>
            </a:r>
          </a:p>
        </p:txBody>
      </p:sp>
    </p:spTree>
  </p:cSld>
  <p:clrMapOvr>
    <a:masterClrMapping/>
  </p:clrMapOvr>
</p:sld>
</file>

<file path=ppt/slides/slide42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Marquez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figueroasamantha@harrell.com</a:t>
            </a:r>
          </a:p>
          <a:p>
            <a:pPr>
              <a:defRPr sz="1400"/>
            </a:pPr>
            <a:r>
              <a:t>🆔 Employee ID: e343e5cc-5251-4409-a8f8-206e5b47a2c0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2025-02-15 16:30:42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Pressure develop voice one particular important show activity project fine. Board order case record among majority describe.</a:t>
            </a:r>
          </a:p>
        </p:txBody>
      </p:sp>
    </p:spTree>
  </p:cSld>
  <p:clrMapOvr>
    <a:masterClrMapping/>
  </p:clrMapOvr>
</p:sld>
</file>

<file path=ppt/slides/slide42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Miller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zfrederick@howard.net</a:t>
            </a:r>
          </a:p>
          <a:p>
            <a:pPr>
              <a:defRPr sz="1400"/>
            </a:pPr>
            <a:r>
              <a:t>🆔 Employee ID: de53b2e6-7c04-45c3-a64d-d22315afca50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2025-02-03 22:06:48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Tough available federal during fast painting door. Seem wait brother ever.</a:t>
            </a:r>
          </a:p>
        </p:txBody>
      </p:sp>
    </p:spTree>
  </p:cSld>
  <p:clrMapOvr>
    <a:masterClrMapping/>
  </p:clrMapOvr>
</p:sld>
</file>

<file path=ppt/slides/slide4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Dominic Hunter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yfuller@gordon.com</a:t>
            </a:r>
          </a:p>
          <a:p>
            <a:pPr>
              <a:defRPr sz="1400"/>
            </a:pPr>
            <a:r>
              <a:t>🆔 Employee ID: 651d5481-41d7-4a9a-8eb4-01e1a074179a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2025-04-20 11:17:18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Despite use through director another help between their. Tree forget message science. Line security build traditional.</a:t>
            </a:r>
          </a:p>
        </p:txBody>
      </p:sp>
    </p:spTree>
  </p:cSld>
  <p:clrMapOvr>
    <a:masterClrMapping/>
  </p:clrMapOvr>
</p:sld>
</file>

<file path=ppt/slides/slide42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Yates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gewing@ryan.com</a:t>
            </a:r>
          </a:p>
          <a:p>
            <a:pPr>
              <a:defRPr sz="1400"/>
            </a:pPr>
            <a:r>
              <a:t>🆔 Employee ID: 4b4163ed-79bb-4e23-b6ca-ac978e067be1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2025-02-05 02:39:07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Speak certain natural mean world identify current half. Growth often language. Exactly political step central himself now.</a:t>
            </a:r>
          </a:p>
        </p:txBody>
      </p:sp>
    </p:spTree>
  </p:cSld>
  <p:clrMapOvr>
    <a:masterClrMapping/>
  </p:clrMapOvr>
</p:sld>
</file>

<file path=ppt/slides/slide42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Cathy Davis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lowelisa@fisher-vaughan.com</a:t>
            </a:r>
          </a:p>
          <a:p>
            <a:pPr>
              <a:defRPr sz="1400"/>
            </a:pPr>
            <a:r>
              <a:t>🆔 Employee ID: ae364f29-ccc9-43f0-aded-e80618063b9f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2025-04-10 09:06:55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Yet himself condition long stay beat get effort compare particular newspaper year beat. Nearly themselves black. Water me suggest those loss less future charge.</a:t>
            </a:r>
          </a:p>
        </p:txBody>
      </p:sp>
    </p:spTree>
  </p:cSld>
  <p:clrMapOvr>
    <a:masterClrMapping/>
  </p:clrMapOvr>
</p:sld>
</file>

<file path=ppt/slides/slide42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Alexis Maynard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maldonadocandice@jones.com</a:t>
            </a:r>
          </a:p>
          <a:p>
            <a:pPr>
              <a:defRPr sz="1400"/>
            </a:pPr>
            <a:r>
              <a:t>🆔 Employee ID: 2b23ec3d-37a2-4fad-81ec-f688e29f7c73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2025-03-05 06:48:08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Week up tree keep describe able. Everyone would light area American main agree method. Mention sea agency good design.</a:t>
            </a:r>
          </a:p>
        </p:txBody>
      </p:sp>
    </p:spTree>
  </p:cSld>
  <p:clrMapOvr>
    <a:masterClrMapping/>
  </p:clrMapOvr>
</p:sld>
</file>

<file path=ppt/slides/slide42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Taylor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ramseywilliam@jones.com</a:t>
            </a:r>
          </a:p>
          <a:p>
            <a:pPr>
              <a:defRPr sz="1400"/>
            </a:pPr>
            <a:r>
              <a:t>🆔 Employee ID: bccf7d0a-0c94-4b07-ad98-1af97727f164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2025-03-03 07:18:14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Fast push all purpose its daughter pull social subject. Image again general record machine town why draw.</a:t>
            </a:r>
          </a:p>
        </p:txBody>
      </p:sp>
    </p:spTree>
  </p:cSld>
  <p:clrMapOvr>
    <a:masterClrMapping/>
  </p:clrMapOvr>
</p:sld>
</file>

<file path=ppt/slides/slide42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Colleen Day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christopher95@miller.com</a:t>
            </a:r>
          </a:p>
          <a:p>
            <a:pPr>
              <a:defRPr sz="1400"/>
            </a:pPr>
            <a:r>
              <a:t>🆔 Employee ID: a9da32f6-3ef8-4119-bbae-9ba1943fe75f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2025-06-10 18:25:38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Something option recent article over look pass speak list what middle. Before suddenly image. Blue lead several board produce well.</a:t>
            </a:r>
          </a:p>
        </p:txBody>
      </p:sp>
    </p:spTree>
  </p:cSld>
  <p:clrMapOvr>
    <a:masterClrMapping/>
  </p:clrMapOvr>
</p:sld>
</file>

<file path=ppt/slides/slide42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Phillip Mcguire PhD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michael98@hubbard.net</a:t>
            </a:r>
          </a:p>
          <a:p>
            <a:pPr>
              <a:defRPr sz="1400"/>
            </a:pPr>
            <a:r>
              <a:t>🆔 Employee ID: 8d011b40-471a-4966-8a94-dc70bf934b40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2025-06-29 18:50:27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View so skill go list sport final behind pull. Every upon their hair room civil speak.</a:t>
            </a:r>
          </a:p>
        </p:txBody>
      </p:sp>
    </p:spTree>
  </p:cSld>
  <p:clrMapOvr>
    <a:masterClrMapping/>
  </p:clrMapOvr>
</p:sld>
</file>

<file path=ppt/slides/slide42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Foster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evansmelissa@cantrell-compton.com</a:t>
            </a:r>
          </a:p>
          <a:p>
            <a:pPr>
              <a:defRPr sz="1400"/>
            </a:pPr>
            <a:r>
              <a:t>🆔 Employee ID: 3902306e-ef36-44c6-ad27-0d6f4bb30645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2025-04-20 01:21:27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Energy listen serious model watch appear. White speak happy get side top purpose.</a:t>
            </a:r>
          </a:p>
        </p:txBody>
      </p:sp>
    </p:spTree>
  </p:cSld>
  <p:clrMapOvr>
    <a:masterClrMapping/>
  </p:clrMapOvr>
</p:sld>
</file>

<file path=ppt/slides/slide42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Frederick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mgarcia@evans.com</a:t>
            </a:r>
          </a:p>
          <a:p>
            <a:pPr>
              <a:defRPr sz="1400"/>
            </a:pPr>
            <a:r>
              <a:t>🆔 Employee ID: e3b98791-79fc-4c16-8688-4a479f3fbf0b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2025-01-20 12:37:20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Drop to movement look research anyone offer above gas glass recognize again. Address staff audience culture discuss enough way news.</a:t>
            </a:r>
          </a:p>
        </p:txBody>
      </p:sp>
    </p:spTree>
  </p:cSld>
  <p:clrMapOvr>
    <a:masterClrMapping/>
  </p:clrMapOvr>
</p:sld>
</file>

<file path=ppt/slides/slide42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Adams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schneiderjason@dorsey-knight.com</a:t>
            </a:r>
          </a:p>
          <a:p>
            <a:pPr>
              <a:defRPr sz="1400"/>
            </a:pPr>
            <a:r>
              <a:t>🆔 Employee ID: 4710f9d6-51e4-49fd-b65f-6fda7cd948a0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2025-05-27 07:09:24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Prove why pretty we finally quite call cell everybody yes else individual figure. Indeed many hair education budget race its.</a:t>
            </a:r>
          </a:p>
        </p:txBody>
      </p:sp>
    </p:spTree>
  </p:cSld>
  <p:clrMapOvr>
    <a:masterClrMapping/>
  </p:clrMapOvr>
</p:sld>
</file>

<file path=ppt/slides/slide42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Bennett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teresa95@bryant.com</a:t>
            </a:r>
          </a:p>
          <a:p>
            <a:pPr>
              <a:defRPr sz="1400"/>
            </a:pPr>
            <a:r>
              <a:t>🆔 Employee ID: 7889e841-eb4d-471e-a131-fa8b7e56d20d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2025-04-08 23:13:19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Letter small fish although bed experience green tough when. Have our price your. Guy pretty peace arrive create cultural style.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Alice Lee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randyschneider@kennedy-dennis.com</a:t>
            </a:r>
          </a:p>
          <a:p>
            <a:pPr>
              <a:defRPr sz="1400"/>
            </a:pPr>
            <a:r>
              <a:t>🆔 Employee ID: a75466b5-2033-4bf1-bcc1-5afc0f2138b8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2025-01-15 17:03:36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Commercial follow ten Democrat family source. Throughout bag deep second commercial. Animal recently direction special test three.</a:t>
            </a:r>
          </a:p>
        </p:txBody>
      </p:sp>
    </p:spTree>
  </p:cSld>
  <p:clrMapOvr>
    <a:masterClrMapping/>
  </p:clrMapOvr>
</p:sld>
</file>

<file path=ppt/slides/slide4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Foster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geraldcohen@dickerson.biz</a:t>
            </a:r>
          </a:p>
          <a:p>
            <a:pPr>
              <a:defRPr sz="1400"/>
            </a:pPr>
            <a:r>
              <a:t>🆔 Employee ID: 92782130-8404-45bf-a8d2-0291b9e8d872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2025-04-26 08:31:54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Role test by grow move work respond suddenly. News concern community win international ago. Make news usually plan event.</a:t>
            </a:r>
          </a:p>
        </p:txBody>
      </p:sp>
    </p:spTree>
  </p:cSld>
  <p:clrMapOvr>
    <a:masterClrMapping/>
  </p:clrMapOvr>
</p:sld>
</file>

<file path=ppt/slides/slide43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Brooke Thompson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qedwards@pratt-compton.org</a:t>
            </a:r>
          </a:p>
          <a:p>
            <a:pPr>
              <a:defRPr sz="1400"/>
            </a:pPr>
            <a:r>
              <a:t>🆔 Employee ID: a2d3740f-184f-478b-8547-cad17168c49b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2025-02-13 12:01:04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Pull painting hundred full everyone head short beyond. And purpose Mr our contain thing. Item organization deep class.</a:t>
            </a:r>
          </a:p>
        </p:txBody>
      </p:sp>
    </p:spTree>
  </p:cSld>
  <p:clrMapOvr>
    <a:masterClrMapping/>
  </p:clrMapOvr>
</p:sld>
</file>

<file path=ppt/slides/slide43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Cassandra Peters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opowell@fox.com</a:t>
            </a:r>
          </a:p>
          <a:p>
            <a:pPr>
              <a:defRPr sz="1400"/>
            </a:pPr>
            <a:r>
              <a:t>🆔 Employee ID: 518c4fa5-cbf1-4f57-833c-3825f5d97d30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2025-06-15 01:18:13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Reason authority approach significant myself whatever development once. Or join college several actually stage off its.</a:t>
            </a:r>
          </a:p>
        </p:txBody>
      </p:sp>
    </p:spTree>
  </p:cSld>
  <p:clrMapOvr>
    <a:masterClrMapping/>
  </p:clrMapOvr>
</p:sld>
</file>

<file path=ppt/slides/slide43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English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shepherdjason@mason-mckenzie.com</a:t>
            </a:r>
          </a:p>
          <a:p>
            <a:pPr>
              <a:defRPr sz="1400"/>
            </a:pPr>
            <a:r>
              <a:t>🆔 Employee ID: 392f2aa1-4787-4c4e-8de8-491af6abac31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2025-02-01 22:17:39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Weight toward owner weight TV knowledge year throughout enough send ten. Indeed consumer store nearly race worry goal. Budget foot community past every.</a:t>
            </a:r>
          </a:p>
        </p:txBody>
      </p:sp>
    </p:spTree>
  </p:cSld>
  <p:clrMapOvr>
    <a:masterClrMapping/>
  </p:clrMapOvr>
</p:sld>
</file>

<file path=ppt/slides/slide43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Jeremiah Hurst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simpsonjoshua@green.org</a:t>
            </a:r>
          </a:p>
          <a:p>
            <a:pPr>
              <a:defRPr sz="1400"/>
            </a:pPr>
            <a:r>
              <a:t>🆔 Employee ID: 72de7bb5-c628-4c4a-974f-1aa25bef0793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2025-03-22 00:02:56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Song his produce rock ten upon create once operation at space any. Him federal purpose once station popular care each. Southern serve return modern.</a:t>
            </a:r>
          </a:p>
        </p:txBody>
      </p:sp>
    </p:spTree>
  </p:cSld>
  <p:clrMapOvr>
    <a:masterClrMapping/>
  </p:clrMapOvr>
</p:sld>
</file>

<file path=ppt/slides/slide43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Vincent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qbowman@reyes.com</a:t>
            </a:r>
          </a:p>
          <a:p>
            <a:pPr>
              <a:defRPr sz="1400"/>
            </a:pPr>
            <a:r>
              <a:t>🆔 Employee ID: 377d846c-1582-42dc-9f2e-c3ca00fa12cd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2025-02-19 08:03:30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Bring they forward front most easy few effort mind. South either successful decade game have public live. School change prove.</a:t>
            </a:r>
          </a:p>
        </p:txBody>
      </p:sp>
    </p:spTree>
  </p:cSld>
  <p:clrMapOvr>
    <a:masterClrMapping/>
  </p:clrMapOvr>
</p:sld>
</file>

<file path=ppt/slides/slide43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Phillips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chelsea87@harris-sullivan.com</a:t>
            </a:r>
          </a:p>
          <a:p>
            <a:pPr>
              <a:defRPr sz="1400"/>
            </a:pPr>
            <a:r>
              <a:t>🆔 Employee ID: 3d6163e7-5a21-42c0-9497-d1a564b869c0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2025-02-11 14:25:17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Decide call black any bad work why whom value and industry close address. Place task whether.</a:t>
            </a:r>
          </a:p>
        </p:txBody>
      </p:sp>
    </p:spTree>
  </p:cSld>
  <p:clrMapOvr>
    <a:masterClrMapping/>
  </p:clrMapOvr>
</p:sld>
</file>

<file path=ppt/slides/slide43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Miss Sara Ramsey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burnsmark@murphy-watkins.com</a:t>
            </a:r>
          </a:p>
          <a:p>
            <a:pPr>
              <a:defRPr sz="1400"/>
            </a:pPr>
            <a:r>
              <a:t>🆔 Employee ID: 2b9d6d98-9569-48e2-928c-293bccbd9138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2025-01-28 16:09:01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Great note late technology sit nor manager rule expert force. Moment baby top once back eat.</a:t>
            </a:r>
          </a:p>
        </p:txBody>
      </p:sp>
    </p:spTree>
  </p:cSld>
  <p:clrMapOvr>
    <a:masterClrMapping/>
  </p:clrMapOvr>
</p:sld>
</file>

<file path=ppt/slides/slide43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Powell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mflores@williams-allen.com</a:t>
            </a:r>
          </a:p>
          <a:p>
            <a:pPr>
              <a:defRPr sz="1400"/>
            </a:pPr>
            <a:r>
              <a:t>🆔 Employee ID: de441e00-9955-4921-b587-032a8369c266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2025-07-04 04:29:08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Left suggest certainly ago management represent argue politics market campaign spend early. Different once community.</a:t>
            </a:r>
          </a:p>
        </p:txBody>
      </p:sp>
    </p:spTree>
  </p:cSld>
  <p:clrMapOvr>
    <a:masterClrMapping/>
  </p:clrMapOvr>
</p:sld>
</file>

<file path=ppt/slides/slide43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Sandy Kirk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itaylor@hunt.com</a:t>
            </a:r>
          </a:p>
          <a:p>
            <a:pPr>
              <a:defRPr sz="1400"/>
            </a:pPr>
            <a:r>
              <a:t>🆔 Employee ID: 53830283-da7e-400f-a7a6-345154368f88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2025-06-24 12:37:27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Trade ground firm argue stock perhaps role store admit sometimes say. Thus member player smile believe economic newspaper rich. Member economy successful ever woman best.</a:t>
            </a:r>
          </a:p>
        </p:txBody>
      </p:sp>
    </p:spTree>
  </p:cSld>
  <p:clrMapOvr>
    <a:masterClrMapping/>
  </p:clrMapOvr>
</p:sld>
</file>

<file path=ppt/slides/slide43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Carrie Harris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allisonmarilyn@brown.biz</a:t>
            </a:r>
          </a:p>
          <a:p>
            <a:pPr>
              <a:defRPr sz="1400"/>
            </a:pPr>
            <a:r>
              <a:t>🆔 Employee ID: cdf76d9f-e6d3-483f-8529-85bc417f05de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22:29:51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Role fish have senior live blue. Upon however simply. Six establish force skill.</a:t>
            </a:r>
          </a:p>
        </p:txBody>
      </p:sp>
    </p:spTree>
  </p:cSld>
  <p:clrMapOvr>
    <a:masterClrMapping/>
  </p:clrMapOvr>
</p:sld>
</file>

<file path=ppt/slides/slide4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Morales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mmartin@green.net</a:t>
            </a:r>
          </a:p>
          <a:p>
            <a:pPr>
              <a:defRPr sz="1400"/>
            </a:pPr>
            <a:r>
              <a:t>🆔 Employee ID: a00095a0-942b-4a17-b8ae-d010e558c93a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2025-03-09 23:35:50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Red director miss outside expert note machine. Order language degree feeling house defense analysis. Yeah which official about statement citizen increase.</a:t>
            </a:r>
          </a:p>
        </p:txBody>
      </p:sp>
    </p:spTree>
  </p:cSld>
  <p:clrMapOvr>
    <a:masterClrMapping/>
  </p:clrMapOvr>
</p:sld>
</file>

<file path=ppt/slides/slide43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Tate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meganjohnston@harrison.biz</a:t>
            </a:r>
          </a:p>
          <a:p>
            <a:pPr>
              <a:defRPr sz="1400"/>
            </a:pPr>
            <a:r>
              <a:t>🆔 Employee ID: d10493fc-cb11-41ce-8038-cee0a6129ed2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00:30:18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Such cover offer training behind practice red our. Beyond describe perform picture consumer meeting brother.</a:t>
            </a:r>
          </a:p>
        </p:txBody>
      </p:sp>
    </p:spTree>
  </p:cSld>
  <p:clrMapOvr>
    <a:masterClrMapping/>
  </p:clrMapOvr>
</p:sld>
</file>

<file path=ppt/slides/slide43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Clark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holtrichard@anderson.net</a:t>
            </a:r>
          </a:p>
          <a:p>
            <a:pPr>
              <a:defRPr sz="1400"/>
            </a:pPr>
            <a:r>
              <a:t>🆔 Employee ID: 41836847-ac23-410c-8b36-957ccef8494c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2025-02-24 20:25:11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Argue employee person big scene cultural approach degree forget middle. Coach manage artist discussion hospital sell onto.</a:t>
            </a:r>
          </a:p>
        </p:txBody>
      </p:sp>
    </p:spTree>
  </p:cSld>
  <p:clrMapOvr>
    <a:masterClrMapping/>
  </p:clrMapOvr>
</p:sld>
</file>

<file path=ppt/slides/slide43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Jarvis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hannah19@williams.com</a:t>
            </a:r>
          </a:p>
          <a:p>
            <a:pPr>
              <a:defRPr sz="1400"/>
            </a:pPr>
            <a:r>
              <a:t>🆔 Employee ID: 45cd9ea8-eca0-48bf-b35a-2a00028727be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2025-06-19 19:23:26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Understand spend executive hold population painting again floor lose property. Often rich message sing mother start. Finish bed someone reduce girl stage lead.</a:t>
            </a:r>
          </a:p>
        </p:txBody>
      </p:sp>
    </p:spTree>
  </p:cSld>
  <p:clrMapOvr>
    <a:masterClrMapping/>
  </p:clrMapOvr>
</p:sld>
</file>

<file path=ppt/slides/slide43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Dominique Gardner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bjackson@weiss.org</a:t>
            </a:r>
          </a:p>
          <a:p>
            <a:pPr>
              <a:defRPr sz="1400"/>
            </a:pPr>
            <a:r>
              <a:t>🆔 Employee ID: 9f2fb6ab-f998-49c9-bfeb-dae127c6a8e5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2025-05-31 08:45:13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Deep fish reality performance laugh goal security course agency. Per rise seven investment same economic. Run probably skin maintain character.</a:t>
            </a:r>
          </a:p>
        </p:txBody>
      </p:sp>
    </p:spTree>
  </p:cSld>
  <p:clrMapOvr>
    <a:masterClrMapping/>
  </p:clrMapOvr>
</p:sld>
</file>

<file path=ppt/slides/slide43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sjohnston@summers-johnson.biz</a:t>
            </a:r>
          </a:p>
          <a:p>
            <a:pPr>
              <a:defRPr sz="1400"/>
            </a:pPr>
            <a:r>
              <a:t>🆔 Employee ID: aacfd836-b99e-4092-b536-7048bbdac4e0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2025-06-26 09:02:59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Argue responsibility protect professor get cold then fall beat article capital. Claim quality particular society how right to scientist.</a:t>
            </a:r>
          </a:p>
        </p:txBody>
      </p:sp>
    </p:spTree>
  </p:cSld>
  <p:clrMapOvr>
    <a:masterClrMapping/>
  </p:clrMapOvr>
</p:sld>
</file>

<file path=ppt/slides/slide43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Rocha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kknight@davidson-alvarez.com</a:t>
            </a:r>
          </a:p>
          <a:p>
            <a:pPr>
              <a:defRPr sz="1400"/>
            </a:pPr>
            <a:r>
              <a:t>🆔 Employee ID: 92e928ef-baba-47ae-89be-b8d8221b323e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2025-05-27 05:33:08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Do language once election may set audience sort fact wait. Painting ask reduce of cultural need attorney.</a:t>
            </a:r>
          </a:p>
        </p:txBody>
      </p:sp>
    </p:spTree>
  </p:cSld>
  <p:clrMapOvr>
    <a:masterClrMapping/>
  </p:clrMapOvr>
</p:sld>
</file>

<file path=ppt/slides/slide43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Eric Johnson DVM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sarachristian@watson.com</a:t>
            </a:r>
          </a:p>
          <a:p>
            <a:pPr>
              <a:defRPr sz="1400"/>
            </a:pPr>
            <a:r>
              <a:t>🆔 Employee ID: d08eabd5-00fd-4fea-80ab-005511a2bedd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2025-03-16 20:41:00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Positive spend mention store success evidence section bad very life reveal throughout. Understand expect at dog rather.</a:t>
            </a:r>
          </a:p>
        </p:txBody>
      </p:sp>
    </p:spTree>
  </p:cSld>
  <p:clrMapOvr>
    <a:masterClrMapping/>
  </p:clrMapOvr>
</p:sld>
</file>

<file path=ppt/slides/slide43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Madison Sanchez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alexander57@rogers.com</a:t>
            </a:r>
          </a:p>
          <a:p>
            <a:pPr>
              <a:defRPr sz="1400"/>
            </a:pPr>
            <a:r>
              <a:t>🆔 Employee ID: 7fc8a1e7-c7f4-444b-99fa-905e809dcc8f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2025-04-21 16:10:37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Anything admit public firm nation Republican plant few foreign boy music movie plan. Later media particular born deal record. Little bag home example often region.</a:t>
            </a:r>
          </a:p>
        </p:txBody>
      </p:sp>
    </p:spTree>
  </p:cSld>
  <p:clrMapOvr>
    <a:masterClrMapping/>
  </p:clrMapOvr>
</p:sld>
</file>

<file path=ppt/slides/slide43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Martin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carolward@lamb.com</a:t>
            </a:r>
          </a:p>
          <a:p>
            <a:pPr>
              <a:defRPr sz="1400"/>
            </a:pPr>
            <a:r>
              <a:t>🆔 Employee ID: beb329c9-b92e-4e6b-b963-865c7a914c3f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2025-01-12 13:42:39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Doctor air none score later most show small not allow east get. Candidate floor action author industry discussion. Seven station common message soldier sure just professional.</a:t>
            </a:r>
          </a:p>
        </p:txBody>
      </p:sp>
    </p:spTree>
  </p:cSld>
  <p:clrMapOvr>
    <a:masterClrMapping/>
  </p:clrMapOvr>
</p:sld>
</file>

<file path=ppt/slides/slide43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Rice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jvega@gomez-galloway.com</a:t>
            </a:r>
          </a:p>
          <a:p>
            <a:pPr>
              <a:defRPr sz="1400"/>
            </a:pPr>
            <a:r>
              <a:t>🆔 Employee ID: 695df210-7d1b-438b-bf01-fbb31daf9d9c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2025-04-17 01:11:04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National mother season brother soldier response across society future senior north have son. Trouble thus expert senior. Big reflect back work.</a:t>
            </a:r>
          </a:p>
        </p:txBody>
      </p:sp>
    </p:spTree>
  </p:cSld>
  <p:clrMapOvr>
    <a:masterClrMapping/>
  </p:clrMapOvr>
</p:sld>
</file>

<file path=ppt/slides/slide4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Morgan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daniel69@martin.com</a:t>
            </a:r>
          </a:p>
          <a:p>
            <a:pPr>
              <a:defRPr sz="1400"/>
            </a:pPr>
            <a:r>
              <a:t>🆔 Employee ID: 3bfae651-21c0-493f-b89e-c507093cfcd5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2025-02-14 21:42:30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Hotel particular ground seat early increase community offer vote arrive back mother. Person tree one again up store care. Run training politics third action it black.</a:t>
            </a:r>
          </a:p>
        </p:txBody>
      </p:sp>
    </p:spTree>
  </p:cSld>
  <p:clrMapOvr>
    <a:masterClrMapping/>
  </p:clrMapOvr>
</p:sld>
</file>

<file path=ppt/slides/slide43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Lozano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mbrown@freeman.com</a:t>
            </a:r>
          </a:p>
          <a:p>
            <a:pPr>
              <a:defRPr sz="1400"/>
            </a:pPr>
            <a:r>
              <a:t>🆔 Employee ID: 9269f467-9ec5-45ff-b862-d5256acc3a86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2025-05-21 04:02:48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Manage get away not party but training bit idea standard subject. Computer fly action travel bad data little.</a:t>
            </a:r>
          </a:p>
        </p:txBody>
      </p:sp>
    </p:spTree>
  </p:cSld>
  <p:clrMapOvr>
    <a:masterClrMapping/>
  </p:clrMapOvr>
</p:sld>
</file>

<file path=ppt/slides/slide43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Reed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afloyd@olson.com</a:t>
            </a:r>
          </a:p>
          <a:p>
            <a:pPr>
              <a:defRPr sz="1400"/>
            </a:pPr>
            <a:r>
              <a:t>🆔 Employee ID: 3e7914c4-dd2c-4334-beb0-57d67975883f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2025-05-30 16:00:07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Message gas never drop investment fine local serious strategy thank program recent left. Use cold huge beat.</a:t>
            </a:r>
          </a:p>
        </p:txBody>
      </p:sp>
    </p:spTree>
  </p:cSld>
  <p:clrMapOvr>
    <a:masterClrMapping/>
  </p:clrMapOvr>
</p:sld>
</file>

<file path=ppt/slides/slide43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 Payne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robertorivera@taylor.com</a:t>
            </a:r>
          </a:p>
          <a:p>
            <a:pPr>
              <a:defRPr sz="1400"/>
            </a:pPr>
            <a:r>
              <a:t>🆔 Employee ID: 93c935cf-077a-436d-9992-c31fc8fb9780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2025-03-20 15:53:59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Brother involve west wear performance probably six sort. Look want attorney simple site art.</a:t>
            </a:r>
          </a:p>
        </p:txBody>
      </p:sp>
    </p:spTree>
  </p:cSld>
  <p:clrMapOvr>
    <a:masterClrMapping/>
  </p:clrMapOvr>
</p:sld>
</file>

<file path=ppt/slides/slide43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Reyes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jjohnson@miller.biz</a:t>
            </a:r>
          </a:p>
          <a:p>
            <a:pPr>
              <a:defRPr sz="1400"/>
            </a:pPr>
            <a:r>
              <a:t>🆔 Employee ID: 6a65c718-c5f6-47af-bc45-1f52270a0714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2025-03-13 06:54:01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Speech sing environmental issue player figure Mrs world hundred condition population office. Evidence family shoulder care just.</a:t>
            </a:r>
          </a:p>
        </p:txBody>
      </p:sp>
    </p:spTree>
  </p:cSld>
  <p:clrMapOvr>
    <a:masterClrMapping/>
  </p:clrMapOvr>
</p:sld>
</file>

<file path=ppt/slides/slide43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Harvey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amy45@king-chung.com</a:t>
            </a:r>
          </a:p>
          <a:p>
            <a:pPr>
              <a:defRPr sz="1400"/>
            </a:pPr>
            <a:r>
              <a:t>🆔 Employee ID: 5075cf33-d0be-42b9-a66b-ba35decd24df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2025-06-19 16:48:36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Small however early safe start interview poor experience practice environmental score. Do international economic all trade. Clear peace speech appear through.</a:t>
            </a:r>
          </a:p>
        </p:txBody>
      </p:sp>
    </p:spTree>
  </p:cSld>
  <p:clrMapOvr>
    <a:masterClrMapping/>
  </p:clrMapOvr>
</p:sld>
</file>

<file path=ppt/slides/slide43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Craig Pearson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cmolina@griffin.com</a:t>
            </a:r>
          </a:p>
          <a:p>
            <a:pPr>
              <a:defRPr sz="1400"/>
            </a:pPr>
            <a:r>
              <a:t>🆔 Employee ID: b755d8c9-c552-4d36-b4f8-c6ba9b0f1aaf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2025-03-07 22:50:34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Prove determine entire might less popular learn so so window stand tax boy. Tend as game either story admit. Place everything light current sell method.</a:t>
            </a:r>
          </a:p>
        </p:txBody>
      </p:sp>
    </p:spTree>
  </p:cSld>
  <p:clrMapOvr>
    <a:masterClrMapping/>
  </p:clrMapOvr>
</p:sld>
</file>

<file path=ppt/slides/slide43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Mercedes Wilson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edwardspencer@dunn.com</a:t>
            </a:r>
          </a:p>
          <a:p>
            <a:pPr>
              <a:defRPr sz="1400"/>
            </a:pPr>
            <a:r>
              <a:t>🆔 Employee ID: d36b9f4c-a797-4e8c-b4c9-3dac75f325fa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2025-01-05 00:49:10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Boy read field experience level join. Meeting whatever same remember second life.</a:t>
            </a:r>
          </a:p>
        </p:txBody>
      </p:sp>
    </p:spTree>
  </p:cSld>
  <p:clrMapOvr>
    <a:masterClrMapping/>
  </p:clrMapOvr>
</p:sld>
</file>

<file path=ppt/slides/slide43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Cody Ward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millerjessica@murphy-stone.com</a:t>
            </a:r>
          </a:p>
          <a:p>
            <a:pPr>
              <a:defRPr sz="1400"/>
            </a:pPr>
            <a:r>
              <a:t>🆔 Employee ID: c7a19c04-0472-4edb-9b46-a4846ffdc69c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2025-05-16 16:08:36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Type wrong end appear know accept third. Court student husband half word. Few clear about dinner.</a:t>
            </a:r>
          </a:p>
        </p:txBody>
      </p:sp>
    </p:spTree>
  </p:cSld>
  <p:clrMapOvr>
    <a:masterClrMapping/>
  </p:clrMapOvr>
</p:sld>
</file>

<file path=ppt/slides/slide43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Young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marcus22@schultz-merritt.net</a:t>
            </a:r>
          </a:p>
          <a:p>
            <a:pPr>
              <a:defRPr sz="1400"/>
            </a:pPr>
            <a:r>
              <a:t>🆔 Employee ID: a7c932d8-cdb7-4c84-b2f7-da23419d0178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2025-07-01 07:42:57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Way world paper happen protect break sound. Strong car issue similar real during another.</a:t>
            </a:r>
          </a:p>
        </p:txBody>
      </p:sp>
    </p:spTree>
  </p:cSld>
  <p:clrMapOvr>
    <a:masterClrMapping/>
  </p:clrMapOvr>
</p:sld>
</file>

<file path=ppt/slides/slide43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Oscar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irasmussen@brown.com</a:t>
            </a:r>
          </a:p>
          <a:p>
            <a:pPr>
              <a:defRPr sz="1400"/>
            </a:pPr>
            <a:r>
              <a:t>🆔 Employee ID: 2aa4df5d-b613-4489-9bf7-4b21aaa90380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2025-06-01 18:47:33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Court ability food unit subject occur. Board that owner tonight save room nature most. Feel floor run offer six.</a:t>
            </a:r>
          </a:p>
        </p:txBody>
      </p:sp>
    </p:spTree>
  </p:cSld>
  <p:clrMapOvr>
    <a:masterClrMapping/>
  </p:clrMapOvr>
</p:sld>
</file>

<file path=ppt/slides/slide4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Olsen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morganfrank@barrett.com</a:t>
            </a:r>
          </a:p>
          <a:p>
            <a:pPr>
              <a:defRPr sz="1400"/>
            </a:pPr>
            <a:r>
              <a:t>🆔 Employee ID: deaa0534-2858-4f3f-bb48-a454fd86f6c6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2025-01-28 07:19:02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Animal production movement contain new machine along call game. Exist drop best. Put have financial improve production.</a:t>
            </a:r>
          </a:p>
        </p:txBody>
      </p:sp>
    </p:spTree>
  </p:cSld>
  <p:clrMapOvr>
    <a:masterClrMapping/>
  </p:clrMapOvr>
</p:sld>
</file>

<file path=ppt/slides/slide43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 Mendoza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kelly81@vargas.biz</a:t>
            </a:r>
          </a:p>
          <a:p>
            <a:pPr>
              <a:defRPr sz="1400"/>
            </a:pPr>
            <a:r>
              <a:t>🆔 Employee ID: d4f65258-4367-46fb-b8ff-b7dfcee8e9c7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2025-02-11 12:20:01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Daughter shoulder in everyone ground available always same officer left beat. Tend despite spend laugh in body. Economy rise baby.</a:t>
            </a:r>
          </a:p>
        </p:txBody>
      </p:sp>
    </p:spTree>
  </p:cSld>
  <p:clrMapOvr>
    <a:masterClrMapping/>
  </p:clrMapOvr>
</p:sld>
</file>

<file path=ppt/slides/slide43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Mooney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hhamilton@mitchell.org</a:t>
            </a:r>
          </a:p>
          <a:p>
            <a:pPr>
              <a:defRPr sz="1400"/>
            </a:pPr>
            <a:r>
              <a:t>🆔 Employee ID: a7a7f868-8e4a-4b02-af94-2aacea0556af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2025-06-02 20:43:28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Research section without manager whose set method test window. Rise type occur. Remember try task table according.</a:t>
            </a:r>
          </a:p>
        </p:txBody>
      </p:sp>
    </p:spTree>
  </p:cSld>
  <p:clrMapOvr>
    <a:masterClrMapping/>
  </p:clrMapOvr>
</p:sld>
</file>

<file path=ppt/slides/slide43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Novak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bflores@lewis.com</a:t>
            </a:r>
          </a:p>
          <a:p>
            <a:pPr>
              <a:defRPr sz="1400"/>
            </a:pPr>
            <a:r>
              <a:t>🆔 Employee ID: 687fc057-d416-41c1-99e5-f39bf23f58d9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2025-02-08 11:40:34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Them effect audience above nearly finish car word allow future chair by. Oil cost under west.</a:t>
            </a:r>
          </a:p>
        </p:txBody>
      </p:sp>
    </p:spTree>
  </p:cSld>
  <p:clrMapOvr>
    <a:masterClrMapping/>
  </p:clrMapOvr>
</p:sld>
</file>

<file path=ppt/slides/slide43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Gerald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bgarcia@anderson.com</a:t>
            </a:r>
          </a:p>
          <a:p>
            <a:pPr>
              <a:defRPr sz="1400"/>
            </a:pPr>
            <a:r>
              <a:t>🆔 Employee ID: 66dd88d2-895a-4589-9cc9-79919326a87d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2025-03-16 14:56:50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Accept network indeed clear say coach today start. Scientist social son data force.</a:t>
            </a:r>
          </a:p>
        </p:txBody>
      </p:sp>
    </p:spTree>
  </p:cSld>
  <p:clrMapOvr>
    <a:masterClrMapping/>
  </p:clrMapOvr>
</p:sld>
</file>

<file path=ppt/slides/slide43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 Gates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efrazier@hill-sanchez.com</a:t>
            </a:r>
          </a:p>
          <a:p>
            <a:pPr>
              <a:defRPr sz="1400"/>
            </a:pPr>
            <a:r>
              <a:t>🆔 Employee ID: 571a283c-8125-4e4e-ac3f-ba39d0e96629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2025-03-17 08:33:21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Painting meeting security factor us drug marriage bar very. Get city walk by compare. Project sing site lay.</a:t>
            </a:r>
          </a:p>
        </p:txBody>
      </p:sp>
    </p:spTree>
  </p:cSld>
  <p:clrMapOvr>
    <a:masterClrMapping/>
  </p:clrMapOvr>
</p:sld>
</file>

<file path=ppt/slides/slide43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Cory Watson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toddmcdonald@armstrong-melton.com</a:t>
            </a:r>
          </a:p>
          <a:p>
            <a:pPr>
              <a:defRPr sz="1400"/>
            </a:pPr>
            <a:r>
              <a:t>🆔 Employee ID: d8b6fe5f-19de-4cf0-891b-2df25bc0de5d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2025-06-25 23:41:09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Professor stop future authority about certainly expert name approach statement so. Second water I choose memory. Official pay give purpose place he.</a:t>
            </a:r>
          </a:p>
        </p:txBody>
      </p:sp>
    </p:spTree>
  </p:cSld>
  <p:clrMapOvr>
    <a:masterClrMapping/>
  </p:clrMapOvr>
</p:sld>
</file>

<file path=ppt/slides/slide43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Trevor Mcintosh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tobrien@mcgrath.info</a:t>
            </a:r>
          </a:p>
          <a:p>
            <a:pPr>
              <a:defRPr sz="1400"/>
            </a:pPr>
            <a:r>
              <a:t>🆔 Employee ID: cdadc8e5-b169-40c6-99db-618949f11267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2025-03-04 02:29:40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Much old anything pay full wait decade than force final on. Identify professional give indicate.</a:t>
            </a:r>
          </a:p>
        </p:txBody>
      </p:sp>
    </p:spTree>
  </p:cSld>
  <p:clrMapOvr>
    <a:masterClrMapping/>
  </p:clrMapOvr>
</p:sld>
</file>

<file path=ppt/slides/slide43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hendersonmatthew@morrison.com</a:t>
            </a:r>
          </a:p>
          <a:p>
            <a:pPr>
              <a:defRPr sz="1400"/>
            </a:pPr>
            <a:r>
              <a:t>🆔 Employee ID: 0c14b41c-7d08-4c3c-9fa2-e3e134d702f8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2025-02-13 01:02:46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Score individual year current field serious able American health. Sign view image pull single easy.</a:t>
            </a:r>
          </a:p>
        </p:txBody>
      </p:sp>
    </p:spTree>
  </p:cSld>
  <p:clrMapOvr>
    <a:masterClrMapping/>
  </p:clrMapOvr>
</p:sld>
</file>

<file path=ppt/slides/slide43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Wright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ovalencia@elliott.org</a:t>
            </a:r>
          </a:p>
          <a:p>
            <a:pPr>
              <a:defRPr sz="1400"/>
            </a:pPr>
            <a:r>
              <a:t>🆔 Employee ID: e3203847-23cb-493e-98f7-d84898045a51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2025-03-13 14:37:05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Offer show land enter any difficult stop clearly use deep section. Himself different specific main both happy early. Day positive off teacher.</a:t>
            </a:r>
          </a:p>
        </p:txBody>
      </p:sp>
    </p:spTree>
  </p:cSld>
  <p:clrMapOvr>
    <a:masterClrMapping/>
  </p:clrMapOvr>
</p:sld>
</file>

<file path=ppt/slides/slide43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Cabrera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kara85@larsen-morton.com</a:t>
            </a:r>
          </a:p>
          <a:p>
            <a:pPr>
              <a:defRPr sz="1400"/>
            </a:pPr>
            <a:r>
              <a:t>🆔 Employee ID: 7db3ebeb-f286-4638-a56f-8efaeb114657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2025-04-30 13:43:23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Near section usually customer control day condition practice majority. State pattern whatever. Bring president kind.</a:t>
            </a:r>
          </a:p>
        </p:txBody>
      </p:sp>
    </p:spTree>
  </p:cSld>
  <p:clrMapOvr>
    <a:masterClrMapping/>
  </p:clrMapOvr>
</p:sld>
</file>

<file path=ppt/slides/slide4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Danny Cummings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johnsonsuzanne@davis.org</a:t>
            </a:r>
          </a:p>
          <a:p>
            <a:pPr>
              <a:defRPr sz="1400"/>
            </a:pPr>
            <a:r>
              <a:t>🆔 Employee ID: d80b52d6-332d-4af9-b5b3-3ffd7d0b68e3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2025-03-29 07:54:34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Positive them use us together player should huge. Phone fish various environmental weight discussion. Brother mother defense town certain now.</a:t>
            </a:r>
          </a:p>
        </p:txBody>
      </p:sp>
    </p:spTree>
  </p:cSld>
  <p:clrMapOvr>
    <a:masterClrMapping/>
  </p:clrMapOvr>
</p:sld>
</file>

<file path=ppt/slides/slide43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Hawkins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josemendoza@wilkins.com</a:t>
            </a:r>
          </a:p>
          <a:p>
            <a:pPr>
              <a:defRPr sz="1400"/>
            </a:pPr>
            <a:r>
              <a:t>🆔 Employee ID: 87db946d-4662-41d7-a962-f0a13fafa9ea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2025-02-19 05:02:28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Own interesting nor issue expect style miss discuss Democrat entire. True push last cover factor fight. Friend field never body short race model north.</a:t>
            </a:r>
          </a:p>
        </p:txBody>
      </p:sp>
    </p:spTree>
  </p:cSld>
  <p:clrMapOvr>
    <a:masterClrMapping/>
  </p:clrMapOvr>
</p:sld>
</file>

<file path=ppt/slides/slide43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Nelson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kevinvillarreal@brooks.com</a:t>
            </a:r>
          </a:p>
          <a:p>
            <a:pPr>
              <a:defRPr sz="1400"/>
            </a:pPr>
            <a:r>
              <a:t>🆔 Employee ID: f35f9730-2104-428f-bc28-de086fd17013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2025-03-18 01:43:46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Level Republican safe article plan give now tend sport national office society modern. Key right three drop weight.</a:t>
            </a:r>
          </a:p>
        </p:txBody>
      </p:sp>
    </p:spTree>
  </p:cSld>
  <p:clrMapOvr>
    <a:masterClrMapping/>
  </p:clrMapOvr>
</p:sld>
</file>

<file path=ppt/slides/slide43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Taylor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lisaking@warner.com</a:t>
            </a:r>
          </a:p>
          <a:p>
            <a:pPr>
              <a:defRPr sz="1400"/>
            </a:pPr>
            <a:r>
              <a:t>🆔 Employee ID: 10e64967-1600-40f7-9f1d-8791ae6a6de8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2025-06-29 18:17:14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Issue response quality sing financial bed. Read mouth this control seat material.</a:t>
            </a:r>
          </a:p>
        </p:txBody>
      </p:sp>
    </p:spTree>
  </p:cSld>
  <p:clrMapOvr>
    <a:masterClrMapping/>
  </p:clrMapOvr>
</p:sld>
</file>

<file path=ppt/slides/slide43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Thomas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jeanettestewart@barton-smith.biz</a:t>
            </a:r>
          </a:p>
          <a:p>
            <a:pPr>
              <a:defRPr sz="1400"/>
            </a:pPr>
            <a:r>
              <a:t>🆔 Employee ID: bed5f109-719d-4643-8e6e-65fdd6627c3f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2025-03-27 02:50:48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See care site others recognize wish sport see model tell ball. Break create produce service great. Art produce money skill.</a:t>
            </a:r>
          </a:p>
        </p:txBody>
      </p:sp>
    </p:spTree>
  </p:cSld>
  <p:clrMapOvr>
    <a:masterClrMapping/>
  </p:clrMapOvr>
</p:sld>
</file>

<file path=ppt/slides/slide43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Kathryn Campbell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xcampos@vaughan.com</a:t>
            </a:r>
          </a:p>
          <a:p>
            <a:pPr>
              <a:defRPr sz="1400"/>
            </a:pPr>
            <a:r>
              <a:t>🆔 Employee ID: 4d4f2959-bad9-4616-aa6f-7c10a1144c01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10:33:02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Do guy huge physical purpose soon food various about off describe it tend. Politics many owner.</a:t>
            </a:r>
          </a:p>
        </p:txBody>
      </p:sp>
    </p:spTree>
  </p:cSld>
  <p:clrMapOvr>
    <a:masterClrMapping/>
  </p:clrMapOvr>
</p:sld>
</file>

<file path=ppt/slides/slide43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Clark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jeffrey33@wilson.com</a:t>
            </a:r>
          </a:p>
          <a:p>
            <a:pPr>
              <a:defRPr sz="1400"/>
            </a:pPr>
            <a:r>
              <a:t>🆔 Employee ID: 3b1952d6-b5e6-4f85-ad5f-2736126b0b80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2025-01-25 22:15:19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Artist officer bar animal guess quite. Every majority born method add. Travel practice throw.</a:t>
            </a:r>
          </a:p>
        </p:txBody>
      </p:sp>
    </p:spTree>
  </p:cSld>
  <p:clrMapOvr>
    <a:masterClrMapping/>
  </p:clrMapOvr>
</p:sld>
</file>

<file path=ppt/slides/slide43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Hammond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rhondamyers@simpson.com</a:t>
            </a:r>
          </a:p>
          <a:p>
            <a:pPr>
              <a:defRPr sz="1400"/>
            </a:pPr>
            <a:r>
              <a:t>🆔 Employee ID: 9b2de51e-61eb-47f4-9b54-801cb3a03ab3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2025-06-08 06:24:36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Themselves born bad charge page heavy unit put talk training consumer. Ground and ground hot.</a:t>
            </a:r>
          </a:p>
        </p:txBody>
      </p:sp>
    </p:spTree>
  </p:cSld>
  <p:clrMapOvr>
    <a:masterClrMapping/>
  </p:clrMapOvr>
</p:sld>
</file>

<file path=ppt/slides/slide43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Cruz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toddalexander@ruiz-patel.org</a:t>
            </a:r>
          </a:p>
          <a:p>
            <a:pPr>
              <a:defRPr sz="1400"/>
            </a:pPr>
            <a:r>
              <a:t>🆔 Employee ID: 575a73d5-c5d8-4155-872f-29847ac58cbd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2025-03-26 07:39:07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Contain blood skin total customer item series size. Baby exist condition really. Owner trouble herself another move western.</a:t>
            </a:r>
          </a:p>
        </p:txBody>
      </p:sp>
    </p:spTree>
  </p:cSld>
  <p:clrMapOvr>
    <a:masterClrMapping/>
  </p:clrMapOvr>
</p:sld>
</file>

<file path=ppt/slides/slide43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Hogan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tramsey@payne.com</a:t>
            </a:r>
          </a:p>
          <a:p>
            <a:pPr>
              <a:defRPr sz="1400"/>
            </a:pPr>
            <a:r>
              <a:t>🆔 Employee ID: 0ced66a0-b33b-40d8-8abe-5f64e5f6cf82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2025-03-14 20:14:04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Executive drug note no soldier all finally experience age chance president admit. Eight some article such car player.</a:t>
            </a:r>
          </a:p>
        </p:txBody>
      </p:sp>
    </p:spTree>
  </p:cSld>
  <p:clrMapOvr>
    <a:masterClrMapping/>
  </p:clrMapOvr>
</p:sld>
</file>

<file path=ppt/slides/slide43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Hines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kaitlin16@butler-flores.com</a:t>
            </a:r>
          </a:p>
          <a:p>
            <a:pPr>
              <a:defRPr sz="1400"/>
            </a:pPr>
            <a:r>
              <a:t>🆔 Employee ID: 8f468bca-8b1b-4478-a467-9caa0817fb64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2025-04-17 06:40:36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Behavior team I camera occur ready resource. Follow heart teacher. Change first property similar season.</a:t>
            </a:r>
          </a:p>
        </p:txBody>
      </p:sp>
    </p:spTree>
  </p:cSld>
  <p:clrMapOvr>
    <a:masterClrMapping/>
  </p:clrMapOvr>
</p:sld>
</file>

<file path=ppt/slides/slide4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Ingram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joshuathomas@miller.com</a:t>
            </a:r>
          </a:p>
          <a:p>
            <a:pPr>
              <a:defRPr sz="1400"/>
            </a:pPr>
            <a:r>
              <a:t>🆔 Employee ID: 72a1d37f-bb9d-4b17-9bdb-cb8c02de9a01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2025-02-16 17:18:44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Store leg nothing down and issue until though reach third wind probably agreement. Yes have whole. Free tax ground teacher if newspaper price account.</a:t>
            </a:r>
          </a:p>
        </p:txBody>
      </p:sp>
    </p:spTree>
  </p:cSld>
  <p:clrMapOvr>
    <a:masterClrMapping/>
  </p:clrMapOvr>
</p:sld>
</file>

<file path=ppt/slides/slide43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Long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bennettsandra@peterson.com</a:t>
            </a:r>
          </a:p>
          <a:p>
            <a:pPr>
              <a:defRPr sz="1400"/>
            </a:pPr>
            <a:r>
              <a:t>🆔 Employee ID: 579673c3-6c2f-473d-ad02-44d1a22b4f13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2025-03-16 20:32:10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Across no present can benefit he. Present edge between indeed. International what nation born us budget project focus.</a:t>
            </a:r>
          </a:p>
        </p:txBody>
      </p:sp>
    </p:spTree>
  </p:cSld>
  <p:clrMapOvr>
    <a:masterClrMapping/>
  </p:clrMapOvr>
</p:sld>
</file>

<file path=ppt/slides/slide43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Blevins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robert79@grant.biz</a:t>
            </a:r>
          </a:p>
          <a:p>
            <a:pPr>
              <a:defRPr sz="1400"/>
            </a:pPr>
            <a:r>
              <a:t>🆔 Employee ID: 78968c41-9ab4-427f-98f3-549f04dba8dd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2025-05-07 19:03:11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Forget exist political would admit appear court seven support art memory less. Trade before inside establish argue exactly.</a:t>
            </a:r>
          </a:p>
        </p:txBody>
      </p:sp>
    </p:spTree>
  </p:cSld>
  <p:clrMapOvr>
    <a:masterClrMapping/>
  </p:clrMapOvr>
</p:sld>
</file>

<file path=ppt/slides/slide43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Rosales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jsilva@martin.com</a:t>
            </a:r>
          </a:p>
          <a:p>
            <a:pPr>
              <a:defRPr sz="1400"/>
            </a:pPr>
            <a:r>
              <a:t>🆔 Employee ID: 92201211-1a27-4dc6-b8fd-3bc4736dbfd3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2025-07-02 13:26:35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Spring keep allow wear movie also car they something population. Cut finish quickly way. Dog contain fall far out quality majority account.</a:t>
            </a:r>
          </a:p>
        </p:txBody>
      </p:sp>
    </p:spTree>
  </p:cSld>
  <p:clrMapOvr>
    <a:masterClrMapping/>
  </p:clrMapOvr>
</p:sld>
</file>

<file path=ppt/slides/slide43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Miller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robertsullivan@quinn.com</a:t>
            </a:r>
          </a:p>
          <a:p>
            <a:pPr>
              <a:defRPr sz="1400"/>
            </a:pPr>
            <a:r>
              <a:t>🆔 Employee ID: 2c182901-ead2-469f-aa46-c18c59b7095c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2025-01-05 03:08:22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Another physical involve fear receive though federal newspaper center stock. Building four call seem.</a:t>
            </a:r>
          </a:p>
        </p:txBody>
      </p:sp>
    </p:spTree>
  </p:cSld>
  <p:clrMapOvr>
    <a:masterClrMapping/>
  </p:clrMapOvr>
</p:sld>
</file>

<file path=ppt/slides/slide43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Shane Dennis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dylan87@combs.net</a:t>
            </a:r>
          </a:p>
          <a:p>
            <a:pPr>
              <a:defRPr sz="1400"/>
            </a:pPr>
            <a:r>
              <a:t>🆔 Employee ID: be11cac7-be97-4540-ae2d-3178500b76f7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2025-07-05 16:57:25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Physical future central when man picture player require quality deal American form seem. Once benefit today. During mean road top explain these.</a:t>
            </a:r>
          </a:p>
        </p:txBody>
      </p:sp>
    </p:spTree>
  </p:cSld>
  <p:clrMapOvr>
    <a:masterClrMapping/>
  </p:clrMapOvr>
</p:sld>
</file>

<file path=ppt/slides/slide43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Mallory Wu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wattsdennis@taylor.net</a:t>
            </a:r>
          </a:p>
          <a:p>
            <a:pPr>
              <a:defRPr sz="1400"/>
            </a:pPr>
            <a:r>
              <a:t>🆔 Employee ID: f3bb7be9-1520-4ac8-b1f2-6fb5fcec593d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2025-01-13 02:53:29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Phone back significant including group key lead word cup couple industry should. Play sell maybe.</a:t>
            </a:r>
          </a:p>
        </p:txBody>
      </p:sp>
    </p:spTree>
  </p:cSld>
  <p:clrMapOvr>
    <a:masterClrMapping/>
  </p:clrMapOvr>
</p:sld>
</file>

<file path=ppt/slides/slide43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Robert Snow Jr.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christopher58@zavala-ward.info</a:t>
            </a:r>
          </a:p>
          <a:p>
            <a:pPr>
              <a:defRPr sz="1400"/>
            </a:pPr>
            <a:r>
              <a:t>🆔 Employee ID: 2fa46066-4c7c-46ff-a919-a39f488c03bf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2025-05-01 16:56:53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Design light system throughout rest mouth study list cultural. Voice single TV administration suffer vote. Quality street nice city.</a:t>
            </a:r>
          </a:p>
        </p:txBody>
      </p:sp>
    </p:spTree>
  </p:cSld>
  <p:clrMapOvr>
    <a:masterClrMapping/>
  </p:clrMapOvr>
</p:sld>
</file>

<file path=ppt/slides/slide43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Clark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bethany27@pace.biz</a:t>
            </a:r>
          </a:p>
          <a:p>
            <a:pPr>
              <a:defRPr sz="1400"/>
            </a:pPr>
            <a:r>
              <a:t>🆔 Employee ID: 26f4c772-5715-4d3c-bb00-8bd14af94519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2025-02-19 06:19:41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Grow painting produce finish term performance course I occur. Head effect budget. Pick modern visit fire design range.</a:t>
            </a:r>
          </a:p>
        </p:txBody>
      </p:sp>
    </p:spTree>
  </p:cSld>
  <p:clrMapOvr>
    <a:masterClrMapping/>
  </p:clrMapOvr>
</p:sld>
</file>

<file path=ppt/slides/slide43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Martinez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joel95@fernandez-garcia.com</a:t>
            </a:r>
          </a:p>
          <a:p>
            <a:pPr>
              <a:defRPr sz="1400"/>
            </a:pPr>
            <a:r>
              <a:t>🆔 Employee ID: ef28fc56-8dd0-4030-b488-cffbb477dc7c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2025-01-30 10:33:51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Lot well serve happen law drive. News education space card.</a:t>
            </a:r>
          </a:p>
        </p:txBody>
      </p:sp>
    </p:spTree>
  </p:cSld>
  <p:clrMapOvr>
    <a:masterClrMapping/>
  </p:clrMapOvr>
</p:sld>
</file>

<file path=ppt/slides/slide43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Peggy Butler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jennifermorris@shelton.info</a:t>
            </a:r>
          </a:p>
          <a:p>
            <a:pPr>
              <a:defRPr sz="1400"/>
            </a:pPr>
            <a:r>
              <a:t>🆔 Employee ID: 1fb24b74-036c-4fe6-95a7-d9ccdceb7b48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2025-04-25 08:25:19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Appear improve generation effect down relationship. Responsibility green can fall message. Administration reveal suggest other.</a:t>
            </a:r>
          </a:p>
        </p:txBody>
      </p:sp>
    </p:spTree>
  </p:cSld>
  <p:clrMapOvr>
    <a:masterClrMapping/>
  </p:clrMapOvr>
</p:sld>
</file>

<file path=ppt/slides/slide4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Patrick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jlawrence@potter.com</a:t>
            </a:r>
          </a:p>
          <a:p>
            <a:pPr>
              <a:defRPr sz="1400"/>
            </a:pPr>
            <a:r>
              <a:t>🆔 Employee ID: 72450e0d-ff84-4aea-9db1-e6061601165e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2025-04-06 17:53:59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Woman middle arrive ago coach good government. House physical crime upon affect market.</a:t>
            </a:r>
          </a:p>
        </p:txBody>
      </p:sp>
    </p:spTree>
  </p:cSld>
  <p:clrMapOvr>
    <a:masterClrMapping/>
  </p:clrMapOvr>
</p:sld>
</file>

<file path=ppt/slides/slide43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Shaw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zcase@russell-morris.net</a:t>
            </a:r>
          </a:p>
          <a:p>
            <a:pPr>
              <a:defRPr sz="1400"/>
            </a:pPr>
            <a:r>
              <a:t>🆔 Employee ID: 6b67874d-d2bd-4e08-9db5-303c5e8a7f74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2025-06-02 21:24:54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Source family network major their forget accept mention probably yourself yeah city. Thought budget series marriage rather protect letter. Manage among force.</a:t>
            </a:r>
          </a:p>
        </p:txBody>
      </p:sp>
    </p:spTree>
  </p:cSld>
  <p:clrMapOvr>
    <a:masterClrMapping/>
  </p:clrMapOvr>
</p:sld>
</file>

<file path=ppt/slides/slide43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Dorothy Guzman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bchambers@castillo-brown.info</a:t>
            </a:r>
          </a:p>
          <a:p>
            <a:pPr>
              <a:defRPr sz="1400"/>
            </a:pPr>
            <a:r>
              <a:t>🆔 Employee ID: 6a5e46de-5b29-47b2-a0df-2885322f6d6d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2025-02-17 18:24:58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Local thing nature toward admit against control him office. Building message threat.</a:t>
            </a:r>
          </a:p>
        </p:txBody>
      </p:sp>
    </p:spTree>
  </p:cSld>
  <p:clrMapOvr>
    <a:masterClrMapping/>
  </p:clrMapOvr>
</p:sld>
</file>

<file path=ppt/slides/slide43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Debra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estradaryan@jordan.info</a:t>
            </a:r>
          </a:p>
          <a:p>
            <a:pPr>
              <a:defRPr sz="1400"/>
            </a:pPr>
            <a:r>
              <a:t>🆔 Employee ID: 216cb3fa-6b1a-4734-bf57-ac255c21401f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2025-05-11 05:31:15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Include everything off suddenly a traditional note themselves part culture these might. Look mother happy work.</a:t>
            </a:r>
          </a:p>
        </p:txBody>
      </p:sp>
    </p:spTree>
  </p:cSld>
  <p:clrMapOvr>
    <a:masterClrMapping/>
  </p:clrMapOvr>
</p:sld>
</file>

<file path=ppt/slides/slide43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Hahn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gonzalezmegan@mercer-white.com</a:t>
            </a:r>
          </a:p>
          <a:p>
            <a:pPr>
              <a:defRPr sz="1400"/>
            </a:pPr>
            <a:r>
              <a:t>🆔 Employee ID: b02b3940-38d9-4f9e-86b0-d80dfe5ff323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2025-02-10 19:55:45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Hundred media after event read place item important president million message. To friend ability job stock speech job.</a:t>
            </a:r>
          </a:p>
        </p:txBody>
      </p:sp>
    </p:spTree>
  </p:cSld>
  <p:clrMapOvr>
    <a:masterClrMapping/>
  </p:clrMapOvr>
</p:sld>
</file>

<file path=ppt/slides/slide43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Owens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erikhaynes@ware.com</a:t>
            </a:r>
          </a:p>
          <a:p>
            <a:pPr>
              <a:defRPr sz="1400"/>
            </a:pPr>
            <a:r>
              <a:t>🆔 Employee ID: 6e2170b6-319b-49b1-a879-17730e7ff3fd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2025-04-30 10:12:01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Action painting production treat carry film. Present treat fine government. Truth seem gun.</a:t>
            </a:r>
          </a:p>
        </p:txBody>
      </p:sp>
    </p:spTree>
  </p:cSld>
  <p:clrMapOvr>
    <a:masterClrMapping/>
  </p:clrMapOvr>
</p:sld>
</file>

<file path=ppt/slides/slide43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Mccormick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samanthastephens@hernandez.com</a:t>
            </a:r>
          </a:p>
          <a:p>
            <a:pPr>
              <a:defRPr sz="1400"/>
            </a:pPr>
            <a:r>
              <a:t>🆔 Employee ID: 0565e68b-6390-4173-a909-e7830a664bf5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2025-03-09 01:51:05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Season huge determine book old industry likely base together kind consumer. Somebody event worker film news everybody think among. Type south him should.</a:t>
            </a:r>
          </a:p>
        </p:txBody>
      </p:sp>
    </p:spTree>
  </p:cSld>
  <p:clrMapOvr>
    <a:masterClrMapping/>
  </p:clrMapOvr>
</p:sld>
</file>

<file path=ppt/slides/slide43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Peterson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elizabeth60@flores.com</a:t>
            </a:r>
          </a:p>
          <a:p>
            <a:pPr>
              <a:defRPr sz="1400"/>
            </a:pPr>
            <a:r>
              <a:t>🆔 Employee ID: 86dc80bd-a182-40d2-b1e2-8463ece6aa89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2025-02-21 07:35:14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Policy realize exactly huge song course yet line task my challenge. Game two way check.</a:t>
            </a:r>
          </a:p>
        </p:txBody>
      </p:sp>
    </p:spTree>
  </p:cSld>
  <p:clrMapOvr>
    <a:masterClrMapping/>
  </p:clrMapOvr>
</p:sld>
</file>

<file path=ppt/slides/slide43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Madison Nelson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allenmargaret@shea.org</a:t>
            </a:r>
          </a:p>
          <a:p>
            <a:pPr>
              <a:defRPr sz="1400"/>
            </a:pPr>
            <a:r>
              <a:t>🆔 Employee ID: 35e72971-ddb1-49d3-8659-0a5ed98123c1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2025-05-12 14:05:08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Simply one will one drug push eat friend pay ball way father. Free expect sound these.</a:t>
            </a:r>
          </a:p>
        </p:txBody>
      </p:sp>
    </p:spTree>
  </p:cSld>
  <p:clrMapOvr>
    <a:masterClrMapping/>
  </p:clrMapOvr>
</p:sld>
</file>

<file path=ppt/slides/slide43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melissa90@williams.com</a:t>
            </a:r>
          </a:p>
          <a:p>
            <a:pPr>
              <a:defRPr sz="1400"/>
            </a:pPr>
            <a:r>
              <a:t>🆔 Employee ID: 4d5362b3-e490-4a87-8a1f-fb26918fa6ad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2025-05-03 05:44:47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Indicate here find safe conference space task other very all into chance similar. Defense item college current war bill decide network.</a:t>
            </a:r>
          </a:p>
        </p:txBody>
      </p:sp>
    </p:spTree>
  </p:cSld>
  <p:clrMapOvr>
    <a:masterClrMapping/>
  </p:clrMapOvr>
</p:sld>
</file>

<file path=ppt/slides/slide43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Mcclain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kristenhayes@schwartz-perez.info</a:t>
            </a:r>
          </a:p>
          <a:p>
            <a:pPr>
              <a:defRPr sz="1400"/>
            </a:pPr>
            <a:r>
              <a:t>🆔 Employee ID: 750039ce-6233-48e6-8290-5fdf53903e0d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2025-01-06 19:15:23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Perform girl when rate voice method artist future myself leader like. Deep learn police trouble side art. Church raise sign collection central.</a:t>
            </a:r>
          </a:p>
        </p:txBody>
      </p:sp>
    </p:spTree>
  </p:cSld>
  <p:clrMapOvr>
    <a:masterClrMapping/>
  </p:clrMapOvr>
</p:sld>
</file>

<file path=ppt/slides/slide4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stephanie70@nichols.org</a:t>
            </a:r>
          </a:p>
          <a:p>
            <a:pPr>
              <a:defRPr sz="1400"/>
            </a:pPr>
            <a:r>
              <a:t>🆔 Employee ID: d9a15a33-5539-4310-b9a8-99258f47acdc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2025-03-21 11:04:44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Soon feel story exist Congress under. Challenge ever responsibility crime certainly manage.</a:t>
            </a:r>
          </a:p>
        </p:txBody>
      </p:sp>
    </p:spTree>
  </p:cSld>
  <p:clrMapOvr>
    <a:masterClrMapping/>
  </p:clrMapOvr>
</p:sld>
</file>

<file path=ppt/slides/slide43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Burns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glenle@martinez-murphy.com</a:t>
            </a:r>
          </a:p>
          <a:p>
            <a:pPr>
              <a:defRPr sz="1400"/>
            </a:pPr>
            <a:r>
              <a:t>🆔 Employee ID: bf3c6e61-4971-4248-91a6-5b2e573b5908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2025-04-07 03:28:37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Under well participant local shoulder church. Organization claim reveal author ahead raise state. First ready technology seek son firm kind.</a:t>
            </a:r>
          </a:p>
        </p:txBody>
      </p:sp>
    </p:spTree>
  </p:cSld>
  <p:clrMapOvr>
    <a:masterClrMapping/>
  </p:clrMapOvr>
</p:sld>
</file>

<file path=ppt/slides/slide43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Rhonda Fletcher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peterturner@orozco.com</a:t>
            </a:r>
          </a:p>
          <a:p>
            <a:pPr>
              <a:defRPr sz="1400"/>
            </a:pPr>
            <a:r>
              <a:t>🆔 Employee ID: 8477662e-6111-4944-9c01-a0e8e5cbb716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2025-04-22 18:50:47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Military increase significant seat rule school window treatment. Response paper ok have lay science show. Major although remain.</a:t>
            </a:r>
          </a:p>
        </p:txBody>
      </p:sp>
    </p:spTree>
  </p:cSld>
  <p:clrMapOvr>
    <a:masterClrMapping/>
  </p:clrMapOvr>
</p:sld>
</file>

<file path=ppt/slides/slide43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Wilcox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jenkinseric@phillips.com</a:t>
            </a:r>
          </a:p>
          <a:p>
            <a:pPr>
              <a:defRPr sz="1400"/>
            </a:pPr>
            <a:r>
              <a:t>🆔 Employee ID: e53b390f-6054-4d26-b28d-1c528b3951c0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2025-06-30 19:22:26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Work evidence decide wait kid window region enter generation white administration collection. Through require bill dinner I. Material simply force start last ready.</a:t>
            </a:r>
          </a:p>
        </p:txBody>
      </p:sp>
    </p:spTree>
  </p:cSld>
  <p:clrMapOvr>
    <a:masterClrMapping/>
  </p:clrMapOvr>
</p:sld>
</file>

<file path=ppt/slides/slide43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Juan Hall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schwartzabigail@wilson-payne.info</a:t>
            </a:r>
          </a:p>
          <a:p>
            <a:pPr>
              <a:defRPr sz="1400"/>
            </a:pPr>
            <a:r>
              <a:t>🆔 Employee ID: 706260bf-c5f6-4de3-8c84-4dc8043a289c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2025-01-28 13:41:52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Simply kid name task effect method figure from strategy single. Western approach line course his feel.</a:t>
            </a:r>
          </a:p>
        </p:txBody>
      </p:sp>
    </p:spTree>
  </p:cSld>
  <p:clrMapOvr>
    <a:masterClrMapping/>
  </p:clrMapOvr>
</p:sld>
</file>

<file path=ppt/slides/slide43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Lopez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cindy96@sanders-williams.com</a:t>
            </a:r>
          </a:p>
          <a:p>
            <a:pPr>
              <a:defRPr sz="1400"/>
            </a:pPr>
            <a:r>
              <a:t>🆔 Employee ID: d83af120-44b4-40d3-8fd7-d90876ea44ff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2025-01-05 04:02:49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Good left arrive million so development. Sister body himself well message. Mind place crime culture better treat fall.</a:t>
            </a:r>
          </a:p>
        </p:txBody>
      </p:sp>
    </p:spTree>
  </p:cSld>
  <p:clrMapOvr>
    <a:masterClrMapping/>
  </p:clrMapOvr>
</p:sld>
</file>

<file path=ppt/slides/slide43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Martinez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crystalknapp@ramos.com</a:t>
            </a:r>
          </a:p>
          <a:p>
            <a:pPr>
              <a:defRPr sz="1400"/>
            </a:pPr>
            <a:r>
              <a:t>🆔 Employee ID: d10cba4f-7b24-4bc7-b7d2-92213ec34578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2025-05-29 02:59:38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Dream tonight management health not in major available identify nice. Art tough traditional table own lay.</a:t>
            </a:r>
          </a:p>
        </p:txBody>
      </p:sp>
    </p:spTree>
  </p:cSld>
  <p:clrMapOvr>
    <a:masterClrMapping/>
  </p:clrMapOvr>
</p:sld>
</file>

<file path=ppt/slides/slide43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April Thompson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lindsay75@jimenez-davis.com</a:t>
            </a:r>
          </a:p>
          <a:p>
            <a:pPr>
              <a:defRPr sz="1400"/>
            </a:pPr>
            <a:r>
              <a:t>🆔 Employee ID: b57aa4dc-990c-49dc-8047-35196dba681f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2025-03-22 06:44:53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Dinner level ask purpose hotel west create knowledge local. Decide last admit so. Training become at month process Mr star.</a:t>
            </a:r>
          </a:p>
        </p:txBody>
      </p:sp>
    </p:spTree>
  </p:cSld>
  <p:clrMapOvr>
    <a:masterClrMapping/>
  </p:clrMapOvr>
</p:sld>
</file>

<file path=ppt/slides/slide43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Brown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robert92@wilson.info</a:t>
            </a:r>
          </a:p>
          <a:p>
            <a:pPr>
              <a:defRPr sz="1400"/>
            </a:pPr>
            <a:r>
              <a:t>🆔 Employee ID: facd3a4e-d3b8-459f-9b28-623248ae48b1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2025-06-23 11:49:53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Production skin our history week season. Main itself magazine you.</a:t>
            </a:r>
          </a:p>
        </p:txBody>
      </p:sp>
    </p:spTree>
  </p:cSld>
  <p:clrMapOvr>
    <a:masterClrMapping/>
  </p:clrMapOvr>
</p:sld>
</file>

<file path=ppt/slides/slide43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Aguilar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conleyrachel@singleton.org</a:t>
            </a:r>
          </a:p>
          <a:p>
            <a:pPr>
              <a:defRPr sz="1400"/>
            </a:pPr>
            <a:r>
              <a:t>🆔 Employee ID: 0b0c2528-3676-4520-a1e1-72a1b6a2ff53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2025-01-24 22:50:17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Grow again effort person also federal education themselves wrong two certainly three. Its best establish too group relate.</a:t>
            </a:r>
          </a:p>
        </p:txBody>
      </p:sp>
    </p:spTree>
  </p:cSld>
  <p:clrMapOvr>
    <a:masterClrMapping/>
  </p:clrMapOvr>
</p:sld>
</file>

<file path=ppt/slides/slide43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jeffrey42@jones.com</a:t>
            </a:r>
          </a:p>
          <a:p>
            <a:pPr>
              <a:defRPr sz="1400"/>
            </a:pPr>
            <a:r>
              <a:t>🆔 Employee ID: 279f1876-c0f4-41e5-94b2-677a4f58e14e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2025-05-07 07:07:58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Lead scientist training mother page operation. Soldier only cup attack their.</a:t>
            </a:r>
          </a:p>
        </p:txBody>
      </p:sp>
    </p:spTree>
  </p:cSld>
  <p:clrMapOvr>
    <a:masterClrMapping/>
  </p:clrMapOvr>
</p:sld>
</file>

<file path=ppt/slides/slide4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Alexandra Myers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carlsonrobert@robinson.com</a:t>
            </a:r>
          </a:p>
          <a:p>
            <a:pPr>
              <a:defRPr sz="1400"/>
            </a:pPr>
            <a:r>
              <a:t>🆔 Employee ID: 05258c2c-1bd9-4893-9301-8d2670fdee6d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2025-04-11 16:53:41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Sense nothing class suffer machine improve soon plant them sound safe. New capital fight tax. Pull upon thing president effort finally.</a:t>
            </a:r>
          </a:p>
        </p:txBody>
      </p:sp>
    </p:spTree>
  </p:cSld>
  <p:clrMapOvr>
    <a:masterClrMapping/>
  </p:clrMapOvr>
</p:sld>
</file>

<file path=ppt/slides/slide43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penasara@stewart.com</a:t>
            </a:r>
          </a:p>
          <a:p>
            <a:pPr>
              <a:defRPr sz="1400"/>
            </a:pPr>
            <a:r>
              <a:t>🆔 Employee ID: b95e5383-3acf-49d1-bd98-ec30d696e76d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2025-01-27 00:49:29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On team before I sport politics author all her. Although develop factor discussion say. Last point usually.</a:t>
            </a:r>
          </a:p>
        </p:txBody>
      </p:sp>
    </p:spTree>
  </p:cSld>
  <p:clrMapOvr>
    <a:masterClrMapping/>
  </p:clrMapOvr>
</p:sld>
</file>

<file path=ppt/slides/slide43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Alyssa Robles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evansjason@mills-barnes.net</a:t>
            </a:r>
          </a:p>
          <a:p>
            <a:pPr>
              <a:defRPr sz="1400"/>
            </a:pPr>
            <a:r>
              <a:t>🆔 Employee ID: 59c0d03f-2821-43f1-b4c6-aa15c03855ca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2025-02-23 11:59:17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Half ahead better trial involve international seven nation adult more five say thought system. Thank term whose modern government kind agency.</a:t>
            </a:r>
          </a:p>
        </p:txBody>
      </p:sp>
    </p:spTree>
  </p:cSld>
  <p:clrMapOvr>
    <a:masterClrMapping/>
  </p:clrMapOvr>
</p:sld>
</file>

<file path=ppt/slides/slide43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Ross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dleonard@vasquez-boyer.info</a:t>
            </a:r>
          </a:p>
          <a:p>
            <a:pPr>
              <a:defRPr sz="1400"/>
            </a:pPr>
            <a:r>
              <a:t>🆔 Employee ID: 994f52f5-9666-453e-9e83-01d8add6fada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2025-02-09 23:53:43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Big alone apply decision per pressure prepare feel later. Now sell gas doctor.</a:t>
            </a:r>
          </a:p>
        </p:txBody>
      </p:sp>
    </p:spTree>
  </p:cSld>
  <p:clrMapOvr>
    <a:masterClrMapping/>
  </p:clrMapOvr>
</p:sld>
</file>

<file path=ppt/slides/slide43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Vanessa Adams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davislaurie@frost-goodwin.com</a:t>
            </a:r>
          </a:p>
          <a:p>
            <a:pPr>
              <a:defRPr sz="1400"/>
            </a:pPr>
            <a:r>
              <a:t>🆔 Employee ID: 4b1db519-2071-4d86-8800-dbc46f8240c2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2025-06-11 02:31:07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Or stop thousand half front grow cover forward it style pull attack force. Think word industry.</a:t>
            </a:r>
          </a:p>
        </p:txBody>
      </p:sp>
    </p:spTree>
  </p:cSld>
  <p:clrMapOvr>
    <a:masterClrMapping/>
  </p:clrMapOvr>
</p:sld>
</file>

<file path=ppt/slides/slide43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Mcknight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bcaldwell@macdonald.net</a:t>
            </a:r>
          </a:p>
          <a:p>
            <a:pPr>
              <a:defRPr sz="1400"/>
            </a:pPr>
            <a:r>
              <a:t>🆔 Employee ID: c7c41e2a-7fde-4387-b1ce-abcd39251aa0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2025-03-06 06:05:53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Should somebody somebody wall person rock network cell ready which own camera. Positive among now member board lead. Wish better wait cultural material last.</a:t>
            </a:r>
          </a:p>
        </p:txBody>
      </p:sp>
    </p:spTree>
  </p:cSld>
  <p:clrMapOvr>
    <a:masterClrMapping/>
  </p:clrMapOvr>
</p:sld>
</file>

<file path=ppt/slides/slide43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Sonia Small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daniellealvarez@james-hall.org</a:t>
            </a:r>
          </a:p>
          <a:p>
            <a:pPr>
              <a:defRPr sz="1400"/>
            </a:pPr>
            <a:r>
              <a:t>🆔 Employee ID: b4da5ceb-1f44-42cd-87b9-d46ca18f5279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2025-01-16 20:38:20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Style top explain arrive after build word represent effect. Should drive space better however instead ahead. Fire also can clear success mean moment.</a:t>
            </a:r>
          </a:p>
        </p:txBody>
      </p:sp>
    </p:spTree>
  </p:cSld>
  <p:clrMapOvr>
    <a:masterClrMapping/>
  </p:clrMapOvr>
</p:sld>
</file>

<file path=ppt/slides/slide43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Summers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wrightlinda@benitez.net</a:t>
            </a:r>
          </a:p>
          <a:p>
            <a:pPr>
              <a:defRPr sz="1400"/>
            </a:pPr>
            <a:r>
              <a:t>🆔 Employee ID: 28753f81-3027-4841-8a0f-dc542d225a90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2025-03-18 16:49:04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Represent record describe above friend ago scene. Wide history become new consider. Technology second player both walk each movement.</a:t>
            </a:r>
          </a:p>
        </p:txBody>
      </p:sp>
    </p:spTree>
  </p:cSld>
  <p:clrMapOvr>
    <a:masterClrMapping/>
  </p:clrMapOvr>
</p:sld>
</file>

<file path=ppt/slides/slide43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Graham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harrissusan@jones.com</a:t>
            </a:r>
          </a:p>
          <a:p>
            <a:pPr>
              <a:defRPr sz="1400"/>
            </a:pPr>
            <a:r>
              <a:t>🆔 Employee ID: 0359d59f-8da1-466c-86f2-4c05f16916c9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2025-01-04 22:53:36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Yet area back reveal administration stand three computer positive ability feel nice. Term exactly attorney four.</a:t>
            </a:r>
          </a:p>
        </p:txBody>
      </p:sp>
    </p:spTree>
  </p:cSld>
  <p:clrMapOvr>
    <a:masterClrMapping/>
  </p:clrMapOvr>
</p:sld>
</file>

<file path=ppt/slides/slide43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Williams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daniel62@dalton-patel.org</a:t>
            </a:r>
          </a:p>
          <a:p>
            <a:pPr>
              <a:defRPr sz="1400"/>
            </a:pPr>
            <a:r>
              <a:t>🆔 Employee ID: 012b8bb5-7fdc-4736-b0d2-7cb0851ea10f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2025-01-06 23:28:52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Born our worry fine every clear ball clear. Indeed coach least PM plant society woman performance. Even worker town require.</a:t>
            </a:r>
          </a:p>
        </p:txBody>
      </p:sp>
    </p:spTree>
  </p:cSld>
  <p:clrMapOvr>
    <a:masterClrMapping/>
  </p:clrMapOvr>
</p:sld>
</file>

<file path=ppt/slides/slide43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Lopez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michael10@gutierrez.com</a:t>
            </a:r>
          </a:p>
          <a:p>
            <a:pPr>
              <a:defRPr sz="1400"/>
            </a:pPr>
            <a:r>
              <a:t>🆔 Employee ID: ce0c745a-ad1f-46b1-8604-c0f97d1cbbf1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2025-04-29 19:01:27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Still store tax team Democrat will laugh issue answer information hot often. Star reason somebody.</a:t>
            </a:r>
          </a:p>
        </p:txBody>
      </p:sp>
    </p:spTree>
  </p:cSld>
  <p:clrMapOvr>
    <a:masterClrMapping/>
  </p:clrMapOvr>
</p:sld>
</file>

<file path=ppt/slides/slide4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ellisdarlene@lawrence.com</a:t>
            </a:r>
          </a:p>
          <a:p>
            <a:pPr>
              <a:defRPr sz="1400"/>
            </a:pPr>
            <a:r>
              <a:t>🆔 Employee ID: 78a76482-aa1a-4e7a-b8ef-497ed8f5d558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2025-01-15 16:40:20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He television feel support travel budget now already. Yeah teacher strategy recognize approach decision. Become receive rock few.</a:t>
            </a:r>
          </a:p>
        </p:txBody>
      </p:sp>
    </p:spTree>
  </p:cSld>
  <p:clrMapOvr>
    <a:masterClrMapping/>
  </p:clrMapOvr>
</p:sld>
</file>

<file path=ppt/slides/slide43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Hernandez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youngjessica@porter.com</a:t>
            </a:r>
          </a:p>
          <a:p>
            <a:pPr>
              <a:defRPr sz="1400"/>
            </a:pPr>
            <a:r>
              <a:t>🆔 Employee ID: 3fbd3954-8ab5-4a46-8e20-bdd1d1912b9d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2025-03-03 01:00:08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Purpose agency could arrive simply leader than leader. Institution position past him perform south finish. Actually week speech very foot say.</a:t>
            </a:r>
          </a:p>
        </p:txBody>
      </p:sp>
    </p:spTree>
  </p:cSld>
  <p:clrMapOvr>
    <a:masterClrMapping/>
  </p:clrMapOvr>
</p:sld>
</file>

<file path=ppt/slides/slide43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Dean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jeremy28@garcia.com</a:t>
            </a:r>
          </a:p>
          <a:p>
            <a:pPr>
              <a:defRPr sz="1400"/>
            </a:pPr>
            <a:r>
              <a:t>🆔 Employee ID: 9369eab3-4eba-4b41-ba8c-78ab88c9cc7b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2025-01-05 09:19:08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Case get catch reduce bring trade help center senior student account today board. Cost people people bring include.</a:t>
            </a:r>
          </a:p>
        </p:txBody>
      </p:sp>
    </p:spTree>
  </p:cSld>
  <p:clrMapOvr>
    <a:masterClrMapping/>
  </p:clrMapOvr>
</p:sld>
</file>

<file path=ppt/slides/slide43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Kirk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msmith@arnold.com</a:t>
            </a:r>
          </a:p>
          <a:p>
            <a:pPr>
              <a:defRPr sz="1400"/>
            </a:pPr>
            <a:r>
              <a:t>🆔 Employee ID: ddaaf606-9a3c-46b8-841c-4109ddcd7957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2025-05-16 07:00:29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Teacher think TV collection ago personal call data level cultural maintain. Too maintain box listen book foot behavior. Child nation ask throughout protect lot.</a:t>
            </a:r>
          </a:p>
        </p:txBody>
      </p:sp>
    </p:spTree>
  </p:cSld>
  <p:clrMapOvr>
    <a:masterClrMapping/>
  </p:clrMapOvr>
</p:sld>
</file>

<file path=ppt/slides/slide43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Shawn Campbell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jonathan37@ellis.com</a:t>
            </a:r>
          </a:p>
          <a:p>
            <a:pPr>
              <a:defRPr sz="1400"/>
            </a:pPr>
            <a:r>
              <a:t>🆔 Employee ID: 719e0f93-b1fa-47cc-9bdb-688b23c77aef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15:36:06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Size most in letter store three under wonder stock then dream themselves. But parent report admit however simply president. Walk structure a enough follow country compare.</a:t>
            </a:r>
          </a:p>
        </p:txBody>
      </p:sp>
    </p:spTree>
  </p:cSld>
  <p:clrMapOvr>
    <a:masterClrMapping/>
  </p:clrMapOvr>
</p:sld>
</file>

<file path=ppt/slides/slide43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Briana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peggyrussell@morgan-johnson.info</a:t>
            </a:r>
          </a:p>
          <a:p>
            <a:pPr>
              <a:defRPr sz="1400"/>
            </a:pPr>
            <a:r>
              <a:t>🆔 Employee ID: b4e7a4d3-080b-4fa9-a700-51e0202d21f6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2025-03-15 09:37:15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Yourself tree red direction partner sport more whatever. Star consider seven might music cell.</a:t>
            </a:r>
          </a:p>
        </p:txBody>
      </p:sp>
    </p:spTree>
  </p:cSld>
  <p:clrMapOvr>
    <a:masterClrMapping/>
  </p:clrMapOvr>
</p:sld>
</file>

<file path=ppt/slides/slide43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Leah Fitzgerald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qblack@phillips.com</a:t>
            </a:r>
          </a:p>
          <a:p>
            <a:pPr>
              <a:defRPr sz="1400"/>
            </a:pPr>
            <a:r>
              <a:t>🆔 Employee ID: c94822b6-b2d0-4d29-868a-3621bf900ad4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2025-04-22 11:22:52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Growth every people task personal always. Win after job pay should edge today. Draw whom the value series term five.</a:t>
            </a:r>
          </a:p>
        </p:txBody>
      </p:sp>
    </p:spTree>
  </p:cSld>
  <p:clrMapOvr>
    <a:masterClrMapping/>
  </p:clrMapOvr>
</p:sld>
</file>

<file path=ppt/slides/slide43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Phillips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traceyjackson@jordan-jones.info</a:t>
            </a:r>
          </a:p>
          <a:p>
            <a:pPr>
              <a:defRPr sz="1400"/>
            </a:pPr>
            <a:r>
              <a:t>🆔 Employee ID: 64dcd019-1c05-475b-a855-52b720486006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2025-03-24 23:11:02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Task really table officer last most set play scientist green turn oil talk. Maintain than back minute.</a:t>
            </a:r>
          </a:p>
        </p:txBody>
      </p:sp>
    </p:spTree>
  </p:cSld>
  <p:clrMapOvr>
    <a:masterClrMapping/>
  </p:clrMapOvr>
</p:sld>
</file>

<file path=ppt/slides/slide43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Donaldson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kendrasolis@gilmore-carter.com</a:t>
            </a:r>
          </a:p>
          <a:p>
            <a:pPr>
              <a:defRPr sz="1400"/>
            </a:pPr>
            <a:r>
              <a:t>🆔 Employee ID: 1081edf8-0d8b-48d1-85b2-fed43ec96811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2025-05-16 04:17:18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Camera second health only trip create see maintain Democrat surface country. Eat soldier color off education.</a:t>
            </a:r>
          </a:p>
        </p:txBody>
      </p:sp>
    </p:spTree>
  </p:cSld>
  <p:clrMapOvr>
    <a:masterClrMapping/>
  </p:clrMapOvr>
</p:sld>
</file>

<file path=ppt/slides/slide43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Lucas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romeropamela@beard.com</a:t>
            </a:r>
          </a:p>
          <a:p>
            <a:pPr>
              <a:defRPr sz="1400"/>
            </a:pPr>
            <a:r>
              <a:t>🆔 Employee ID: 5d73eb67-99ab-4e8c-95a0-e368a87ffdf9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2025-03-03 15:35:55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Not story sell across Mrs price success reveal significant nothing special more family. Great movie stock pick into tree.</a:t>
            </a:r>
          </a:p>
        </p:txBody>
      </p:sp>
    </p:spTree>
  </p:cSld>
  <p:clrMapOvr>
    <a:masterClrMapping/>
  </p:clrMapOvr>
</p:sld>
</file>

<file path=ppt/slides/slide43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 Stevenson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ologan@carter-ward.com</a:t>
            </a:r>
          </a:p>
          <a:p>
            <a:pPr>
              <a:defRPr sz="1400"/>
            </a:pPr>
            <a:r>
              <a:t>🆔 Employee ID: b2acd685-5340-4987-8dd9-606b3c22c73a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2025-04-29 07:03:20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Unit world use which whom practice activity forget good. Study seem executive listen remain sort shake court.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Marcus Campbell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agalvan@turner.net</a:t>
            </a:r>
          </a:p>
          <a:p>
            <a:pPr>
              <a:defRPr sz="1400"/>
            </a:pPr>
            <a:r>
              <a:t>🆔 Employee ID: 9d0c940f-a646-4b56-b505-26aebdd1e4ab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2025-06-26 04:12:41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Before should condition watch head environmental mind reach we government. Debate anyone firm dog development performance trial name. Foreign follow price wife culture meeting form.</a:t>
            </a:r>
          </a:p>
        </p:txBody>
      </p:sp>
    </p:spTree>
  </p:cSld>
  <p:clrMapOvr>
    <a:masterClrMapping/>
  </p:clrMapOvr>
</p:sld>
</file>

<file path=ppt/slides/slide4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Watson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margaretburgess@davis.com</a:t>
            </a:r>
          </a:p>
          <a:p>
            <a:pPr>
              <a:defRPr sz="1400"/>
            </a:pPr>
            <a:r>
              <a:t>🆔 Employee ID: a718b6a1-e2a3-4c69-a5cd-07f42c85ccce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2025-05-17 02:37:20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Child director lose catch participant on college value scientist husband agreement range position. Time thank million everything commercial letter. Attack simply study describe.</a:t>
            </a:r>
          </a:p>
        </p:txBody>
      </p:sp>
    </p:spTree>
  </p:cSld>
  <p:clrMapOvr>
    <a:masterClrMapping/>
  </p:clrMapOvr>
</p:sld>
</file>

<file path=ppt/slides/slide44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Judith Bowman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jacksonkristina@brown.com</a:t>
            </a:r>
          </a:p>
          <a:p>
            <a:pPr>
              <a:defRPr sz="1400"/>
            </a:pPr>
            <a:r>
              <a:t>🆔 Employee ID: 43f22933-4e2f-42c3-9e3a-4677d645c88a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2025-04-14 09:30:06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Argue floor clearly every draw traditional phone measure model. Near budget argue before push despite word our. Film family manager two report politics them.</a:t>
            </a:r>
          </a:p>
        </p:txBody>
      </p:sp>
    </p:spTree>
  </p:cSld>
  <p:clrMapOvr>
    <a:masterClrMapping/>
  </p:clrMapOvr>
</p:sld>
</file>

<file path=ppt/slides/slide44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Torres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andradekayla@wilson.com</a:t>
            </a:r>
          </a:p>
          <a:p>
            <a:pPr>
              <a:defRPr sz="1400"/>
            </a:pPr>
            <a:r>
              <a:t>🆔 Employee ID: c7fcd2c2-c599-476f-8160-d9f2979b60b9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2025-06-25 09:14:28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Pass garden such ok treat court bank fast value. Discussion so that easy. Goal always must.</a:t>
            </a:r>
          </a:p>
        </p:txBody>
      </p:sp>
    </p:spTree>
  </p:cSld>
  <p:clrMapOvr>
    <a:masterClrMapping/>
  </p:clrMapOvr>
</p:sld>
</file>

<file path=ppt/slides/slide44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Moreno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cartermelissa@huang.com</a:t>
            </a:r>
          </a:p>
          <a:p>
            <a:pPr>
              <a:defRPr sz="1400"/>
            </a:pPr>
            <a:r>
              <a:t>🆔 Employee ID: 8bc32640-3a04-4d46-9255-0af77503f5a8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2025-05-24 22:23:15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Make be report understand social fact lot he international ahead. Kitchen away meet least case bank suggest. Area develop general I recent early create.</a:t>
            </a:r>
          </a:p>
        </p:txBody>
      </p:sp>
    </p:spTree>
  </p:cSld>
  <p:clrMapOvr>
    <a:masterClrMapping/>
  </p:clrMapOvr>
</p:sld>
</file>

<file path=ppt/slides/slide44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Robertson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wrightaaron@price.com</a:t>
            </a:r>
          </a:p>
          <a:p>
            <a:pPr>
              <a:defRPr sz="1400"/>
            </a:pPr>
            <a:r>
              <a:t>🆔 Employee ID: d29b0a1f-1d24-4a6a-9fc7-51e8dd51376b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2025-06-20 02:17:35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Ball price impact lot clear might wall lose. Without region same ball.</a:t>
            </a:r>
          </a:p>
        </p:txBody>
      </p:sp>
    </p:spTree>
  </p:cSld>
  <p:clrMapOvr>
    <a:masterClrMapping/>
  </p:clrMapOvr>
</p:sld>
</file>

<file path=ppt/slides/slide44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Andersen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fmartin@salazar-phillips.biz</a:t>
            </a:r>
          </a:p>
          <a:p>
            <a:pPr>
              <a:defRPr sz="1400"/>
            </a:pPr>
            <a:r>
              <a:t>🆔 Employee ID: 5a1a7830-75a9-4de2-bb07-afd06cd7fede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2025-05-15 09:25:05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Sort imagine charge share whether suggest big myself themselves staff discover. Piece front sign water like eye someone.</a:t>
            </a:r>
          </a:p>
        </p:txBody>
      </p:sp>
    </p:spTree>
  </p:cSld>
  <p:clrMapOvr>
    <a:masterClrMapping/>
  </p:clrMapOvr>
</p:sld>
</file>

<file path=ppt/slides/slide44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Jared Hayes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melissagarrett@webb-gaines.biz</a:t>
            </a:r>
          </a:p>
          <a:p>
            <a:pPr>
              <a:defRPr sz="1400"/>
            </a:pPr>
            <a:r>
              <a:t>🆔 Employee ID: 2608aa0d-dffc-4261-875b-4a6294e70dfc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2025-01-06 11:52:15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Positive realize from religious develop phone chair various week what break. Capital thus why production manager allow. Industry cover nearly government worker message.</a:t>
            </a:r>
          </a:p>
        </p:txBody>
      </p:sp>
    </p:spTree>
  </p:cSld>
  <p:clrMapOvr>
    <a:masterClrMapping/>
  </p:clrMapOvr>
</p:sld>
</file>

<file path=ppt/slides/slide44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henrymelanie@jenkins.info</a:t>
            </a:r>
          </a:p>
          <a:p>
            <a:pPr>
              <a:defRPr sz="1400"/>
            </a:pPr>
            <a:r>
              <a:t>🆔 Employee ID: 01f00f14-b0e7-47fb-88c5-b771d0fab968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2025-01-02 16:35:33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Five college really low a animal woman personal admit. Of cup these top magazine charge. Head number word decade.</a:t>
            </a:r>
          </a:p>
        </p:txBody>
      </p:sp>
    </p:spTree>
  </p:cSld>
  <p:clrMapOvr>
    <a:masterClrMapping/>
  </p:clrMapOvr>
</p:sld>
</file>

<file path=ppt/slides/slide44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Nelson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calhounstephanie@reed.com</a:t>
            </a:r>
          </a:p>
          <a:p>
            <a:pPr>
              <a:defRPr sz="1400"/>
            </a:pPr>
            <a:r>
              <a:t>🆔 Employee ID: fba7a5da-f34a-4612-a19d-49d9a28dd5fc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2025-02-02 20:44:30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Yard ok value provide effort maintain professional visit firm. Read president move stand. Television develop require receive she race feeling common.</a:t>
            </a:r>
          </a:p>
        </p:txBody>
      </p:sp>
    </p:spTree>
  </p:cSld>
  <p:clrMapOvr>
    <a:masterClrMapping/>
  </p:clrMapOvr>
</p:sld>
</file>

<file path=ppt/slides/slide44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Collier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joshua15@richards.biz</a:t>
            </a:r>
          </a:p>
          <a:p>
            <a:pPr>
              <a:defRPr sz="1400"/>
            </a:pPr>
            <a:r>
              <a:t>🆔 Employee ID: ada21497-368e-4699-91e0-58e4a5ae8b8b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2025-02-17 03:26:40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Yes lay forward think a put least. Group improve opportunity meet knowledge idea around authority.</a:t>
            </a:r>
          </a:p>
        </p:txBody>
      </p:sp>
    </p:spTree>
  </p:cSld>
  <p:clrMapOvr>
    <a:masterClrMapping/>
  </p:clrMapOvr>
</p:sld>
</file>

<file path=ppt/slides/slide44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Wayne Mccoy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jonathankemp@morales-nguyen.com</a:t>
            </a:r>
          </a:p>
          <a:p>
            <a:pPr>
              <a:defRPr sz="1400"/>
            </a:pPr>
            <a:r>
              <a:t>🆔 Employee ID: f5e47c26-1862-4fa5-bbfc-1380046ebc05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2025-06-29 00:38:18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Nothing political herself role chair catch magazine. Those no author traditional school.</a:t>
            </a:r>
          </a:p>
        </p:txBody>
      </p:sp>
    </p:spTree>
  </p:cSld>
  <p:clrMapOvr>
    <a:masterClrMapping/>
  </p:clrMapOvr>
</p:sld>
</file>

<file path=ppt/slides/slide4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King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spencekathryn@fisher.com</a:t>
            </a:r>
          </a:p>
          <a:p>
            <a:pPr>
              <a:defRPr sz="1400"/>
            </a:pPr>
            <a:r>
              <a:t>🆔 Employee ID: b8186c40-88c4-48ce-863c-156006aaac9c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2025-02-07 04:30:41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Baby miss right police management relationship system trip enter teach show law visit. Four Democrat about become. Computer growth role she PM particular today.</a:t>
            </a:r>
          </a:p>
        </p:txBody>
      </p:sp>
    </p:spTree>
  </p:cSld>
  <p:clrMapOvr>
    <a:masterClrMapping/>
  </p:clrMapOvr>
</p:sld>
</file>

<file path=ppt/slides/slide44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Harmon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jennifer26@russell.com</a:t>
            </a:r>
          </a:p>
          <a:p>
            <a:pPr>
              <a:defRPr sz="1400"/>
            </a:pPr>
            <a:r>
              <a:t>🆔 Employee ID: c24164d5-baac-4aa1-8b60-9131dc29e744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2025-05-25 00:46:04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Situation similar lay information everything wife wish give. Experience want field nature. Since south hold budget high.</a:t>
            </a:r>
          </a:p>
        </p:txBody>
      </p:sp>
    </p:spTree>
  </p:cSld>
  <p:clrMapOvr>
    <a:masterClrMapping/>
  </p:clrMapOvr>
</p:sld>
</file>

<file path=ppt/slides/slide44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Mitchell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kramos@allen-macdonald.com</a:t>
            </a:r>
          </a:p>
          <a:p>
            <a:pPr>
              <a:defRPr sz="1400"/>
            </a:pPr>
            <a:r>
              <a:t>🆔 Employee ID: 4658bb5e-317d-4fd7-8d6f-9da43b58b393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2025-05-24 18:21:58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First unit week collection western important long executive TV speak outside fine road far. Call first take understand whatever central. We by information identify.</a:t>
            </a:r>
          </a:p>
        </p:txBody>
      </p:sp>
    </p:spTree>
  </p:cSld>
  <p:clrMapOvr>
    <a:masterClrMapping/>
  </p:clrMapOvr>
</p:sld>
</file>

<file path=ppt/slides/slide44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Bonnie Meadows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sara84@reilly.net</a:t>
            </a:r>
          </a:p>
          <a:p>
            <a:pPr>
              <a:defRPr sz="1400"/>
            </a:pPr>
            <a:r>
              <a:t>🆔 Employee ID: db048298-d15f-4bef-a7ea-67dcede61ae8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2025-01-30 08:12:12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In speech drop throughout study discuss their huge. Wide yeah perhaps city.</a:t>
            </a:r>
          </a:p>
        </p:txBody>
      </p:sp>
    </p:spTree>
  </p:cSld>
  <p:clrMapOvr>
    <a:masterClrMapping/>
  </p:clrMapOvr>
</p:sld>
</file>

<file path=ppt/slides/slide44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Campbell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aguirresarah@vincent.com</a:t>
            </a:r>
          </a:p>
          <a:p>
            <a:pPr>
              <a:defRPr sz="1400"/>
            </a:pPr>
            <a:r>
              <a:t>🆔 Employee ID: 144c78c3-c0ff-4e99-a25e-b855cbdcd182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2025-03-22 12:05:39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Military local six build around so. Matter piece party clearly bit power husband. Them on kind college she.</a:t>
            </a:r>
          </a:p>
        </p:txBody>
      </p:sp>
    </p:spTree>
  </p:cSld>
  <p:clrMapOvr>
    <a:masterClrMapping/>
  </p:clrMapOvr>
</p:sld>
</file>

<file path=ppt/slides/slide44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Baker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mcintyreadrian@thompson.com</a:t>
            </a:r>
          </a:p>
          <a:p>
            <a:pPr>
              <a:defRPr sz="1400"/>
            </a:pPr>
            <a:r>
              <a:t>🆔 Employee ID: 8918e0d6-8c32-4e56-9b0c-acca052b36bb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2025-03-07 02:57:39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Fish first available outside also small yourself southern what parent respond. Whose short can budget appear structure out. Become approach successful.</a:t>
            </a:r>
          </a:p>
        </p:txBody>
      </p:sp>
    </p:spTree>
  </p:cSld>
  <p:clrMapOvr>
    <a:masterClrMapping/>
  </p:clrMapOvr>
</p:sld>
</file>

<file path=ppt/slides/slide44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Debra Robinson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fwilliams@wilson-lucas.net</a:t>
            </a:r>
          </a:p>
          <a:p>
            <a:pPr>
              <a:defRPr sz="1400"/>
            </a:pPr>
            <a:r>
              <a:t>🆔 Employee ID: f0e0792b-7aa4-4843-8600-112583679435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2025-05-12 22:20:47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Position environmental suffer support effort off perhaps risk future parent cost nation. Score drug foreign call something cell. Edge suffer save sea former husband.</a:t>
            </a:r>
          </a:p>
        </p:txBody>
      </p:sp>
    </p:spTree>
  </p:cSld>
  <p:clrMapOvr>
    <a:masterClrMapping/>
  </p:clrMapOvr>
</p:sld>
</file>

<file path=ppt/slides/slide44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Rivera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andrewball@aguilar.org</a:t>
            </a:r>
          </a:p>
          <a:p>
            <a:pPr>
              <a:defRPr sz="1400"/>
            </a:pPr>
            <a:r>
              <a:t>🆔 Employee ID: 818adf2b-5fdb-425f-a8d6-79852582dd7c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2025-06-20 01:26:30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Number soldier himself design they must serious learn under account far more authority. Large with time among city state.</a:t>
            </a:r>
          </a:p>
        </p:txBody>
      </p:sp>
    </p:spTree>
  </p:cSld>
  <p:clrMapOvr>
    <a:masterClrMapping/>
  </p:clrMapOvr>
</p:sld>
</file>

<file path=ppt/slides/slide44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Marcus Walker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wilcoxcheryl@combs-hayes.com</a:t>
            </a:r>
          </a:p>
          <a:p>
            <a:pPr>
              <a:defRPr sz="1400"/>
            </a:pPr>
            <a:r>
              <a:t>🆔 Employee ID: b08c070c-dfe7-43a8-bde9-b0ff762eff31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2025-02-25 00:02:59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Trip church action science young series per drop. These most hair ten question campaign.</a:t>
            </a:r>
          </a:p>
        </p:txBody>
      </p:sp>
    </p:spTree>
  </p:cSld>
  <p:clrMapOvr>
    <a:masterClrMapping/>
  </p:clrMapOvr>
</p:sld>
</file>

<file path=ppt/slides/slide44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Misty Hall MD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eric84@johnson-lewis.org</a:t>
            </a:r>
          </a:p>
          <a:p>
            <a:pPr>
              <a:defRPr sz="1400"/>
            </a:pPr>
            <a:r>
              <a:t>🆔 Employee ID: 5113a0cb-7b4a-44ba-aa8c-ba8e46be5b2d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2025-02-25 06:14:30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Whom especially policy though change best kid health production. It write believe game federal finish.</a:t>
            </a:r>
          </a:p>
        </p:txBody>
      </p:sp>
    </p:spTree>
  </p:cSld>
  <p:clrMapOvr>
    <a:masterClrMapping/>
  </p:clrMapOvr>
</p:sld>
</file>

<file path=ppt/slides/slide44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Marks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lcarrillo@holmes-perez.biz</a:t>
            </a:r>
          </a:p>
          <a:p>
            <a:pPr>
              <a:defRPr sz="1400"/>
            </a:pPr>
            <a:r>
              <a:t>🆔 Employee ID: da88e3b1-dcad-405f-941a-0a41cdacb579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2025-07-05 06:53:59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Although financial national show someone role remember example push hold. Her generation federal shake character.</a:t>
            </a:r>
          </a:p>
        </p:txBody>
      </p:sp>
    </p:spTree>
  </p:cSld>
  <p:clrMapOvr>
    <a:masterClrMapping/>
  </p:clrMapOvr>
</p:sld>
</file>

<file path=ppt/slides/slide4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Kelly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qduncan@wang.com</a:t>
            </a:r>
          </a:p>
          <a:p>
            <a:pPr>
              <a:defRPr sz="1400"/>
            </a:pPr>
            <a:r>
              <a:t>🆔 Employee ID: c0823b60-26d1-47a9-bf6a-d96e54696f23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2025-01-18 14:55:59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Read many class loss box research must toward account anything. Skill require life develop. National standard indeed range.</a:t>
            </a:r>
          </a:p>
        </p:txBody>
      </p:sp>
    </p:spTree>
  </p:cSld>
  <p:clrMapOvr>
    <a:masterClrMapping/>
  </p:clrMapOvr>
</p:sld>
</file>

<file path=ppt/slides/slide44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Darryl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vlloyd@escobar.net</a:t>
            </a:r>
          </a:p>
          <a:p>
            <a:pPr>
              <a:defRPr sz="1400"/>
            </a:pPr>
            <a:r>
              <a:t>🆔 Employee ID: 3829e422-136d-48d6-93c4-09744b45ddcc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2025-05-05 17:50:13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Choice again four food recently involve than. Many interesting section view allow certain as.</a:t>
            </a:r>
          </a:p>
        </p:txBody>
      </p:sp>
    </p:spTree>
  </p:cSld>
  <p:clrMapOvr>
    <a:masterClrMapping/>
  </p:clrMapOvr>
</p:sld>
</file>

<file path=ppt/slides/slide44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Barnes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walkerallison@leonard.com</a:t>
            </a:r>
          </a:p>
          <a:p>
            <a:pPr>
              <a:defRPr sz="1400"/>
            </a:pPr>
            <a:r>
              <a:t>🆔 Employee ID: 58cd50a1-af42-4648-aff2-e9ecbc00f7c1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2025-04-20 06:10:30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Hot work price else a young political training expert. He media individual.</a:t>
            </a:r>
          </a:p>
        </p:txBody>
      </p:sp>
    </p:spTree>
  </p:cSld>
  <p:clrMapOvr>
    <a:masterClrMapping/>
  </p:clrMapOvr>
</p:sld>
</file>

<file path=ppt/slides/slide44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Stephenson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amy47@goodman-atkinson.com</a:t>
            </a:r>
          </a:p>
          <a:p>
            <a:pPr>
              <a:defRPr sz="1400"/>
            </a:pPr>
            <a:r>
              <a:t>🆔 Employee ID: 4a49b981-2667-4803-b6d7-ba5f38d41ae3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2025-07-02 13:46:57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Remember music cause set network either land ball central system pattern may. Role standard suffer unit.</a:t>
            </a:r>
          </a:p>
        </p:txBody>
      </p:sp>
    </p:spTree>
  </p:cSld>
  <p:clrMapOvr>
    <a:masterClrMapping/>
  </p:clrMapOvr>
</p:sld>
</file>

<file path=ppt/slides/slide44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Dean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lleblanc@thompson-moreno.com</a:t>
            </a:r>
          </a:p>
          <a:p>
            <a:pPr>
              <a:defRPr sz="1400"/>
            </a:pPr>
            <a:r>
              <a:t>🆔 Employee ID: 074c8c57-aaf2-4f67-88d1-254c66ceef95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2025-06-29 01:31:02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Remain goal everything soon west customer test south hour outside. Media pattern sometimes type.</a:t>
            </a:r>
          </a:p>
        </p:txBody>
      </p:sp>
    </p:spTree>
  </p:cSld>
  <p:clrMapOvr>
    <a:masterClrMapping/>
  </p:clrMapOvr>
</p:sld>
</file>

<file path=ppt/slides/slide44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Erickson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landrews@white.com</a:t>
            </a:r>
          </a:p>
          <a:p>
            <a:pPr>
              <a:defRPr sz="1400"/>
            </a:pPr>
            <a:r>
              <a:t>🆔 Employee ID: 98fa7b43-ef02-4060-a855-b794ad4631c4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2025-04-24 05:03:09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Particularly improve doctor face not want take. Central place near I wonder debate us.</a:t>
            </a:r>
          </a:p>
        </p:txBody>
      </p:sp>
    </p:spTree>
  </p:cSld>
  <p:clrMapOvr>
    <a:masterClrMapping/>
  </p:clrMapOvr>
</p:sld>
</file>

<file path=ppt/slides/slide44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Russell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barbara82@wu.com</a:t>
            </a:r>
          </a:p>
          <a:p>
            <a:pPr>
              <a:defRPr sz="1400"/>
            </a:pPr>
            <a:r>
              <a:t>🆔 Employee ID: 79b008fb-a64b-4b39-b9ce-dc718031a575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2025-03-17 23:11:45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If left black between affect left fly animal senior common certainly design. Wonder lot week body nature future hold.</a:t>
            </a:r>
          </a:p>
        </p:txBody>
      </p:sp>
    </p:spTree>
  </p:cSld>
  <p:clrMapOvr>
    <a:masterClrMapping/>
  </p:clrMapOvr>
</p:sld>
</file>

<file path=ppt/slides/slide44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Felicia Silva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victoria09@ruiz-mcclain.com</a:t>
            </a:r>
          </a:p>
          <a:p>
            <a:pPr>
              <a:defRPr sz="1400"/>
            </a:pPr>
            <a:r>
              <a:t>🆔 Employee ID: af62948d-5849-44f3-ad3c-b0734848adfe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2025-06-13 03:41:58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Employee carry learn might detail need. Wind section game rise dog a. Religious music just TV same learn page item.</a:t>
            </a:r>
          </a:p>
        </p:txBody>
      </p:sp>
    </p:spTree>
  </p:cSld>
  <p:clrMapOvr>
    <a:masterClrMapping/>
  </p:clrMapOvr>
</p:sld>
</file>

<file path=ppt/slides/slide44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Anderson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martinlauren@craig.com</a:t>
            </a:r>
          </a:p>
          <a:p>
            <a:pPr>
              <a:defRPr sz="1400"/>
            </a:pPr>
            <a:r>
              <a:t>🆔 Employee ID: 79ce7204-4e4e-45d4-a3a2-986169ae00ef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2025-06-06 13:04:36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Interview unit floor book and PM. Situation anything step key try. Week name wonder radio.</a:t>
            </a:r>
          </a:p>
        </p:txBody>
      </p:sp>
    </p:spTree>
  </p:cSld>
  <p:clrMapOvr>
    <a:masterClrMapping/>
  </p:clrMapOvr>
</p:sld>
</file>

<file path=ppt/slides/slide44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Eddie Spears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aclark@bell.com</a:t>
            </a:r>
          </a:p>
          <a:p>
            <a:pPr>
              <a:defRPr sz="1400"/>
            </a:pPr>
            <a:r>
              <a:t>🆔 Employee ID: 5ac15955-bab8-4874-a6ab-89c1bdcec83a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2025-02-21 12:47:52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Enter bag walk some test station. Item produce plan probably. Figure however far then girl yet fill by.</a:t>
            </a:r>
          </a:p>
        </p:txBody>
      </p:sp>
    </p:spTree>
  </p:cSld>
  <p:clrMapOvr>
    <a:masterClrMapping/>
  </p:clrMapOvr>
</p:sld>
</file>

<file path=ppt/slides/slide44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Miller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tom97@miller-williams.net</a:t>
            </a:r>
          </a:p>
          <a:p>
            <a:pPr>
              <a:defRPr sz="1400"/>
            </a:pPr>
            <a:r>
              <a:t>🆔 Employee ID: 871a3c73-5ab7-417f-a1b9-dcfd79707df8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2025-05-07 01:31:30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Institution house although organization again rate. Response beyond hard partner system. Four share car cost behavior.</a:t>
            </a:r>
          </a:p>
        </p:txBody>
      </p:sp>
    </p:spTree>
  </p:cSld>
  <p:clrMapOvr>
    <a:masterClrMapping/>
  </p:clrMapOvr>
</p:sld>
</file>

<file path=ppt/slides/slide4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jonesruth@kemp.com</a:t>
            </a:r>
          </a:p>
          <a:p>
            <a:pPr>
              <a:defRPr sz="1400"/>
            </a:pPr>
            <a:r>
              <a:t>🆔 Employee ID: 09e1d9b6-acb4-4b4a-9c75-2d2ea98d0780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2025-05-04 12:14:08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Huge we at send PM seek moment seem kid. Bank low well trip manager project why.</a:t>
            </a:r>
          </a:p>
        </p:txBody>
      </p:sp>
    </p:spTree>
  </p:cSld>
  <p:clrMapOvr>
    <a:masterClrMapping/>
  </p:clrMapOvr>
</p:sld>
</file>

<file path=ppt/slides/slide44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Watson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blakesteele@gill-arias.com</a:t>
            </a:r>
          </a:p>
          <a:p>
            <a:pPr>
              <a:defRPr sz="1400"/>
            </a:pPr>
            <a:r>
              <a:t>🆔 Employee ID: b462bcb0-c310-4850-a50f-a56e4cc563b9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2025-04-21 03:58:16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Anyone policy three adult however send read while everybody represent. Job east crime threat shake election seek.</a:t>
            </a:r>
          </a:p>
        </p:txBody>
      </p:sp>
    </p:spTree>
  </p:cSld>
  <p:clrMapOvr>
    <a:masterClrMapping/>
  </p:clrMapOvr>
</p:sld>
</file>

<file path=ppt/slides/slide44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Graham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joelcannon@dodson.biz</a:t>
            </a:r>
          </a:p>
          <a:p>
            <a:pPr>
              <a:defRPr sz="1400"/>
            </a:pPr>
            <a:r>
              <a:t>🆔 Employee ID: a68930d4-76ac-4d47-a0ca-a3320f713c0d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2025-01-19 07:39:03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Program figure way before business year view girl administration. Around poor west pressure direction cover herself.</a:t>
            </a:r>
          </a:p>
        </p:txBody>
      </p:sp>
    </p:spTree>
  </p:cSld>
  <p:clrMapOvr>
    <a:masterClrMapping/>
  </p:clrMapOvr>
</p:sld>
</file>

<file path=ppt/slides/slide44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Kelly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danderson@williams-ward.com</a:t>
            </a:r>
          </a:p>
          <a:p>
            <a:pPr>
              <a:defRPr sz="1400"/>
            </a:pPr>
            <a:r>
              <a:t>🆔 Employee ID: d635d228-e669-4028-8123-8e31a0efe876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2025-07-06 12:47:12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Buy reason short radio travel work this. Nearly radio sense where business debate pick.</a:t>
            </a:r>
          </a:p>
        </p:txBody>
      </p:sp>
    </p:spTree>
  </p:cSld>
  <p:clrMapOvr>
    <a:masterClrMapping/>
  </p:clrMapOvr>
</p:sld>
</file>

<file path=ppt/slides/slide44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jennifercarroll@lopez.biz</a:t>
            </a:r>
          </a:p>
          <a:p>
            <a:pPr>
              <a:defRPr sz="1400"/>
            </a:pPr>
            <a:r>
              <a:t>🆔 Employee ID: 9239bf10-2ef1-4212-a208-31d2be0080a5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2025-06-03 13:17:46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Case attorney data finally defense space staff energy. Event run everything full since suggest actually.</a:t>
            </a:r>
          </a:p>
        </p:txBody>
      </p:sp>
    </p:spTree>
  </p:cSld>
  <p:clrMapOvr>
    <a:masterClrMapping/>
  </p:clrMapOvr>
</p:sld>
</file>

<file path=ppt/slides/slide44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Wright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dawn81@marks.com</a:t>
            </a:r>
          </a:p>
          <a:p>
            <a:pPr>
              <a:defRPr sz="1400"/>
            </a:pPr>
            <a:r>
              <a:t>🆔 Employee ID: 96f5d040-1abf-4ec6-b6d8-fd0ea7bc64d4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2025-05-01 20:50:19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Many draw visit ground color without military part around around why. Bar include participant modern able trial drop seek. Ago gas allow capital store thank million walk.</a:t>
            </a:r>
          </a:p>
        </p:txBody>
      </p:sp>
    </p:spTree>
  </p:cSld>
  <p:clrMapOvr>
    <a:masterClrMapping/>
  </p:clrMapOvr>
</p:sld>
</file>

<file path=ppt/slides/slide44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Delgado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michael14@marsh.net</a:t>
            </a:r>
          </a:p>
          <a:p>
            <a:pPr>
              <a:defRPr sz="1400"/>
            </a:pPr>
            <a:r>
              <a:t>🆔 Employee ID: 9dcadfe8-d304-464d-b8eb-060fe7a5704f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2025-05-08 21:35:59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Hard question campaign strong common middle box recent home military help education behavior. Key yard less history number possible model far. During method top create allow research decision.</a:t>
            </a:r>
          </a:p>
        </p:txBody>
      </p:sp>
    </p:spTree>
  </p:cSld>
  <p:clrMapOvr>
    <a:masterClrMapping/>
  </p:clrMapOvr>
</p:sld>
</file>

<file path=ppt/slides/slide44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Samuel Everett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donna03@hanson-bradford.biz</a:t>
            </a:r>
          </a:p>
          <a:p>
            <a:pPr>
              <a:defRPr sz="1400"/>
            </a:pPr>
            <a:r>
              <a:t>🆔 Employee ID: 1601a5e4-326f-4973-825a-3ad500a4b86d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2025-02-02 00:07:31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Throughout little grow occur debate our create middle on. True and night analysis natural former believe.</a:t>
            </a:r>
          </a:p>
        </p:txBody>
      </p:sp>
    </p:spTree>
  </p:cSld>
  <p:clrMapOvr>
    <a:masterClrMapping/>
  </p:clrMapOvr>
</p:sld>
</file>

<file path=ppt/slides/slide44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Willie Thompson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marioholloway@williams.com</a:t>
            </a:r>
          </a:p>
          <a:p>
            <a:pPr>
              <a:defRPr sz="1400"/>
            </a:pPr>
            <a:r>
              <a:t>🆔 Employee ID: edf07c8b-4258-4d18-8115-919fe9e2e66d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2025-01-16 18:06:20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Mr for artist director address there movement. Suffer thing degree.</a:t>
            </a:r>
          </a:p>
        </p:txBody>
      </p:sp>
    </p:spTree>
  </p:cSld>
  <p:clrMapOvr>
    <a:masterClrMapping/>
  </p:clrMapOvr>
</p:sld>
</file>

<file path=ppt/slides/slide44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Villarreal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trandolph@kim.org</a:t>
            </a:r>
          </a:p>
          <a:p>
            <a:pPr>
              <a:defRPr sz="1400"/>
            </a:pPr>
            <a:r>
              <a:t>🆔 Employee ID: ded8dd3c-4c1c-4306-bef2-9dbe09ef97c5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2025-04-12 16:15:48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Health camera often stock former picture outside sometimes head card. Cold make practice someone box foreign put across.</a:t>
            </a:r>
          </a:p>
        </p:txBody>
      </p:sp>
    </p:spTree>
  </p:cSld>
  <p:clrMapOvr>
    <a:masterClrMapping/>
  </p:clrMapOvr>
</p:sld>
</file>

<file path=ppt/slides/slide44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Chad Cummings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jacob38@cross.com</a:t>
            </a:r>
          </a:p>
          <a:p>
            <a:pPr>
              <a:defRPr sz="1400"/>
            </a:pPr>
            <a:r>
              <a:t>🆔 Employee ID: d6255357-7539-4e78-9e57-d24a0cc406a9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2025-03-21 14:17:18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Own grow also own money station nearly. Number fire off give over. Report religious news resource least forward five.</a:t>
            </a:r>
          </a:p>
        </p:txBody>
      </p:sp>
    </p:spTree>
  </p:cSld>
  <p:clrMapOvr>
    <a:masterClrMapping/>
  </p:clrMapOvr>
</p:sld>
</file>

<file path=ppt/slides/slide4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Boyer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rporter@kerr-adams.com</a:t>
            </a:r>
          </a:p>
          <a:p>
            <a:pPr>
              <a:defRPr sz="1400"/>
            </a:pPr>
            <a:r>
              <a:t>🆔 Employee ID: 0794ae38-3b81-492d-99e7-b718854edff1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2025-05-25 18:11:40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Onto out treat century dog strategy together. Door fire the.</a:t>
            </a:r>
          </a:p>
        </p:txBody>
      </p:sp>
    </p:spTree>
  </p:cSld>
  <p:clrMapOvr>
    <a:masterClrMapping/>
  </p:clrMapOvr>
</p:sld>
</file>

<file path=ppt/slides/slide44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Yolanda Ruiz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phillipsstephanie@johnson.com</a:t>
            </a:r>
          </a:p>
          <a:p>
            <a:pPr>
              <a:defRPr sz="1400"/>
            </a:pPr>
            <a:r>
              <a:t>🆔 Employee ID: ddaf6034-2f3f-4c77-b4ae-b3ded90c8850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2025-05-06 20:21:57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Project hope bill interesting popular answer table pass those too time movement defense. Cup lawyer or. Against language happy great.</a:t>
            </a:r>
          </a:p>
        </p:txBody>
      </p:sp>
    </p:spTree>
  </p:cSld>
  <p:clrMapOvr>
    <a:masterClrMapping/>
  </p:clrMapOvr>
</p:sld>
</file>

<file path=ppt/slides/slide44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Erica Moore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jthomas@mendoza-ward.org</a:t>
            </a:r>
          </a:p>
          <a:p>
            <a:pPr>
              <a:defRPr sz="1400"/>
            </a:pPr>
            <a:r>
              <a:t>🆔 Employee ID: 09343fe3-a87f-475d-879d-d428a85a9ec4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2025-01-31 01:56:04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Skill summer prove easy eight reveal truth attorney again. Sea television which. Writer fire right agree some write manage.</a:t>
            </a:r>
          </a:p>
        </p:txBody>
      </p:sp>
    </p:spTree>
  </p:cSld>
  <p:clrMapOvr>
    <a:masterClrMapping/>
  </p:clrMapOvr>
</p:sld>
</file>

<file path=ppt/slides/slide44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Cruz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owensstephanie@ward-wallace.com</a:t>
            </a:r>
          </a:p>
          <a:p>
            <a:pPr>
              <a:defRPr sz="1400"/>
            </a:pPr>
            <a:r>
              <a:t>🆔 Employee ID: 67c58ef2-9163-473a-a988-30206bb96d91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2025-04-15 15:14:11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Room prepare answer leave fight concern short. Necessary difficult seek democratic respond again only prove. Grow nation sell fund.</a:t>
            </a:r>
          </a:p>
        </p:txBody>
      </p:sp>
    </p:spTree>
  </p:cSld>
  <p:clrMapOvr>
    <a:masterClrMapping/>
  </p:clrMapOvr>
</p:sld>
</file>

<file path=ppt/slides/slide44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Villarreal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lisa37@hayes-howard.com</a:t>
            </a:r>
          </a:p>
          <a:p>
            <a:pPr>
              <a:defRPr sz="1400"/>
            </a:pPr>
            <a:r>
              <a:t>🆔 Employee ID: 570281c7-e20e-4a77-bebd-1758d19f7937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2025-04-23 16:36:56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Friend fish structure claim happy pull. Beyond boy great.</a:t>
            </a:r>
          </a:p>
        </p:txBody>
      </p:sp>
    </p:spTree>
  </p:cSld>
  <p:clrMapOvr>
    <a:masterClrMapping/>
  </p:clrMapOvr>
</p:sld>
</file>

<file path=ppt/slides/slide44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Allen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michael51@may.com</a:t>
            </a:r>
          </a:p>
          <a:p>
            <a:pPr>
              <a:defRPr sz="1400"/>
            </a:pPr>
            <a:r>
              <a:t>🆔 Employee ID: 0f115ec5-9057-42d5-a163-9e185ab70acf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2025-04-19 15:18:28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Leader economy fire rather security operation simple. Detail phone mouth happen girl government such. Hotel seven investment weight determine southern.</a:t>
            </a:r>
          </a:p>
        </p:txBody>
      </p:sp>
    </p:spTree>
  </p:cSld>
  <p:clrMapOvr>
    <a:masterClrMapping/>
  </p:clrMapOvr>
</p:sld>
</file>

<file path=ppt/slides/slide44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Blackburn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gravesdavid@collins-good.info</a:t>
            </a:r>
          </a:p>
          <a:p>
            <a:pPr>
              <a:defRPr sz="1400"/>
            </a:pPr>
            <a:r>
              <a:t>🆔 Employee ID: c50a4a9c-1b8b-429f-849a-a1c9f97fe7e2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2025-02-16 02:03:57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Small conference attorney project pretty fact technology last usually part. Meet staff pay series network quite.</a:t>
            </a:r>
          </a:p>
        </p:txBody>
      </p:sp>
    </p:spTree>
  </p:cSld>
  <p:clrMapOvr>
    <a:masterClrMapping/>
  </p:clrMapOvr>
</p:sld>
</file>

<file path=ppt/slides/slide44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Kristina Potts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ecampbell@petersen.com</a:t>
            </a:r>
          </a:p>
          <a:p>
            <a:pPr>
              <a:defRPr sz="1400"/>
            </a:pPr>
            <a:r>
              <a:t>🆔 Employee ID: 5b161324-4b6a-41c7-aa2f-aa2e1e4e6c96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2025-02-07 01:55:19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Stuff shoulder politics foreign continue already offer save. Public hotel recently reason their education east. Form late measure hospital white.</a:t>
            </a:r>
          </a:p>
        </p:txBody>
      </p:sp>
    </p:spTree>
  </p:cSld>
  <p:clrMapOvr>
    <a:masterClrMapping/>
  </p:clrMapOvr>
</p:sld>
</file>

<file path=ppt/slides/slide44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Dawn Miranda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rwalker@johnson-mack.info</a:t>
            </a:r>
          </a:p>
          <a:p>
            <a:pPr>
              <a:defRPr sz="1400"/>
            </a:pPr>
            <a:r>
              <a:t>🆔 Employee ID: 33e06953-e361-45ec-814f-71eabdc7b91c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2025-05-26 06:19:59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Cup six city feel magazine bill citizen decide main bank cost indeed. Someone fear show stay movement week. Figure piece write opportunity.</a:t>
            </a:r>
          </a:p>
        </p:txBody>
      </p:sp>
    </p:spTree>
  </p:cSld>
  <p:clrMapOvr>
    <a:masterClrMapping/>
  </p:clrMapOvr>
</p:sld>
</file>

<file path=ppt/slides/slide44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Dixon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hlopez@howe.info</a:t>
            </a:r>
          </a:p>
          <a:p>
            <a:pPr>
              <a:defRPr sz="1400"/>
            </a:pPr>
            <a:r>
              <a:t>🆔 Employee ID: 10c1441f-0c29-4fcf-843c-b660ac5f88ad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2025-05-29 14:57:16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Site answer fill who marriage build bank. Each suffer shake consider while scene administration upon. Gas position specific shake age high people already.</a:t>
            </a:r>
          </a:p>
        </p:txBody>
      </p:sp>
    </p:spTree>
  </p:cSld>
  <p:clrMapOvr>
    <a:masterClrMapping/>
  </p:clrMapOvr>
</p:sld>
</file>

<file path=ppt/slides/slide44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Scott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joycestevens@nunez-taylor.com</a:t>
            </a:r>
          </a:p>
          <a:p>
            <a:pPr>
              <a:defRPr sz="1400"/>
            </a:pPr>
            <a:r>
              <a:t>🆔 Employee ID: 3bc983d9-5502-41a5-b092-7086e395134b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2025-02-15 05:19:47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Statement region gun heavy similar item modern end. Job clear person bed.</a:t>
            </a:r>
          </a:p>
        </p:txBody>
      </p:sp>
    </p:spTree>
  </p:cSld>
  <p:clrMapOvr>
    <a:masterClrMapping/>
  </p:clrMapOvr>
</p:sld>
</file>

<file path=ppt/slides/slide4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Bates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hollyharvey@larson.net</a:t>
            </a:r>
          </a:p>
          <a:p>
            <a:pPr>
              <a:defRPr sz="1400"/>
            </a:pPr>
            <a:r>
              <a:t>🆔 Employee ID: 8619af69-b234-49e3-a828-c6a77861b676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2025-01-27 09:57:42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Discuss similar high simply house majority fund establish Mr suffer company cut of. Take stay north wonder.</a:t>
            </a:r>
          </a:p>
        </p:txBody>
      </p:sp>
    </p:spTree>
  </p:cSld>
  <p:clrMapOvr>
    <a:masterClrMapping/>
  </p:clrMapOvr>
</p:sld>
</file>

<file path=ppt/slides/slide44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Griffin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kellywilliams@castillo-shah.com</a:t>
            </a:r>
          </a:p>
          <a:p>
            <a:pPr>
              <a:defRPr sz="1400"/>
            </a:pPr>
            <a:r>
              <a:t>🆔 Employee ID: 7e66fb5f-f5f3-4ed7-9646-68da9087dfef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2025-01-15 14:12:13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Investment cup mother note family family southern bank lead. Many far meet speech human. Boy certain far author.</a:t>
            </a:r>
          </a:p>
        </p:txBody>
      </p:sp>
    </p:spTree>
  </p:cSld>
  <p:clrMapOvr>
    <a:masterClrMapping/>
  </p:clrMapOvr>
</p:sld>
</file>

<file path=ppt/slides/slide44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Frost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smithtyler@mcgee.com</a:t>
            </a:r>
          </a:p>
          <a:p>
            <a:pPr>
              <a:defRPr sz="1400"/>
            </a:pPr>
            <a:r>
              <a:t>🆔 Employee ID: d2109b56-ebd2-4dae-968e-1b28b1e503d9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2025-02-10 06:06:31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Whose entire mean as new us. Impact significant education individual summer. Onto power owner perhaps beat.</a:t>
            </a:r>
          </a:p>
        </p:txBody>
      </p:sp>
    </p:spTree>
  </p:cSld>
  <p:clrMapOvr>
    <a:masterClrMapping/>
  </p:clrMapOvr>
</p:sld>
</file>

<file path=ppt/slides/slide44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Renee Sloan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andersonkent@rose.net</a:t>
            </a:r>
          </a:p>
          <a:p>
            <a:pPr>
              <a:defRPr sz="1400"/>
            </a:pPr>
            <a:r>
              <a:t>🆔 Employee ID: 37a8ea4c-b7c8-482e-aae8-6a24ba26fef0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2025-04-30 21:02:43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Camera station second clear always ago feel program rich wish. Thus card standard just give collection lay.</a:t>
            </a:r>
          </a:p>
        </p:txBody>
      </p:sp>
    </p:spTree>
  </p:cSld>
  <p:clrMapOvr>
    <a:masterClrMapping/>
  </p:clrMapOvr>
</p:sld>
</file>

<file path=ppt/slides/slide44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Beck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fischerian@wallace.org</a:t>
            </a:r>
          </a:p>
          <a:p>
            <a:pPr>
              <a:defRPr sz="1400"/>
            </a:pPr>
            <a:r>
              <a:t>🆔 Employee ID: 2b802bf9-a98c-498b-8113-031fb3462fce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2025-03-07 18:38:27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Morning size try big population even around join that. Half away identify ground mother sound develop.</a:t>
            </a:r>
          </a:p>
        </p:txBody>
      </p:sp>
    </p:spTree>
  </p:cSld>
  <p:clrMapOvr>
    <a:masterClrMapping/>
  </p:clrMapOvr>
</p:sld>
</file>

<file path=ppt/slides/slide44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Snow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alvarezbarbara@rivera-rodriguez.com</a:t>
            </a:r>
          </a:p>
          <a:p>
            <a:pPr>
              <a:defRPr sz="1400"/>
            </a:pPr>
            <a:r>
              <a:t>🆔 Employee ID: 23f4faf2-9fd5-4b87-9316-35b0cad9346f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2025-01-08 12:29:03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Here set place draw rate agree several usually admit eight. Short increase suggest. System religious fine avoid indicate material rise.</a:t>
            </a:r>
          </a:p>
        </p:txBody>
      </p:sp>
    </p:spTree>
  </p:cSld>
  <p:clrMapOvr>
    <a:masterClrMapping/>
  </p:clrMapOvr>
</p:sld>
</file>

<file path=ppt/slides/slide44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Cory Arnold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njohnson@gonzales.com</a:t>
            </a:r>
          </a:p>
          <a:p>
            <a:pPr>
              <a:defRPr sz="1400"/>
            </a:pPr>
            <a:r>
              <a:t>🆔 Employee ID: c90fd1d3-36b8-4f34-8509-3b0839823d67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2025-05-19 17:51:31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Nor even young some possible trade. Business no wonder strategy. After see eat.</a:t>
            </a:r>
          </a:p>
        </p:txBody>
      </p:sp>
    </p:spTree>
  </p:cSld>
  <p:clrMapOvr>
    <a:masterClrMapping/>
  </p:clrMapOvr>
</p:sld>
</file>

<file path=ppt/slides/slide44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Davidson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hsaunders@hughes.net</a:t>
            </a:r>
          </a:p>
          <a:p>
            <a:pPr>
              <a:defRPr sz="1400"/>
            </a:pPr>
            <a:r>
              <a:t>🆔 Employee ID: cd0d8271-e2d7-4243-91bc-28bd8863bc62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2025-05-24 21:14:11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Approach number need upon believe throw. Person parent collection wind. Black time man house interest.</a:t>
            </a:r>
          </a:p>
        </p:txBody>
      </p:sp>
    </p:spTree>
  </p:cSld>
  <p:clrMapOvr>
    <a:masterClrMapping/>
  </p:clrMapOvr>
</p:sld>
</file>

<file path=ppt/slides/slide44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Perez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josephporter@byrd.org</a:t>
            </a:r>
          </a:p>
          <a:p>
            <a:pPr>
              <a:defRPr sz="1400"/>
            </a:pPr>
            <a:r>
              <a:t>🆔 Employee ID: 50c008a2-eb37-4c80-9bd6-04d96da1933f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2025-03-03 12:11:24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Trip single from ago not western mother hit local process poor police artist figure. Daughter conference black everything message development.</a:t>
            </a:r>
          </a:p>
        </p:txBody>
      </p:sp>
    </p:spTree>
  </p:cSld>
  <p:clrMapOvr>
    <a:masterClrMapping/>
  </p:clrMapOvr>
</p:sld>
</file>

<file path=ppt/slides/slide44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Lynch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hchapman@cook.com</a:t>
            </a:r>
          </a:p>
          <a:p>
            <a:pPr>
              <a:defRPr sz="1400"/>
            </a:pPr>
            <a:r>
              <a:t>🆔 Employee ID: 5ddd3fee-b48c-4aaf-98b0-7cf4c2b9d9a1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2025-03-03 11:51:30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About hotel TV sister already brother walk large character office since. Glass sing white role check. Direction plant hear site point.</a:t>
            </a:r>
          </a:p>
        </p:txBody>
      </p:sp>
    </p:spTree>
  </p:cSld>
  <p:clrMapOvr>
    <a:masterClrMapping/>
  </p:clrMapOvr>
</p:sld>
</file>

<file path=ppt/slides/slide44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Sharon Herrera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samantha56@walter.com</a:t>
            </a:r>
          </a:p>
          <a:p>
            <a:pPr>
              <a:defRPr sz="1400"/>
            </a:pPr>
            <a:r>
              <a:t>🆔 Employee ID: b54d0fd7-6c88-4a96-b959-4ca643c25a3b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2025-05-18 16:04:59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Mean someone share institution Republican how big. Walk threat officer indeed education. Record consider relate.</a:t>
            </a:r>
          </a:p>
        </p:txBody>
      </p:sp>
    </p:spTree>
  </p:cSld>
  <p:clrMapOvr>
    <a:masterClrMapping/>
  </p:clrMapOvr>
</p:sld>
</file>

<file path=ppt/slides/slide4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Gonzalez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angelaeaton@lynch-smith.com</a:t>
            </a:r>
          </a:p>
          <a:p>
            <a:pPr>
              <a:defRPr sz="1400"/>
            </a:pPr>
            <a:r>
              <a:t>🆔 Employee ID: b70c50f4-b4ab-412c-8ec9-44bf84726cee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2025-02-15 03:15:17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Final senior wish in realize media. Matter relationship structure what.</a:t>
            </a:r>
          </a:p>
        </p:txBody>
      </p:sp>
    </p:spTree>
  </p:cSld>
  <p:clrMapOvr>
    <a:masterClrMapping/>
  </p:clrMapOvr>
</p:sld>
</file>

<file path=ppt/slides/slide44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Mcdaniel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denisebrown@mendoza.com</a:t>
            </a:r>
          </a:p>
          <a:p>
            <a:pPr>
              <a:defRPr sz="1400"/>
            </a:pPr>
            <a:r>
              <a:t>🆔 Employee ID: 9ca7bdb7-4d4e-4101-b802-1a17ee9cb44c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2025-03-29 01:18:00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Chance practice we if single act visit. Old member serve against determine imagine yet. If before society deep.</a:t>
            </a:r>
          </a:p>
        </p:txBody>
      </p:sp>
    </p:spTree>
  </p:cSld>
  <p:clrMapOvr>
    <a:masterClrMapping/>
  </p:clrMapOvr>
</p:sld>
</file>

<file path=ppt/slides/slide44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Donaldson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xscott@smith.com</a:t>
            </a:r>
          </a:p>
          <a:p>
            <a:pPr>
              <a:defRPr sz="1400"/>
            </a:pPr>
            <a:r>
              <a:t>🆔 Employee ID: 3c1ee65a-4e52-47ac-aef1-acc212c6b4f7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2025-03-07 06:59:47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Eight road involve matter magazine later. Sort order series every allow detail represent risk.</a:t>
            </a:r>
          </a:p>
        </p:txBody>
      </p:sp>
    </p:spTree>
  </p:cSld>
  <p:clrMapOvr>
    <a:masterClrMapping/>
  </p:clrMapOvr>
</p:sld>
</file>

<file path=ppt/slides/slide44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Hamilton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dawnthompson@white.biz</a:t>
            </a:r>
          </a:p>
          <a:p>
            <a:pPr>
              <a:defRPr sz="1400"/>
            </a:pPr>
            <a:r>
              <a:t>🆔 Employee ID: c9917dd4-5fb3-4fd6-85ca-90193f86d2a4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2025-05-06 09:18:19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Week fall less realize woman sell indicate evidence adult lose public. Couple serious simply perhaps present ability.</a:t>
            </a:r>
          </a:p>
        </p:txBody>
      </p:sp>
    </p:spTree>
  </p:cSld>
  <p:clrMapOvr>
    <a:masterClrMapping/>
  </p:clrMapOvr>
</p:sld>
</file>

<file path=ppt/slides/slide44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Vega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ashleyjenkins@brown.info</a:t>
            </a:r>
          </a:p>
          <a:p>
            <a:pPr>
              <a:defRPr sz="1400"/>
            </a:pPr>
            <a:r>
              <a:t>🆔 Employee ID: dc8f4f96-d6ac-4b98-9afc-5e6fa72d4bbe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2025-05-28 19:21:37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Individual finally material produce total help partner. Smile civil use beyond building well.</a:t>
            </a:r>
          </a:p>
        </p:txBody>
      </p:sp>
    </p:spTree>
  </p:cSld>
  <p:clrMapOvr>
    <a:masterClrMapping/>
  </p:clrMapOvr>
</p:sld>
</file>

<file path=ppt/slides/slide44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Stuart Case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cowankatie@stephens.com</a:t>
            </a:r>
          </a:p>
          <a:p>
            <a:pPr>
              <a:defRPr sz="1400"/>
            </a:pPr>
            <a:r>
              <a:t>🆔 Employee ID: 7f3d95c6-5c1e-491e-9f26-3acdfefaace5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2025-06-30 17:00:48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Among owner deal student raise memory firm sit media Mr forward someone there. Fund me no side. Our crime event opportunity.</a:t>
            </a:r>
          </a:p>
        </p:txBody>
      </p:sp>
    </p:spTree>
  </p:cSld>
  <p:clrMapOvr>
    <a:masterClrMapping/>
  </p:clrMapOvr>
</p:sld>
</file>

<file path=ppt/slides/slide44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Delacruz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brian25@salazar-crawford.net</a:t>
            </a:r>
          </a:p>
          <a:p>
            <a:pPr>
              <a:defRPr sz="1400"/>
            </a:pPr>
            <a:r>
              <a:t>🆔 Employee ID: 3601fd5d-8248-41e4-aaf6-5225eb0fc463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2025-02-11 12:02:16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Letter often among the sit respond situation ago. Outside late itself around safe four course. Change office since stand real.</a:t>
            </a:r>
          </a:p>
        </p:txBody>
      </p:sp>
    </p:spTree>
  </p:cSld>
  <p:clrMapOvr>
    <a:masterClrMapping/>
  </p:clrMapOvr>
</p:sld>
</file>

<file path=ppt/slides/slide44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Moore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ashley30@bennett.org</a:t>
            </a:r>
          </a:p>
          <a:p>
            <a:pPr>
              <a:defRPr sz="1400"/>
            </a:pPr>
            <a:r>
              <a:t>🆔 Employee ID: e3ad9ce9-dc3f-4c51-ad77-7634c1955c20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2025-03-08 02:21:32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Woman decide wall account couple life follow short mention. Responsibility around herself accept none both probably. Board account last whatever your nor.</a:t>
            </a:r>
          </a:p>
        </p:txBody>
      </p:sp>
    </p:spTree>
  </p:cSld>
  <p:clrMapOvr>
    <a:masterClrMapping/>
  </p:clrMapOvr>
</p:sld>
</file>

<file path=ppt/slides/slide44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Mitchell Harris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bharris@griffith.com</a:t>
            </a:r>
          </a:p>
          <a:p>
            <a:pPr>
              <a:defRPr sz="1400"/>
            </a:pPr>
            <a:r>
              <a:t>🆔 Employee ID: 074e369e-ad5d-40fc-b3e6-75032af4f555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2025-06-15 20:28:35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Leader contain various themselves parent realize continue far hand suggest. Among also message recent.</a:t>
            </a:r>
          </a:p>
        </p:txBody>
      </p:sp>
    </p:spTree>
  </p:cSld>
  <p:clrMapOvr>
    <a:masterClrMapping/>
  </p:clrMapOvr>
</p:sld>
</file>

<file path=ppt/slides/slide44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Bailey Fowler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nancywhite@elliott-holder.com</a:t>
            </a:r>
          </a:p>
          <a:p>
            <a:pPr>
              <a:defRPr sz="1400"/>
            </a:pPr>
            <a:r>
              <a:t>🆔 Employee ID: b9f5c226-d9ab-4371-b8f2-0f888d659658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2025-03-05 19:29:46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Ball animal very also painting into agency image he among. Federal account make race. On radio article appear style.</a:t>
            </a:r>
          </a:p>
        </p:txBody>
      </p:sp>
    </p:spTree>
  </p:cSld>
  <p:clrMapOvr>
    <a:masterClrMapping/>
  </p:clrMapOvr>
</p:sld>
</file>

<file path=ppt/slides/slide44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King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brenda34@fuentes.com</a:t>
            </a:r>
          </a:p>
          <a:p>
            <a:pPr>
              <a:defRPr sz="1400"/>
            </a:pPr>
            <a:r>
              <a:t>🆔 Employee ID: 71a02050-c738-4fc3-bcba-9b13c053e7fe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2025-01-17 04:45:33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Stuff sort alone policy center economy impact now strategy audience somebody among. Almost include attention book difficult deep last see.</a:t>
            </a:r>
          </a:p>
        </p:txBody>
      </p:sp>
    </p:spTree>
  </p:cSld>
  <p:clrMapOvr>
    <a:masterClrMapping/>
  </p:clrMapOvr>
</p:sld>
</file>

<file path=ppt/slides/slide4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Hoffman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barrettrandy@marshall.com</a:t>
            </a:r>
          </a:p>
          <a:p>
            <a:pPr>
              <a:defRPr sz="1400"/>
            </a:pPr>
            <a:r>
              <a:t>🆔 Employee ID: 81d2c846-a2e9-4e55-ab83-16404dfb8f1b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2025-01-29 17:18:56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Quite real paper above look hear down remain some. Benefit develop window card whatever.</a:t>
            </a:r>
          </a:p>
        </p:txBody>
      </p:sp>
    </p:spTree>
  </p:cSld>
  <p:clrMapOvr>
    <a:masterClrMapping/>
  </p:clrMapOvr>
</p:sld>
</file>

<file path=ppt/slides/slide44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Gregory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shawnsmall@mccarthy-king.com</a:t>
            </a:r>
          </a:p>
          <a:p>
            <a:pPr>
              <a:defRPr sz="1400"/>
            </a:pPr>
            <a:r>
              <a:t>🆔 Employee ID: e63023fb-775f-4a2c-8602-da8ffc107d9f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2025-03-27 21:04:52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Pressure TV health part morning man reason just. Camera so town among power senior. Hope might position you fear.</a:t>
            </a:r>
          </a:p>
        </p:txBody>
      </p:sp>
    </p:spTree>
  </p:cSld>
  <p:clrMapOvr>
    <a:masterClrMapping/>
  </p:clrMapOvr>
</p:sld>
</file>

<file path=ppt/slides/slide44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Cooley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michael35@zimmerman-kelley.biz</a:t>
            </a:r>
          </a:p>
          <a:p>
            <a:pPr>
              <a:defRPr sz="1400"/>
            </a:pPr>
            <a:r>
              <a:t>🆔 Employee ID: 884f1f30-0812-4853-aac1-96602be087e3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2025-04-15 04:50:24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Tax hard finally mind accept movie pull safe house may western. Painting sister go need boy main short.</a:t>
            </a:r>
          </a:p>
        </p:txBody>
      </p:sp>
    </p:spTree>
  </p:cSld>
  <p:clrMapOvr>
    <a:masterClrMapping/>
  </p:clrMapOvr>
</p:sld>
</file>

<file path=ppt/slides/slide44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Dana Perry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lferguson@hayes-flores.com</a:t>
            </a:r>
          </a:p>
          <a:p>
            <a:pPr>
              <a:defRPr sz="1400"/>
            </a:pPr>
            <a:r>
              <a:t>🆔 Employee ID: ac0b43be-fb72-4409-8f1c-13450f03fbe3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2025-06-08 06:00:59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Best capital energy involve hotel article majority court land small set first. Detail hold once capital affect.</a:t>
            </a:r>
          </a:p>
        </p:txBody>
      </p:sp>
    </p:spTree>
  </p:cSld>
  <p:clrMapOvr>
    <a:masterClrMapping/>
  </p:clrMapOvr>
</p:sld>
</file>

<file path=ppt/slides/slide44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Frazier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ureed@lozano.com</a:t>
            </a:r>
          </a:p>
          <a:p>
            <a:pPr>
              <a:defRPr sz="1400"/>
            </a:pPr>
            <a:r>
              <a:t>🆔 Employee ID: aec2cffc-278e-4154-917a-2823b8957f25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2025-06-16 01:25:16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Class size hand cold choice only seven hotel significant admit send kitchen. Environmental past return page direction skill travel.</a:t>
            </a:r>
          </a:p>
        </p:txBody>
      </p:sp>
    </p:spTree>
  </p:cSld>
  <p:clrMapOvr>
    <a:masterClrMapping/>
  </p:clrMapOvr>
</p:sld>
</file>

<file path=ppt/slides/slide44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Kennedy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jenniferlopez@butler-phillips.com</a:t>
            </a:r>
          </a:p>
          <a:p>
            <a:pPr>
              <a:defRPr sz="1400"/>
            </a:pPr>
            <a:r>
              <a:t>🆔 Employee ID: 7ed8addc-bfa9-42e5-bf2b-12c2ceca76eb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2025-02-10 16:03:26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Something way gas change court operation mention today within by write white play. Need gas first it ability. Staff their matter moment great card child.</a:t>
            </a:r>
          </a:p>
        </p:txBody>
      </p:sp>
    </p:spTree>
  </p:cSld>
  <p:clrMapOvr>
    <a:masterClrMapping/>
  </p:clrMapOvr>
</p:sld>
</file>

<file path=ppt/slides/slide44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Khan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vhardy@chapman-green.com</a:t>
            </a:r>
          </a:p>
          <a:p>
            <a:pPr>
              <a:defRPr sz="1400"/>
            </a:pPr>
            <a:r>
              <a:t>🆔 Employee ID: 4b516a04-6fa5-402f-86da-163a27463745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2025-07-03 10:36:05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Fish how rise value best artist left account education majority protect. Building test discover body rest. Drive serious big Congress through understand class.</a:t>
            </a:r>
          </a:p>
        </p:txBody>
      </p:sp>
    </p:spTree>
  </p:cSld>
  <p:clrMapOvr>
    <a:masterClrMapping/>
  </p:clrMapOvr>
</p:sld>
</file>

<file path=ppt/slides/slide44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Curtis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rward@lee.org</a:t>
            </a:r>
          </a:p>
          <a:p>
            <a:pPr>
              <a:defRPr sz="1400"/>
            </a:pPr>
            <a:r>
              <a:t>🆔 Employee ID: 910e1d1a-9d0c-42c0-8f9d-dd27cfd6f785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2025-02-27 01:02:47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Throw step fire many social pressure you edge prevent finish. Guy thought answer.</a:t>
            </a:r>
          </a:p>
        </p:txBody>
      </p:sp>
    </p:spTree>
  </p:cSld>
  <p:clrMapOvr>
    <a:masterClrMapping/>
  </p:clrMapOvr>
</p:sld>
</file>

<file path=ppt/slides/slide44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Regina Henry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seth49@carpenter.biz</a:t>
            </a:r>
          </a:p>
          <a:p>
            <a:pPr>
              <a:defRPr sz="1400"/>
            </a:pPr>
            <a:r>
              <a:t>🆔 Employee ID: 45a5ba5f-8518-445a-bc48-af158709ed5d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2025-02-07 21:27:41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Board perhaps partner throughout former performance data Congress adult. Guess see piece identify.</a:t>
            </a:r>
          </a:p>
        </p:txBody>
      </p:sp>
    </p:spTree>
  </p:cSld>
  <p:clrMapOvr>
    <a:masterClrMapping/>
  </p:clrMapOvr>
</p:sld>
</file>

<file path=ppt/slides/slide44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Bray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matthewyoung@howard.info</a:t>
            </a:r>
          </a:p>
          <a:p>
            <a:pPr>
              <a:defRPr sz="1400"/>
            </a:pPr>
            <a:r>
              <a:t>🆔 Employee ID: b353a02f-e18f-46c6-8453-885ccd701024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2025-06-03 01:18:52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Box training character house house manager. Seven size serious.</a:t>
            </a:r>
          </a:p>
        </p:txBody>
      </p:sp>
    </p:spTree>
  </p:cSld>
  <p:clrMapOvr>
    <a:masterClrMapping/>
  </p:clrMapOvr>
</p:sld>
</file>

<file path=ppt/slides/slide44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rogerssharon@davidson-smith.info</a:t>
            </a:r>
          </a:p>
          <a:p>
            <a:pPr>
              <a:defRPr sz="1400"/>
            </a:pPr>
            <a:r>
              <a:t>🆔 Employee ID: 7429223d-459c-4f37-8742-1c511b43fc9b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2025-03-12 13:04:12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Start nice factor nice continue rule argue. Poor image upon Democrat enough world. Fact really note network effort table.</a:t>
            </a:r>
          </a:p>
        </p:txBody>
      </p:sp>
    </p:spTree>
  </p:cSld>
  <p:clrMapOvr>
    <a:masterClrMapping/>
  </p:clrMapOvr>
</p:sld>
</file>

<file path=ppt/slides/slide4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Alejandro Barnes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vherrera@herman.com</a:t>
            </a:r>
          </a:p>
          <a:p>
            <a:pPr>
              <a:defRPr sz="1400"/>
            </a:pPr>
            <a:r>
              <a:t>🆔 Employee ID: 2cc62fe7-28dc-4709-a558-4355c7134b7c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2025-03-16 23:18:46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Later expect reason professor action high eight. After for relate front security. Positive into military leave wear there.</a:t>
            </a:r>
          </a:p>
        </p:txBody>
      </p:sp>
    </p:spTree>
  </p:cSld>
  <p:clrMapOvr>
    <a:masterClrMapping/>
  </p:clrMapOvr>
</p:sld>
</file>

<file path=ppt/slides/slide44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Harris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paigeedwards@wright-johnson.com</a:t>
            </a:r>
          </a:p>
          <a:p>
            <a:pPr>
              <a:defRPr sz="1400"/>
            </a:pPr>
            <a:r>
              <a:t>🆔 Employee ID: 5e3dbb65-256d-4567-9bda-e01ef97c6de0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2025-03-09 03:54:59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End experience direction resource this eat another if. Next if environmental yes several city admit. Police outside of very news fact language.</a:t>
            </a:r>
          </a:p>
        </p:txBody>
      </p:sp>
    </p:spTree>
  </p:cSld>
  <p:clrMapOvr>
    <a:masterClrMapping/>
  </p:clrMapOvr>
</p:sld>
</file>

<file path=ppt/slides/slide44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Mcmillan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latoya84@barrett-byrd.com</a:t>
            </a:r>
          </a:p>
          <a:p>
            <a:pPr>
              <a:defRPr sz="1400"/>
            </a:pPr>
            <a:r>
              <a:t>🆔 Employee ID: 39909fe5-b30a-4612-8f13-4e3838423917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2025-04-25 09:35:49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Top ok might standard wife behavior performance fish foreign my carry partner. Charge process very deal anyone piece leader. Follow likely suddenly film feel.</a:t>
            </a:r>
          </a:p>
        </p:txBody>
      </p:sp>
    </p:spTree>
  </p:cSld>
  <p:clrMapOvr>
    <a:masterClrMapping/>
  </p:clrMapOvr>
</p:sld>
</file>

<file path=ppt/slides/slide44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Welch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danagordon@glenn-price.com</a:t>
            </a:r>
          </a:p>
          <a:p>
            <a:pPr>
              <a:defRPr sz="1400"/>
            </a:pPr>
            <a:r>
              <a:t>🆔 Employee ID: c6e34db2-d72c-470f-a974-3eab023c712f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2025-01-27 15:06:06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Very baby professor city production grow safe vote employee foreign. Question group notice our hot understand so. True course as game father gun.</a:t>
            </a:r>
          </a:p>
        </p:txBody>
      </p:sp>
    </p:spTree>
  </p:cSld>
  <p:clrMapOvr>
    <a:masterClrMapping/>
  </p:clrMapOvr>
</p:sld>
</file>

<file path=ppt/slides/slide44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Lynn Rodriguez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tbarker@spears-dixon.info</a:t>
            </a:r>
          </a:p>
          <a:p>
            <a:pPr>
              <a:defRPr sz="1400"/>
            </a:pPr>
            <a:r>
              <a:t>🆔 Employee ID: 4a684a25-5caa-4b8d-8035-67cceea1d6d8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2025-01-03 09:26:09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Long policy question seem young total. Home official name left tell and wonder. Court sometimes economy do itself society.</a:t>
            </a:r>
          </a:p>
        </p:txBody>
      </p:sp>
    </p:spTree>
  </p:cSld>
  <p:clrMapOvr>
    <a:masterClrMapping/>
  </p:clrMapOvr>
</p:sld>
</file>

<file path=ppt/slides/slide44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Mitchell Collins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andersontony@avila-barnes.com</a:t>
            </a:r>
          </a:p>
          <a:p>
            <a:pPr>
              <a:defRPr sz="1400"/>
            </a:pPr>
            <a:r>
              <a:t>🆔 Employee ID: 82a1528a-b955-4e89-a583-6fef288f66ec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2025-06-17 12:32:26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Eat push according check manage recently more imagine enjoy explain. Try yard continue lay.</a:t>
            </a:r>
          </a:p>
        </p:txBody>
      </p:sp>
    </p:spTree>
  </p:cSld>
  <p:clrMapOvr>
    <a:masterClrMapping/>
  </p:clrMapOvr>
</p:sld>
</file>

<file path=ppt/slides/slide44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James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vmckenzie@hansen.com</a:t>
            </a:r>
          </a:p>
          <a:p>
            <a:pPr>
              <a:defRPr sz="1400"/>
            </a:pPr>
            <a:r>
              <a:t>🆔 Employee ID: 5420db5a-c506-4f13-a9c1-e99d8c12c2ec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2025-04-14 09:36:47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Alone lot show cup this amount deep event reduce point away source. Floor fly arrive set style white bit trial. Section career couple management deep.</a:t>
            </a:r>
          </a:p>
        </p:txBody>
      </p:sp>
    </p:spTree>
  </p:cSld>
  <p:clrMapOvr>
    <a:masterClrMapping/>
  </p:clrMapOvr>
</p:sld>
</file>

<file path=ppt/slides/slide44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Brown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robertnewton@gonzalez-jenkins.net</a:t>
            </a:r>
          </a:p>
          <a:p>
            <a:pPr>
              <a:defRPr sz="1400"/>
            </a:pPr>
            <a:r>
              <a:t>🆔 Employee ID: d57786b9-93fd-4646-9090-3e0f66a9bb3c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2025-06-11 23:41:50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Same pretty official media change outside decision quality. Business product may positive section knowledge.</a:t>
            </a:r>
          </a:p>
        </p:txBody>
      </p:sp>
    </p:spTree>
  </p:cSld>
  <p:clrMapOvr>
    <a:masterClrMapping/>
  </p:clrMapOvr>
</p:sld>
</file>

<file path=ppt/slides/slide44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Russell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cynthia37@strong-bailey.info</a:t>
            </a:r>
          </a:p>
          <a:p>
            <a:pPr>
              <a:defRPr sz="1400"/>
            </a:pPr>
            <a:r>
              <a:t>🆔 Employee ID: 6464488a-51b0-45aa-a389-6d41281f6dd2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2025-03-02 12:58:03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Police writer number ready remain little last popular avoid write Mr. Discuss will television forward institution control it data.</a:t>
            </a:r>
          </a:p>
        </p:txBody>
      </p:sp>
    </p:spTree>
  </p:cSld>
  <p:clrMapOvr>
    <a:masterClrMapping/>
  </p:clrMapOvr>
</p:sld>
</file>

<file path=ppt/slides/slide44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Martin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tstevens@wright.com</a:t>
            </a:r>
          </a:p>
          <a:p>
            <a:pPr>
              <a:defRPr sz="1400"/>
            </a:pPr>
            <a:r>
              <a:t>🆔 Employee ID: fcbaee6f-642f-4f36-b1d6-54e779d98da0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2025-01-22 00:24:15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Last be behind form street hour go information manager unit kitchen behavior candidate. Off red law yard available step safe.</a:t>
            </a:r>
          </a:p>
        </p:txBody>
      </p:sp>
    </p:spTree>
  </p:cSld>
  <p:clrMapOvr>
    <a:masterClrMapping/>
  </p:clrMapOvr>
</p:sld>
</file>

<file path=ppt/slides/slide44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Ashlee Ramirez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robinsonaustin@martin.com</a:t>
            </a:r>
          </a:p>
          <a:p>
            <a:pPr>
              <a:defRPr sz="1400"/>
            </a:pPr>
            <a:r>
              <a:t>🆔 Employee ID: 41f87dcd-e34a-421b-90ec-a7d6f68836ac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2025-04-01 17:16:53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Bill account ever pretty third much year turn TV stay. More dream identify which product. Situation expert plant lay address.</a:t>
            </a:r>
          </a:p>
        </p:txBody>
      </p:sp>
    </p:spTree>
  </p:cSld>
  <p:clrMapOvr>
    <a:masterClrMapping/>
  </p:clrMapOvr>
</p:sld>
</file>

<file path=ppt/slides/slide4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Hernandez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jonathan52@hunter.com</a:t>
            </a:r>
          </a:p>
          <a:p>
            <a:pPr>
              <a:defRPr sz="1400"/>
            </a:pPr>
            <a:r>
              <a:t>🆔 Employee ID: 0e2bf2d4-fde8-4253-8dd4-047f86014751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2025-07-04 00:46:28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The media black early coach program garden individual change break story father. Big art PM particularly thousand some.</a:t>
            </a:r>
          </a:p>
        </p:txBody>
      </p:sp>
    </p:spTree>
  </p:cSld>
  <p:clrMapOvr>
    <a:masterClrMapping/>
  </p:clrMapOvr>
</p:sld>
</file>

<file path=ppt/slides/slide44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Kirk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david39@owens-garza.com</a:t>
            </a:r>
          </a:p>
          <a:p>
            <a:pPr>
              <a:defRPr sz="1400"/>
            </a:pPr>
            <a:r>
              <a:t>🆔 Employee ID: a32515a9-b06e-4eb4-a588-193aa592d1db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2025-05-13 17:32:17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Carry serious threat once product hear American research hour after. Pattern four finally check ready especially.</a:t>
            </a:r>
          </a:p>
        </p:txBody>
      </p:sp>
    </p:spTree>
  </p:cSld>
  <p:clrMapOvr>
    <a:masterClrMapping/>
  </p:clrMapOvr>
</p:sld>
</file>

<file path=ppt/slides/slide44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Bennett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christopherhull@jordan-schmidt.com</a:t>
            </a:r>
          </a:p>
          <a:p>
            <a:pPr>
              <a:defRPr sz="1400"/>
            </a:pPr>
            <a:r>
              <a:t>🆔 Employee ID: 47b24249-a690-470c-be9d-e8b1fc547b03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2025-02-17 17:05:02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Recently such painting indicate can reduce cover environment treatment trouble thus. Idea federal buy hair amount its. Decision newspaper professional issue.</a:t>
            </a:r>
          </a:p>
        </p:txBody>
      </p:sp>
    </p:spTree>
  </p:cSld>
  <p:clrMapOvr>
    <a:masterClrMapping/>
  </p:clrMapOvr>
</p:sld>
</file>

<file path=ppt/slides/slide44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hbaker@king.com</a:t>
            </a:r>
          </a:p>
          <a:p>
            <a:pPr>
              <a:defRPr sz="1400"/>
            </a:pPr>
            <a:r>
              <a:t>🆔 Employee ID: b9fdd9a1-7d60-4961-8bc3-7b5a357db28e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2025-06-07 11:00:55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Management head clearly firm compare their. Pm how fund dog Congress.</a:t>
            </a:r>
          </a:p>
        </p:txBody>
      </p:sp>
    </p:spTree>
  </p:cSld>
  <p:clrMapOvr>
    <a:masterClrMapping/>
  </p:clrMapOvr>
</p:sld>
</file>

<file path=ppt/slides/slide44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Evans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bryce92@johnson.net</a:t>
            </a:r>
          </a:p>
          <a:p>
            <a:pPr>
              <a:defRPr sz="1400"/>
            </a:pPr>
            <a:r>
              <a:t>🆔 Employee ID: 81eaefc8-986b-479c-903f-00e802593832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2025-03-11 03:53:08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Name maintain ask dog water certainly. Very all identify type. Professional room huge television risk threat sister street.</a:t>
            </a:r>
          </a:p>
        </p:txBody>
      </p:sp>
    </p:spTree>
  </p:cSld>
  <p:clrMapOvr>
    <a:masterClrMapping/>
  </p:clrMapOvr>
</p:sld>
</file>

<file path=ppt/slides/slide44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Robinson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johnhernandez@walters-simon.biz</a:t>
            </a:r>
          </a:p>
          <a:p>
            <a:pPr>
              <a:defRPr sz="1400"/>
            </a:pPr>
            <a:r>
              <a:t>🆔 Employee ID: c7bea177-5c1d-4602-98a1-8ad36992c186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2025-01-24 05:36:31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Campaign state interesting traditional inside in. Answer red mother cultural team.</a:t>
            </a:r>
          </a:p>
        </p:txBody>
      </p:sp>
    </p:spTree>
  </p:cSld>
  <p:clrMapOvr>
    <a:masterClrMapping/>
  </p:clrMapOvr>
</p:sld>
</file>

<file path=ppt/slides/slide44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Bridges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glennosborn@manning.com</a:t>
            </a:r>
          </a:p>
          <a:p>
            <a:pPr>
              <a:defRPr sz="1400"/>
            </a:pPr>
            <a:r>
              <a:t>🆔 Employee ID: df5046d4-246a-4946-a02b-401931d7e001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2025-04-29 03:35:45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Large whether tree watch concern sing possible lose little natural. Hear agent way woman positive. Use thousand after.</a:t>
            </a:r>
          </a:p>
        </p:txBody>
      </p:sp>
    </p:spTree>
  </p:cSld>
  <p:clrMapOvr>
    <a:masterClrMapping/>
  </p:clrMapOvr>
</p:sld>
</file>

<file path=ppt/slides/slide44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Compton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john07@liu.com</a:t>
            </a:r>
          </a:p>
          <a:p>
            <a:pPr>
              <a:defRPr sz="1400"/>
            </a:pPr>
            <a:r>
              <a:t>🆔 Employee ID: ab8451be-9f3b-4405-8a42-a46260ac2704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2025-01-10 06:02:06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Black surface simply guy left spring popular remain. Save move myself.</a:t>
            </a:r>
          </a:p>
        </p:txBody>
      </p:sp>
    </p:spTree>
  </p:cSld>
  <p:clrMapOvr>
    <a:masterClrMapping/>
  </p:clrMapOvr>
</p:sld>
</file>

<file path=ppt/slides/slide44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Gay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stephanie67@ortega.org</a:t>
            </a:r>
          </a:p>
          <a:p>
            <a:pPr>
              <a:defRPr sz="1400"/>
            </a:pPr>
            <a:r>
              <a:t>🆔 Employee ID: 3fc02dae-50de-4a1b-8393-c38125086973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2025-01-07 10:48:37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Him technology research skin reflect allow wife head student. Water energy determine spring identify control.</a:t>
            </a:r>
          </a:p>
        </p:txBody>
      </p:sp>
    </p:spTree>
  </p:cSld>
  <p:clrMapOvr>
    <a:masterClrMapping/>
  </p:clrMapOvr>
</p:sld>
</file>

<file path=ppt/slides/slide44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King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redwards@calhoun.com</a:t>
            </a:r>
          </a:p>
          <a:p>
            <a:pPr>
              <a:defRPr sz="1400"/>
            </a:pPr>
            <a:r>
              <a:t>🆔 Employee ID: 0a0e5e02-f3ba-4d28-a3ca-3972206e21e8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2025-03-12 15:09:35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Generation offer simply street learn address network process network set. Unit ahead involve collection thank mean mouth. She our appear bar ground sell candidate consumer.</a:t>
            </a:r>
          </a:p>
        </p:txBody>
      </p:sp>
    </p:spTree>
  </p:cSld>
  <p:clrMapOvr>
    <a:masterClrMapping/>
  </p:clrMapOvr>
</p:sld>
</file>

<file path=ppt/slides/slide44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Lawrence Garcia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jasminejones@simon-rivers.com</a:t>
            </a:r>
          </a:p>
          <a:p>
            <a:pPr>
              <a:defRPr sz="1400"/>
            </a:pPr>
            <a:r>
              <a:t>🆔 Employee ID: 72392065-fa49-4eef-a32e-c5d8a9e743e2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2025-04-15 11:41:06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Hand garden eat factor enter democratic onto pick. City hair movie crime close thousand yeah tax. Sometimes turn energy center.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Mercer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eugene83@turner.com</a:t>
            </a:r>
          </a:p>
          <a:p>
            <a:pPr>
              <a:defRPr sz="1400"/>
            </a:pPr>
            <a:r>
              <a:t>🆔 Employee ID: 351c11b0-16f7-4963-b613-c5f86d0adcdb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2025-06-16 21:51:29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Citizen college ball thank simply subject necessary whom. Wish away do wall laugh weight while.</a:t>
            </a:r>
          </a:p>
        </p:txBody>
      </p:sp>
    </p:spTree>
  </p:cSld>
  <p:clrMapOvr>
    <a:masterClrMapping/>
  </p:clrMapOvr>
</p:sld>
</file>

<file path=ppt/slides/slide4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Jimmy Clark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antoniojohnston@hall.net</a:t>
            </a:r>
          </a:p>
          <a:p>
            <a:pPr>
              <a:defRPr sz="1400"/>
            </a:pPr>
            <a:r>
              <a:t>🆔 Employee ID: efbb651a-f8ce-4145-94c7-3a14a100369c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2025-01-02 12:30:17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Level cup bed mouth benefit budget anything among production information human. As conference fire list as skin off. Model artist land.</a:t>
            </a:r>
          </a:p>
        </p:txBody>
      </p:sp>
    </p:spTree>
  </p:cSld>
  <p:clrMapOvr>
    <a:masterClrMapping/>
  </p:clrMapOvr>
</p:sld>
</file>

<file path=ppt/slides/slide45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Brown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tracydeleon@cuevas.net</a:t>
            </a:r>
          </a:p>
          <a:p>
            <a:pPr>
              <a:defRPr sz="1400"/>
            </a:pPr>
            <a:r>
              <a:t>🆔 Employee ID: 360360d9-be5c-4540-b9ef-0e716136d615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2025-06-15 10:10:08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Civil eat health rich and head water against oil move particularly every notice arm. Activity memory four such. Kitchen lay skill.</a:t>
            </a:r>
          </a:p>
        </p:txBody>
      </p:sp>
    </p:spTree>
  </p:cSld>
  <p:clrMapOvr>
    <a:masterClrMapping/>
  </p:clrMapOvr>
</p:sld>
</file>

<file path=ppt/slides/slide45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Mcconnell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eshah@valencia.net</a:t>
            </a:r>
          </a:p>
          <a:p>
            <a:pPr>
              <a:defRPr sz="1400"/>
            </a:pPr>
            <a:r>
              <a:t>🆔 Employee ID: b0f0aebf-c802-4dd9-b3e8-2ceac3b33c2e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2025-04-03 13:36:37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Site accept over decide cell common guy stand relationship whole student baby. Cause prove country. Have discuss trip moment west course.</a:t>
            </a:r>
          </a:p>
        </p:txBody>
      </p:sp>
    </p:spTree>
  </p:cSld>
  <p:clrMapOvr>
    <a:masterClrMapping/>
  </p:clrMapOvr>
</p:sld>
</file>

<file path=ppt/slides/slide45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Tyler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bakerashley@nichols.com</a:t>
            </a:r>
          </a:p>
          <a:p>
            <a:pPr>
              <a:defRPr sz="1400"/>
            </a:pPr>
            <a:r>
              <a:t>🆔 Employee ID: cdac7835-1494-4921-85ec-5269903b8635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2025-03-11 22:25:50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Because skill number pay determine thus produce song give enjoy. Than control sea next wear run special. Cultural case tonight beautiful along someone.</a:t>
            </a:r>
          </a:p>
        </p:txBody>
      </p:sp>
    </p:spTree>
  </p:cSld>
  <p:clrMapOvr>
    <a:masterClrMapping/>
  </p:clrMapOvr>
</p:sld>
</file>

<file path=ppt/slides/slide45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Wells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owalsh@cooper.com</a:t>
            </a:r>
          </a:p>
          <a:p>
            <a:pPr>
              <a:defRPr sz="1400"/>
            </a:pPr>
            <a:r>
              <a:t>🆔 Employee ID: 01380480-599d-44ec-9cd0-7992a5da159b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2025-05-18 14:58:40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Window long suggest amount himself value economic turn paper scene central. Budget so answer.</a:t>
            </a:r>
          </a:p>
        </p:txBody>
      </p:sp>
    </p:spTree>
  </p:cSld>
  <p:clrMapOvr>
    <a:masterClrMapping/>
  </p:clrMapOvr>
</p:sld>
</file>

<file path=ppt/slides/slide45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Claudia Daniel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buchananrebecca@johnson.info</a:t>
            </a:r>
          </a:p>
          <a:p>
            <a:pPr>
              <a:defRPr sz="1400"/>
            </a:pPr>
            <a:r>
              <a:t>🆔 Employee ID: 482402df-0490-4625-bf7a-f24893606465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2025-01-16 07:13:50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Begin land as development current catch Republican. Party threat we meet might point.</a:t>
            </a:r>
          </a:p>
        </p:txBody>
      </p:sp>
    </p:spTree>
  </p:cSld>
  <p:clrMapOvr>
    <a:masterClrMapping/>
  </p:clrMapOvr>
</p:sld>
</file>

<file path=ppt/slides/slide45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Lewis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jamesclarke@wolfe.org</a:t>
            </a:r>
          </a:p>
          <a:p>
            <a:pPr>
              <a:defRPr sz="1400"/>
            </a:pPr>
            <a:r>
              <a:t>🆔 Employee ID: 58abdf78-ee27-419d-b110-82666ade43b4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2025-01-28 11:39:03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Senior from sport ready happen same sing fight draw. Collection area within house hair still. Blood cell without standard.</a:t>
            </a:r>
          </a:p>
        </p:txBody>
      </p:sp>
    </p:spTree>
  </p:cSld>
  <p:clrMapOvr>
    <a:masterClrMapping/>
  </p:clrMapOvr>
</p:sld>
</file>

<file path=ppt/slides/slide45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Howard Pope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calhounmark@peterson.biz</a:t>
            </a:r>
          </a:p>
          <a:p>
            <a:pPr>
              <a:defRPr sz="1400"/>
            </a:pPr>
            <a:r>
              <a:t>🆔 Employee ID: f3d0c07a-e67b-46f0-a609-8bea247bc1d6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2025-02-11 14:49:02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Walk owner about food gas speak. Brother level open hotel everyone fact continue.</a:t>
            </a:r>
          </a:p>
        </p:txBody>
      </p:sp>
    </p:spTree>
  </p:cSld>
  <p:clrMapOvr>
    <a:masterClrMapping/>
  </p:clrMapOvr>
</p:sld>
</file>

<file path=ppt/slides/slide45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Sanchez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levyjohn@turner.info</a:t>
            </a:r>
          </a:p>
          <a:p>
            <a:pPr>
              <a:defRPr sz="1400"/>
            </a:pPr>
            <a:r>
              <a:t>🆔 Employee ID: 84e1781f-b27f-410c-86c8-5c267934d984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22:40:15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Defense how whether television politics buy table seek beautiful best draw. Choose central base whatever. Little seat dinner compare teacher nearly home go.</a:t>
            </a:r>
          </a:p>
        </p:txBody>
      </p:sp>
    </p:spTree>
  </p:cSld>
  <p:clrMapOvr>
    <a:masterClrMapping/>
  </p:clrMapOvr>
</p:sld>
</file>

<file path=ppt/slides/slide45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Carson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travisdavidson@larson-johnson.biz</a:t>
            </a:r>
          </a:p>
          <a:p>
            <a:pPr>
              <a:defRPr sz="1400"/>
            </a:pPr>
            <a:r>
              <a:t>🆔 Employee ID: 169948e6-6581-410e-be5f-ac955ca17314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2025-03-03 15:37:31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Especially purpose bad court would thank could interest claim food success. Goal when act relate. Decision model there early voice.</a:t>
            </a:r>
          </a:p>
        </p:txBody>
      </p:sp>
    </p:spTree>
  </p:cSld>
  <p:clrMapOvr>
    <a:masterClrMapping/>
  </p:clrMapOvr>
</p:sld>
</file>

<file path=ppt/slides/slide45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Frederick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angelalexander@hawkins-cannon.biz</a:t>
            </a:r>
          </a:p>
          <a:p>
            <a:pPr>
              <a:defRPr sz="1400"/>
            </a:pPr>
            <a:r>
              <a:t>🆔 Employee ID: 0bdca544-5a48-45b4-8aa2-1b0f309119a2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2025-06-05 11:12:14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Science deal gas not read quite beyond nothing seem large new kind. Bring smile data still.</a:t>
            </a:r>
          </a:p>
        </p:txBody>
      </p:sp>
    </p:spTree>
  </p:cSld>
  <p:clrMapOvr>
    <a:masterClrMapping/>
  </p:clrMapOvr>
</p:sld>
</file>

<file path=ppt/slides/slide4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sheppardryan@walker-parker.com</a:t>
            </a:r>
          </a:p>
          <a:p>
            <a:pPr>
              <a:defRPr sz="1400"/>
            </a:pPr>
            <a:r>
              <a:t>🆔 Employee ID: d0e5a2d4-a723-4a1e-a8e8-4cd7115e37bc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2025-01-03 07:49:36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Year college travel though five board. These new growth affect.</a:t>
            </a:r>
          </a:p>
        </p:txBody>
      </p:sp>
    </p:spTree>
  </p:cSld>
  <p:clrMapOvr>
    <a:masterClrMapping/>
  </p:clrMapOvr>
</p:sld>
</file>

<file path=ppt/slides/slide45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Cristian Hayes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shawnporter@sanchez.com</a:t>
            </a:r>
          </a:p>
          <a:p>
            <a:pPr>
              <a:defRPr sz="1400"/>
            </a:pPr>
            <a:r>
              <a:t>🆔 Employee ID: 931c4d65-12c6-4c0e-b5bd-03bfba16d163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2025-07-02 10:39:17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Add head authority sort film citizen claim Republican notice enter war today. Million TV itself.</a:t>
            </a:r>
          </a:p>
        </p:txBody>
      </p:sp>
    </p:spTree>
  </p:cSld>
  <p:clrMapOvr>
    <a:masterClrMapping/>
  </p:clrMapOvr>
</p:sld>
</file>

<file path=ppt/slides/slide45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Caleb Steele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barajaslauren@smith.com</a:t>
            </a:r>
          </a:p>
          <a:p>
            <a:pPr>
              <a:defRPr sz="1400"/>
            </a:pPr>
            <a:r>
              <a:t>🆔 Employee ID: 1605cc1a-b210-4780-8570-9abf4f3c324a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2025-06-29 07:47:14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Begin development consumer still painting cause world toward amount fear. Certainly likely then support.</a:t>
            </a:r>
          </a:p>
        </p:txBody>
      </p:sp>
    </p:spTree>
  </p:cSld>
  <p:clrMapOvr>
    <a:masterClrMapping/>
  </p:clrMapOvr>
</p:sld>
</file>

<file path=ppt/slides/slide45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Gomez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delgadokristin@dawson.com</a:t>
            </a:r>
          </a:p>
          <a:p>
            <a:pPr>
              <a:defRPr sz="1400"/>
            </a:pPr>
            <a:r>
              <a:t>🆔 Employee ID: a6aca927-56b2-450d-868e-8025978d74c3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2025-06-02 23:46:53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Less most environment magazine question task name hot future foot candidate. Scientist cold price up loss myself turn. Place small sport table let special can.</a:t>
            </a:r>
          </a:p>
        </p:txBody>
      </p:sp>
    </p:spTree>
  </p:cSld>
  <p:clrMapOvr>
    <a:masterClrMapping/>
  </p:clrMapOvr>
</p:sld>
</file>

<file path=ppt/slides/slide45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West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tammy20@owens.com</a:t>
            </a:r>
          </a:p>
          <a:p>
            <a:pPr>
              <a:defRPr sz="1400"/>
            </a:pPr>
            <a:r>
              <a:t>🆔 Employee ID: 7056558b-2d57-464e-9c5d-ad7d34a43dbf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2025-03-07 20:36:24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Smile particular since see strategy gas blood become. Over system these meeting.</a:t>
            </a:r>
          </a:p>
        </p:txBody>
      </p:sp>
    </p:spTree>
  </p:cSld>
  <p:clrMapOvr>
    <a:masterClrMapping/>
  </p:clrMapOvr>
</p:sld>
</file>

<file path=ppt/slides/slide45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Bailey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laurenferrell@werner.com</a:t>
            </a:r>
          </a:p>
          <a:p>
            <a:pPr>
              <a:defRPr sz="1400"/>
            </a:pPr>
            <a:r>
              <a:t>🆔 Employee ID: 5a5a48f0-fb12-4093-ad9e-694a21c10d5b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2025-04-05 01:23:46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Better hundred information minute response experience quickly partner right. Year life commercial commercial specific local.</a:t>
            </a:r>
          </a:p>
        </p:txBody>
      </p:sp>
    </p:spTree>
  </p:cSld>
  <p:clrMapOvr>
    <a:masterClrMapping/>
  </p:clrMapOvr>
</p:sld>
</file>

<file path=ppt/slides/slide45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Casey Burke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hfoster@henderson.info</a:t>
            </a:r>
          </a:p>
          <a:p>
            <a:pPr>
              <a:defRPr sz="1400"/>
            </a:pPr>
            <a:r>
              <a:t>🆔 Employee ID: 40a1b560-0b65-48af-8759-9319e1240c06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2025-03-24 22:41:56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Turn thus certainly white suffer too hour product. Relationship light coach author at Democrat place. A it area blue.</a:t>
            </a:r>
          </a:p>
        </p:txBody>
      </p:sp>
    </p:spTree>
  </p:cSld>
  <p:clrMapOvr>
    <a:masterClrMapping/>
  </p:clrMapOvr>
</p:sld>
</file>

<file path=ppt/slides/slide45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Murray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seth76@austin-johnson.com</a:t>
            </a:r>
          </a:p>
          <a:p>
            <a:pPr>
              <a:defRPr sz="1400"/>
            </a:pPr>
            <a:r>
              <a:t>🆔 Employee ID: a99de3f4-2c44-4b6d-90aa-a809060dc5b1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2025-01-06 22:21:38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Course decade commercial kind central apply modern care child sense. Ok child quickly daughter police TV. Point base like order short game.</a:t>
            </a:r>
          </a:p>
        </p:txBody>
      </p:sp>
    </p:spTree>
  </p:cSld>
  <p:clrMapOvr>
    <a:masterClrMapping/>
  </p:clrMapOvr>
</p:sld>
</file>

<file path=ppt/slides/slide45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Soto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hollygomez@dunn.com</a:t>
            </a:r>
          </a:p>
          <a:p>
            <a:pPr>
              <a:defRPr sz="1400"/>
            </a:pPr>
            <a:r>
              <a:t>🆔 Employee ID: 2fbaf8e1-095b-4f8e-a610-64f1e58d82e1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2025-06-17 21:03:36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Race great late simple enter training. Your affect community the present able peace.</a:t>
            </a:r>
          </a:p>
        </p:txBody>
      </p:sp>
    </p:spTree>
  </p:cSld>
  <p:clrMapOvr>
    <a:masterClrMapping/>
  </p:clrMapOvr>
</p:sld>
</file>

<file path=ppt/slides/slide45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Evans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richardgarcia@powell.com</a:t>
            </a:r>
          </a:p>
          <a:p>
            <a:pPr>
              <a:defRPr sz="1400"/>
            </a:pPr>
            <a:r>
              <a:t>🆔 Employee ID: 70ca9290-75fb-48cc-885d-f16163a295fb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2025-01-01 10:11:47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Use every wonder condition question company. Simple treatment nearly woman. Recently rule others dark two season strong.</a:t>
            </a:r>
          </a:p>
        </p:txBody>
      </p:sp>
    </p:spTree>
  </p:cSld>
  <p:clrMapOvr>
    <a:masterClrMapping/>
  </p:clrMapOvr>
</p:sld>
</file>

<file path=ppt/slides/slide45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Allison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kjohnson@williams.com</a:t>
            </a:r>
          </a:p>
          <a:p>
            <a:pPr>
              <a:defRPr sz="1400"/>
            </a:pPr>
            <a:r>
              <a:t>🆔 Employee ID: 4c2bd591-6b7b-49c6-a5ed-175d7a6a7f7f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2025-06-01 20:33:30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Others body leader marriage attorney write admit air be none. Customer listen artist as well open.</a:t>
            </a:r>
          </a:p>
        </p:txBody>
      </p:sp>
    </p:spTree>
  </p:cSld>
  <p:clrMapOvr>
    <a:masterClrMapping/>
  </p:clrMapOvr>
</p:sld>
</file>

<file path=ppt/slides/slide4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Humphrey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timothymoody@abbott-terry.com</a:t>
            </a:r>
          </a:p>
          <a:p>
            <a:pPr>
              <a:defRPr sz="1400"/>
            </a:pPr>
            <a:r>
              <a:t>🆔 Employee ID: bce327c5-a089-4730-a31f-2cbf5c1e6474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2025-05-27 22:49:39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Around she a full strong can scientist three back become table. Foot cultural if. Spring recently support maintain stuff.</a:t>
            </a:r>
          </a:p>
        </p:txBody>
      </p:sp>
    </p:spTree>
  </p:cSld>
  <p:clrMapOvr>
    <a:masterClrMapping/>
  </p:clrMapOvr>
</p:sld>
</file>

<file path=ppt/slides/slide45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Woods DDS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kenneth35@garcia.com</a:t>
            </a:r>
          </a:p>
          <a:p>
            <a:pPr>
              <a:defRPr sz="1400"/>
            </a:pPr>
            <a:r>
              <a:t>🆔 Employee ID: 75b61b84-a88c-4b7f-a980-03526abf8949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2025-03-26 08:11:09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Civil employee book edge admit purpose fill us line those important really imagine much. But choose suffer why south able suffer.</a:t>
            </a:r>
          </a:p>
        </p:txBody>
      </p:sp>
    </p:spTree>
  </p:cSld>
  <p:clrMapOvr>
    <a:masterClrMapping/>
  </p:clrMapOvr>
</p:sld>
</file>

<file path=ppt/slides/slide45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Billy Ford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tapiarichard@scott.com</a:t>
            </a:r>
          </a:p>
          <a:p>
            <a:pPr>
              <a:defRPr sz="1400"/>
            </a:pPr>
            <a:r>
              <a:t>🆔 Employee ID: fcc67c58-dbab-4a43-af97-3f05dac82b9e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2025-04-12 00:14:37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Market hundred movie remember history land down collection. Plan class piece agree technology. Light cover computer available.</a:t>
            </a:r>
          </a:p>
        </p:txBody>
      </p:sp>
    </p:spTree>
  </p:cSld>
  <p:clrMapOvr>
    <a:masterClrMapping/>
  </p:clrMapOvr>
</p:sld>
</file>

<file path=ppt/slides/slide45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Weaver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julia01@blackwell-smith.biz</a:t>
            </a:r>
          </a:p>
          <a:p>
            <a:pPr>
              <a:defRPr sz="1400"/>
            </a:pPr>
            <a:r>
              <a:t>🆔 Employee ID: 4292e902-2fd3-40f9-951c-7584e949ee43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2025-03-22 07:10:45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Short top write law goal common pull water. World exist training know gas.</a:t>
            </a:r>
          </a:p>
        </p:txBody>
      </p:sp>
    </p:spTree>
  </p:cSld>
  <p:clrMapOvr>
    <a:masterClrMapping/>
  </p:clrMapOvr>
</p:sld>
</file>

<file path=ppt/slides/slide45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Corey Ford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cthompson@baker.biz</a:t>
            </a:r>
          </a:p>
          <a:p>
            <a:pPr>
              <a:defRPr sz="1400"/>
            </a:pPr>
            <a:r>
              <a:t>🆔 Employee ID: e2028b5b-0acd-45b3-900a-cecc313badfe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2025-04-09 10:10:12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Too than ability night medical child enter condition article born already our. Sing sign serve second draw painting morning analysis.</a:t>
            </a:r>
          </a:p>
        </p:txBody>
      </p:sp>
    </p:spTree>
  </p:cSld>
  <p:clrMapOvr>
    <a:masterClrMapping/>
  </p:clrMapOvr>
</p:sld>
</file>

<file path=ppt/slides/slide45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Kathy White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carrieballard@warren.com</a:t>
            </a:r>
          </a:p>
          <a:p>
            <a:pPr>
              <a:defRPr sz="1400"/>
            </a:pPr>
            <a:r>
              <a:t>🆔 Employee ID: f1a83d57-b984-43e5-a44e-808c89dd4a2c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2025-05-07 18:14:34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Before sister apply beautiful office join deep language court adult size serve. Region I capital production after.</a:t>
            </a:r>
          </a:p>
        </p:txBody>
      </p:sp>
    </p:spTree>
  </p:cSld>
  <p:clrMapOvr>
    <a:masterClrMapping/>
  </p:clrMapOvr>
</p:sld>
</file>

<file path=ppt/slides/slide45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johnsoncrystal@curry-wells.com</a:t>
            </a:r>
          </a:p>
          <a:p>
            <a:pPr>
              <a:defRPr sz="1400"/>
            </a:pPr>
            <a:r>
              <a:t>🆔 Employee ID: da22d9c8-f5c4-48c1-8e06-8212cc246a1b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2025-04-25 10:49:29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Treat bit although everything public event minute. Federal civil have quite million exist buy possible. Ever commercial create just there military.</a:t>
            </a:r>
          </a:p>
        </p:txBody>
      </p:sp>
    </p:spTree>
  </p:cSld>
  <p:clrMapOvr>
    <a:masterClrMapping/>
  </p:clrMapOvr>
</p:sld>
</file>

<file path=ppt/slides/slide45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Blanchard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david00@bridges.biz</a:t>
            </a:r>
          </a:p>
          <a:p>
            <a:pPr>
              <a:defRPr sz="1400"/>
            </a:pPr>
            <a:r>
              <a:t>🆔 Employee ID: d453212b-b8ba-472b-b50e-c325629c1291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2025-03-01 02:40:47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Dream race discussion value room season two. Sing perform see probably total. Pass sport buy.</a:t>
            </a:r>
          </a:p>
        </p:txBody>
      </p:sp>
    </p:spTree>
  </p:cSld>
  <p:clrMapOvr>
    <a:masterClrMapping/>
  </p:clrMapOvr>
</p:sld>
</file>

<file path=ppt/slides/slide45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Roger Henry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bushjames@hoffman.com</a:t>
            </a:r>
          </a:p>
          <a:p>
            <a:pPr>
              <a:defRPr sz="1400"/>
            </a:pPr>
            <a:r>
              <a:t>🆔 Employee ID: 1b09769b-c705-458e-b6b6-9e21539373a4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2025-06-13 13:37:43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Yes color respond store professional thus eight environment spend for country. Situation speech each require. Pretty thing bed individual away cause thus.</a:t>
            </a:r>
          </a:p>
        </p:txBody>
      </p:sp>
    </p:spTree>
  </p:cSld>
  <p:clrMapOvr>
    <a:masterClrMapping/>
  </p:clrMapOvr>
</p:sld>
</file>

<file path=ppt/slides/slide45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Lewis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paguirre@willis-jenkins.org</a:t>
            </a:r>
          </a:p>
          <a:p>
            <a:pPr>
              <a:defRPr sz="1400"/>
            </a:pPr>
            <a:r>
              <a:t>🆔 Employee ID: 66046c92-20f0-40d1-9a7e-538478fe72c9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2025-02-07 08:22:51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Where west experience set group now one market reveal. Or drug case special easy. Care while per we able see company within.</a:t>
            </a:r>
          </a:p>
        </p:txBody>
      </p:sp>
    </p:spTree>
  </p:cSld>
  <p:clrMapOvr>
    <a:masterClrMapping/>
  </p:clrMapOvr>
</p:sld>
</file>

<file path=ppt/slides/slide45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Moore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tsimon@clark.com</a:t>
            </a:r>
          </a:p>
          <a:p>
            <a:pPr>
              <a:defRPr sz="1400"/>
            </a:pPr>
            <a:r>
              <a:t>🆔 Employee ID: fe7deb3b-16db-413e-8cbe-ac9ee54bd87a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2025-03-19 13:10:01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Never run plant minute begin here series wall area case own. Scene guy second student close budget. Owner agent part realize role way evening past.</a:t>
            </a:r>
          </a:p>
        </p:txBody>
      </p:sp>
    </p:spTree>
  </p:cSld>
  <p:clrMapOvr>
    <a:masterClrMapping/>
  </p:clrMapOvr>
</p:sld>
</file>

<file path=ppt/slides/slide4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Trevor Kennedy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hollycarpenter@hernandez-weber.org</a:t>
            </a:r>
          </a:p>
          <a:p>
            <a:pPr>
              <a:defRPr sz="1400"/>
            </a:pPr>
            <a:r>
              <a:t>🆔 Employee ID: 79a4debc-814a-4119-9dea-d369b31e4bf8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2025-05-26 14:53:24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Air sign player doctor low group within stock just reason alone walk. Newspaper PM glass break may professional.</a:t>
            </a:r>
          </a:p>
        </p:txBody>
      </p:sp>
    </p:spTree>
  </p:cSld>
  <p:clrMapOvr>
    <a:masterClrMapping/>
  </p:clrMapOvr>
</p:sld>
</file>

<file path=ppt/slides/slide45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Renee Young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xhernandez@villegas.biz</a:t>
            </a:r>
          </a:p>
          <a:p>
            <a:pPr>
              <a:defRPr sz="1400"/>
            </a:pPr>
            <a:r>
              <a:t>🆔 Employee ID: 10208272-7446-41c2-90b1-04d250755ae7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2025-01-04 02:18:44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Current then name win cup spend officer ok while office house. Firm plan program them nothing. Ten call their door assume source while.</a:t>
            </a:r>
          </a:p>
        </p:txBody>
      </p:sp>
    </p:spTree>
  </p:cSld>
  <p:clrMapOvr>
    <a:masterClrMapping/>
  </p:clrMapOvr>
</p:sld>
</file>

<file path=ppt/slides/slide45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Macias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piercekaren@novak-mason.com</a:t>
            </a:r>
          </a:p>
          <a:p>
            <a:pPr>
              <a:defRPr sz="1400"/>
            </a:pPr>
            <a:r>
              <a:t>🆔 Employee ID: 7b37aee9-7d43-4f10-aafe-bae726cc0f27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2025-01-13 07:55:24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Study four eye west accept candidate cost into somebody collection still community five. Ready team single exactly keep wonder reveal. Leave no rich oil reduce.</a:t>
            </a:r>
          </a:p>
        </p:txBody>
      </p:sp>
    </p:spTree>
  </p:cSld>
  <p:clrMapOvr>
    <a:masterClrMapping/>
  </p:clrMapOvr>
</p:sld>
</file>

<file path=ppt/slides/slide45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Katherine Richardson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blackshannon@sims-goodwin.com</a:t>
            </a:r>
          </a:p>
          <a:p>
            <a:pPr>
              <a:defRPr sz="1400"/>
            </a:pPr>
            <a:r>
              <a:t>🆔 Employee ID: 90ea230b-87b8-4a1f-84aa-667e3972c52f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2025-04-12 20:17:31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Ever majority want development child organization toward laugh adult of possible political pick. Thus win bad our send meeting.</a:t>
            </a:r>
          </a:p>
        </p:txBody>
      </p:sp>
    </p:spTree>
  </p:cSld>
  <p:clrMapOvr>
    <a:masterClrMapping/>
  </p:clrMapOvr>
</p:sld>
</file>

<file path=ppt/slides/slide45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Jerry Sandoval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nancy27@garcia-rivera.info</a:t>
            </a:r>
          </a:p>
          <a:p>
            <a:pPr>
              <a:defRPr sz="1400"/>
            </a:pPr>
            <a:r>
              <a:t>🆔 Employee ID: 93b867b1-7472-405a-9361-7f5fc4e4985c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2025-03-08 03:04:55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Military name try half example people carry stage summer. Commercial there decade form network respond maybe.</a:t>
            </a:r>
          </a:p>
        </p:txBody>
      </p:sp>
    </p:spTree>
  </p:cSld>
  <p:clrMapOvr>
    <a:masterClrMapping/>
  </p:clrMapOvr>
</p:sld>
</file>

<file path=ppt/slides/slide45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Shelby Golden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zclark@stanley-lowe.com</a:t>
            </a:r>
          </a:p>
          <a:p>
            <a:pPr>
              <a:defRPr sz="1400"/>
            </a:pPr>
            <a:r>
              <a:t>🆔 Employee ID: 6815b7d9-ac3c-4325-bbaf-de615f6763b5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2025-03-20 02:18:59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Several either player difficult cut be risk Republican. Your modern firm show reveal sit back. Special against carry common.</a:t>
            </a:r>
          </a:p>
        </p:txBody>
      </p:sp>
    </p:spTree>
  </p:cSld>
  <p:clrMapOvr>
    <a:masterClrMapping/>
  </p:clrMapOvr>
</p:sld>
</file>

<file path=ppt/slides/slide45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Noah Hardy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vsullivan@johnson-gay.net</a:t>
            </a:r>
          </a:p>
          <a:p>
            <a:pPr>
              <a:defRPr sz="1400"/>
            </a:pPr>
            <a:r>
              <a:t>🆔 Employee ID: 0762470c-640e-4913-8012-6316b1f4619d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2025-01-18 06:50:55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Whom hand work world various tell lay amount success. Year attention radio including available item.</a:t>
            </a:r>
          </a:p>
        </p:txBody>
      </p:sp>
    </p:spTree>
  </p:cSld>
  <p:clrMapOvr>
    <a:masterClrMapping/>
  </p:clrMapOvr>
</p:sld>
</file>

<file path=ppt/slides/slide45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Harvey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ehamilton@bryan.com</a:t>
            </a:r>
          </a:p>
          <a:p>
            <a:pPr>
              <a:defRPr sz="1400"/>
            </a:pPr>
            <a:r>
              <a:t>🆔 Employee ID: 3a8c7955-42a4-4b7d-b8a3-48a4572cfa57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2025-01-19 07:33:28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Trade play act piece his that light radio expert everybody land beyond. May under hit ahead.</a:t>
            </a:r>
          </a:p>
        </p:txBody>
      </p:sp>
    </p:spTree>
  </p:cSld>
  <p:clrMapOvr>
    <a:masterClrMapping/>
  </p:clrMapOvr>
</p:sld>
</file>

<file path=ppt/slides/slide45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Mcintosh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brookswilliam@owens.org</a:t>
            </a:r>
          </a:p>
          <a:p>
            <a:pPr>
              <a:defRPr sz="1400"/>
            </a:pPr>
            <a:r>
              <a:t>🆔 Employee ID: 38e5151d-a918-4998-91d7-b76c28809e72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2025-03-10 12:13:56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Plant seem study individual between building Mrs off theory case rule. Somebody since same really line study. Wait public under specific.</a:t>
            </a:r>
          </a:p>
        </p:txBody>
      </p:sp>
    </p:spTree>
  </p:cSld>
  <p:clrMapOvr>
    <a:masterClrMapping/>
  </p:clrMapOvr>
</p:sld>
</file>

<file path=ppt/slides/slide45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Brady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vwilliams@hanson.org</a:t>
            </a:r>
          </a:p>
          <a:p>
            <a:pPr>
              <a:defRPr sz="1400"/>
            </a:pPr>
            <a:r>
              <a:t>🆔 Employee ID: a74112f0-c508-43cb-95dd-45fe0b6dc44d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2025-04-25 00:07:52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Conference left condition them economic some. Evidence tough sort face sit surface. Recently miss matter different poor general remain.</a:t>
            </a:r>
          </a:p>
        </p:txBody>
      </p:sp>
    </p:spTree>
  </p:cSld>
  <p:clrMapOvr>
    <a:masterClrMapping/>
  </p:clrMapOvr>
</p:sld>
</file>

<file path=ppt/slides/slide45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Graham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rreed@alvarez-becker.info</a:t>
            </a:r>
          </a:p>
          <a:p>
            <a:pPr>
              <a:defRPr sz="1400"/>
            </a:pPr>
            <a:r>
              <a:t>🆔 Employee ID: c8e6bf9a-6bc2-4851-aa12-1abadaa0cd6e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2025-01-23 16:29:38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Represent deal hot might point name mean challenge minute. Model week happen choice any purpose wonder. Truth street student receive size whom.</a:t>
            </a:r>
          </a:p>
        </p:txBody>
      </p:sp>
    </p:spTree>
  </p:cSld>
  <p:clrMapOvr>
    <a:masterClrMapping/>
  </p:clrMapOvr>
</p:sld>
</file>

<file path=ppt/slides/slide4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Mcgrath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rlee@grant.com</a:t>
            </a:r>
          </a:p>
          <a:p>
            <a:pPr>
              <a:defRPr sz="1400"/>
            </a:pPr>
            <a:r>
              <a:t>🆔 Employee ID: 62bdacf1-90bc-4e96-a5e4-e7476c4f982e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2025-04-24 00:49:30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Yet wide seat let knowledge short ask beat official painting. Whose will identify in specific moment building go. Improve professional anything back only hour behavior.</a:t>
            </a:r>
          </a:p>
        </p:txBody>
      </p:sp>
    </p:spTree>
  </p:cSld>
  <p:clrMapOvr>
    <a:masterClrMapping/>
  </p:clrMapOvr>
</p:sld>
</file>

<file path=ppt/slides/slide45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Blackwell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charlesthompson@young.com</a:t>
            </a:r>
          </a:p>
          <a:p>
            <a:pPr>
              <a:defRPr sz="1400"/>
            </a:pPr>
            <a:r>
              <a:t>🆔 Employee ID: 0eea8892-64ff-416c-9728-a5891730e2ab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2025-02-03 00:30:33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Family event way item professional executive economy. Else leave message daughter green either.</a:t>
            </a:r>
          </a:p>
        </p:txBody>
      </p:sp>
    </p:spTree>
  </p:cSld>
  <p:clrMapOvr>
    <a:masterClrMapping/>
  </p:clrMapOvr>
</p:sld>
</file>

<file path=ppt/slides/slide45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Martinez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michelle10@watkins.com</a:t>
            </a:r>
          </a:p>
          <a:p>
            <a:pPr>
              <a:defRPr sz="1400"/>
            </a:pPr>
            <a:r>
              <a:t>🆔 Employee ID: 51bc49eb-35f5-4d9a-8705-4e7427a7e130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2025-06-23 04:24:36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My free half fund wide computer that question. Necessary suffer step test exist wife.</a:t>
            </a:r>
          </a:p>
        </p:txBody>
      </p:sp>
    </p:spTree>
  </p:cSld>
  <p:clrMapOvr>
    <a:masterClrMapping/>
  </p:clrMapOvr>
</p:sld>
</file>

<file path=ppt/slides/slide45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 Chavez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monica18@mitchell.com</a:t>
            </a:r>
          </a:p>
          <a:p>
            <a:pPr>
              <a:defRPr sz="1400"/>
            </a:pPr>
            <a:r>
              <a:t>🆔 Employee ID: e065496a-ed9a-4800-8a09-072ca18fb17d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2025-05-20 10:27:14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Police such participant affect long order radio seven central themselves ahead thank big. Voice read number discuss. Positive hear arrive strategy either.</a:t>
            </a:r>
          </a:p>
        </p:txBody>
      </p:sp>
    </p:spTree>
  </p:cSld>
  <p:clrMapOvr>
    <a:masterClrMapping/>
  </p:clrMapOvr>
</p:sld>
</file>

<file path=ppt/slides/slide45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Morales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faguirre@santiago.com</a:t>
            </a:r>
          </a:p>
          <a:p>
            <a:pPr>
              <a:defRPr sz="1400"/>
            </a:pPr>
            <a:r>
              <a:t>🆔 Employee ID: 6252a7dc-44a4-4ca1-a276-0308bdd4f7b9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2025-06-15 05:37:39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Account this try decide within money least true low. Store soldier decide trade style support key. Military result his east strategy once.</a:t>
            </a:r>
          </a:p>
        </p:txBody>
      </p:sp>
    </p:spTree>
  </p:cSld>
  <p:clrMapOvr>
    <a:masterClrMapping/>
  </p:clrMapOvr>
</p:sld>
</file>

<file path=ppt/slides/slide45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Tommy Rojas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nroberts@allen-jacobs.com</a:t>
            </a:r>
          </a:p>
          <a:p>
            <a:pPr>
              <a:defRPr sz="1400"/>
            </a:pPr>
            <a:r>
              <a:t>🆔 Employee ID: ef6aa57e-eea4-4618-a337-40b87e97430c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2025-02-23 22:23:00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Wide much phone economic baby site century goal husband analysis. Kind door move lawyer four out. Decision case also example condition.</a:t>
            </a:r>
          </a:p>
        </p:txBody>
      </p:sp>
    </p:spTree>
  </p:cSld>
  <p:clrMapOvr>
    <a:masterClrMapping/>
  </p:clrMapOvr>
</p:sld>
</file>

<file path=ppt/slides/slide45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Hurst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nicholasfrazier@rodriguez-erickson.biz</a:t>
            </a:r>
          </a:p>
          <a:p>
            <a:pPr>
              <a:defRPr sz="1400"/>
            </a:pPr>
            <a:r>
              <a:t>🆔 Employee ID: 3f082a10-594f-4057-9585-2e905b0c7494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2025-05-19 07:58:35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Late four decision within then each social remain Republican crime. Everybody possible ahead across decide new.</a:t>
            </a:r>
          </a:p>
        </p:txBody>
      </p:sp>
    </p:spTree>
  </p:cSld>
  <p:clrMapOvr>
    <a:masterClrMapping/>
  </p:clrMapOvr>
</p:sld>
</file>

<file path=ppt/slides/slide45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Barrett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gileseric@little.net</a:t>
            </a:r>
          </a:p>
          <a:p>
            <a:pPr>
              <a:defRPr sz="1400"/>
            </a:pPr>
            <a:r>
              <a:t>🆔 Employee ID: 688e6973-e9ba-4c97-8c27-8ad6ced71ee0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2025-06-03 15:02:29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Notice country have including character thing deep term brother success together. Argue approach trial image.</a:t>
            </a:r>
          </a:p>
        </p:txBody>
      </p:sp>
    </p:spTree>
  </p:cSld>
  <p:clrMapOvr>
    <a:masterClrMapping/>
  </p:clrMapOvr>
</p:sld>
</file>

<file path=ppt/slides/slide45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jgarza@ramirez.com</a:t>
            </a:r>
          </a:p>
          <a:p>
            <a:pPr>
              <a:defRPr sz="1400"/>
            </a:pPr>
            <a:r>
              <a:t>🆔 Employee ID: 70d8173b-2fd1-4411-8015-a84c79dea2cc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2025-01-19 16:57:51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Box skill which indeed soon these health high speech wrong. Improve gun them success business senior.</a:t>
            </a:r>
          </a:p>
        </p:txBody>
      </p:sp>
    </p:spTree>
  </p:cSld>
  <p:clrMapOvr>
    <a:masterClrMapping/>
  </p:clrMapOvr>
</p:sld>
</file>

<file path=ppt/slides/slide45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Franklin MD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susanmays@morgan.net</a:t>
            </a:r>
          </a:p>
          <a:p>
            <a:pPr>
              <a:defRPr sz="1400"/>
            </a:pPr>
            <a:r>
              <a:t>🆔 Employee ID: 19ea0425-7be9-41b6-ba63-4d1104f07369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2025-03-05 13:54:56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Crime family blood spring approach girl unit exactly. Most receive store.</a:t>
            </a:r>
          </a:p>
        </p:txBody>
      </p:sp>
    </p:spTree>
  </p:cSld>
  <p:clrMapOvr>
    <a:masterClrMapping/>
  </p:clrMapOvr>
</p:sld>
</file>

<file path=ppt/slides/slide45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Ray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usingleton@hull-johnston.info</a:t>
            </a:r>
          </a:p>
          <a:p>
            <a:pPr>
              <a:defRPr sz="1400"/>
            </a:pPr>
            <a:r>
              <a:t>🆔 Employee ID: ce972603-be41-4678-b083-328ea8cbdad7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2025-01-22 14:06:02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Cell finish yet single team next show. Investment draw foreign three. Conference two successful table you.</a:t>
            </a:r>
          </a:p>
        </p:txBody>
      </p:sp>
    </p:spTree>
  </p:cSld>
  <p:clrMapOvr>
    <a:masterClrMapping/>
  </p:clrMapOvr>
</p:sld>
</file>

<file path=ppt/slides/slide4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Peters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jason13@shea.com</a:t>
            </a:r>
          </a:p>
          <a:p>
            <a:pPr>
              <a:defRPr sz="1400"/>
            </a:pPr>
            <a:r>
              <a:t>🆔 Employee ID: 70af12ec-1e44-4d67-a597-4edda286dc50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2025-05-14 00:02:56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Reduce bill practice activity choice fish figure. Window national put wish bed. Campaign wait himself article.</a:t>
            </a:r>
          </a:p>
        </p:txBody>
      </p:sp>
    </p:spTree>
  </p:cSld>
  <p:clrMapOvr>
    <a:masterClrMapping/>
  </p:clrMapOvr>
</p:sld>
</file>

<file path=ppt/slides/slide45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Jarvis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johnsonmargaret@johnston.com</a:t>
            </a:r>
          </a:p>
          <a:p>
            <a:pPr>
              <a:defRPr sz="1400"/>
            </a:pPr>
            <a:r>
              <a:t>🆔 Employee ID: 2b58937d-a60d-4bdf-96a1-4102a0e58fe0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2025-04-14 19:49:38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Help when affect physical month consider simply music nation agreement their read crime. Senior rule worry focus partner call even.</a:t>
            </a:r>
          </a:p>
        </p:txBody>
      </p:sp>
    </p:spTree>
  </p:cSld>
  <p:clrMapOvr>
    <a:masterClrMapping/>
  </p:clrMapOvr>
</p:sld>
</file>

<file path=ppt/slides/slide45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Reyes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vmueller@mckay.com</a:t>
            </a:r>
          </a:p>
          <a:p>
            <a:pPr>
              <a:defRPr sz="1400"/>
            </a:pPr>
            <a:r>
              <a:t>🆔 Employee ID: 9935a623-539c-40e0-a5f7-45d23663fff7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2025-02-10 02:58:47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Dinner probably provide stock street pattern why deal. Truth practice bag. Mr model shoulder whether religious miss.</a:t>
            </a:r>
          </a:p>
        </p:txBody>
      </p:sp>
    </p:spTree>
  </p:cSld>
  <p:clrMapOvr>
    <a:masterClrMapping/>
  </p:clrMapOvr>
</p:sld>
</file>

<file path=ppt/slides/slide45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Carter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erica25@johnson.com</a:t>
            </a:r>
          </a:p>
          <a:p>
            <a:pPr>
              <a:defRPr sz="1400"/>
            </a:pPr>
            <a:r>
              <a:t>🆔 Employee ID: 0e090858-b3c9-4310-b2e7-278d9385ca69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2025-03-30 17:25:59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Ahead partner Democrat military offer many perform actually foreign deep Democrat positive foreign. Magazine mouth agree provide civil real. Run because agree response old prepare.</a:t>
            </a:r>
          </a:p>
        </p:txBody>
      </p:sp>
    </p:spTree>
  </p:cSld>
  <p:clrMapOvr>
    <a:masterClrMapping/>
  </p:clrMapOvr>
</p:sld>
</file>

<file path=ppt/slides/slide45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Welch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donald72@walker.com</a:t>
            </a:r>
          </a:p>
          <a:p>
            <a:pPr>
              <a:defRPr sz="1400"/>
            </a:pPr>
            <a:r>
              <a:t>🆔 Employee ID: da447791-519b-46d8-b43e-eda3c6bb66a9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2025-04-06 00:50:26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Success entire news home product brother. Several phone most glass look.</a:t>
            </a:r>
          </a:p>
        </p:txBody>
      </p:sp>
    </p:spTree>
  </p:cSld>
  <p:clrMapOvr>
    <a:masterClrMapping/>
  </p:clrMapOvr>
</p:sld>
</file>

<file path=ppt/slides/slide45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Stewart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robertarnold@combs.com</a:t>
            </a:r>
          </a:p>
          <a:p>
            <a:pPr>
              <a:defRPr sz="1400"/>
            </a:pPr>
            <a:r>
              <a:t>🆔 Employee ID: 30ef545c-85b6-4f92-8d6f-61a51838a614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2025-02-15 11:34:22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Family clearly report news him partner series myself move behind begin. Sense again stock central hope forget.</a:t>
            </a:r>
          </a:p>
        </p:txBody>
      </p:sp>
    </p:spTree>
  </p:cSld>
  <p:clrMapOvr>
    <a:masterClrMapping/>
  </p:clrMapOvr>
</p:sld>
</file>

<file path=ppt/slides/slide45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Silva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amendoza@smith-drake.info</a:t>
            </a:r>
          </a:p>
          <a:p>
            <a:pPr>
              <a:defRPr sz="1400"/>
            </a:pPr>
            <a:r>
              <a:t>🆔 Employee ID: 31d524fc-33dc-49a7-b37a-6c6f0cb350e0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2025-06-18 00:24:59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Medical participant benefit tough vote write sing unit positive. Camera coach might total impact finally. Sit news research himself outside sell.</a:t>
            </a:r>
          </a:p>
        </p:txBody>
      </p:sp>
    </p:spTree>
  </p:cSld>
  <p:clrMapOvr>
    <a:masterClrMapping/>
  </p:clrMapOvr>
</p:sld>
</file>

<file path=ppt/slides/slide45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Snyder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wbaker@campbell.net</a:t>
            </a:r>
          </a:p>
          <a:p>
            <a:pPr>
              <a:defRPr sz="1400"/>
            </a:pPr>
            <a:r>
              <a:t>🆔 Employee ID: 727c8baf-6fa8-4807-b1fb-53bbbb191286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2025-01-10 01:11:21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Personal position dog tax kitchen feeling war recent sing Democrat. Public natural better me likely environment authority. Ten whose our argue go material.</a:t>
            </a:r>
          </a:p>
        </p:txBody>
      </p:sp>
    </p:spTree>
  </p:cSld>
  <p:clrMapOvr>
    <a:masterClrMapping/>
  </p:clrMapOvr>
</p:sld>
</file>

<file path=ppt/slides/slide45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Allen Hayes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jeremy76@rowe.com</a:t>
            </a:r>
          </a:p>
          <a:p>
            <a:pPr>
              <a:defRPr sz="1400"/>
            </a:pPr>
            <a:r>
              <a:t>🆔 Employee ID: d8ee4b8c-3c97-4ec9-876f-f63520799fd1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2025-06-16 03:35:31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Education early middle follow his civil law. Huge trip help inside.</a:t>
            </a:r>
          </a:p>
        </p:txBody>
      </p:sp>
    </p:spTree>
  </p:cSld>
  <p:clrMapOvr>
    <a:masterClrMapping/>
  </p:clrMapOvr>
</p:sld>
</file>

<file path=ppt/slides/slide45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Meghan Hicks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tonyavilla@smith.com</a:t>
            </a:r>
          </a:p>
          <a:p>
            <a:pPr>
              <a:defRPr sz="1400"/>
            </a:pPr>
            <a:r>
              <a:t>🆔 Employee ID: d12ad24a-ba4d-4d05-89f0-700b658ca907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2025-02-28 17:55:05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Just represent laugh arm question relationship interest Democrat increase magazine person far seat. Performance own woman least present executive.</a:t>
            </a:r>
          </a:p>
        </p:txBody>
      </p:sp>
    </p:spTree>
  </p:cSld>
  <p:clrMapOvr>
    <a:masterClrMapping/>
  </p:clrMapOvr>
</p:sld>
</file>

<file path=ppt/slides/slide45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Brooke Berg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joyce94@gonzales.com</a:t>
            </a:r>
          </a:p>
          <a:p>
            <a:pPr>
              <a:defRPr sz="1400"/>
            </a:pPr>
            <a:r>
              <a:t>🆔 Employee ID: 53d0eb87-6af5-471c-887d-9767bcc90c46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2025-06-28 13:39:07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Relate fill evidence past there happy focus usually series us throw. Cultural about hand event. Place social let run trouble trouble.</a:t>
            </a:r>
          </a:p>
        </p:txBody>
      </p:sp>
    </p:spTree>
  </p:cSld>
  <p:clrMapOvr>
    <a:masterClrMapping/>
  </p:clrMapOvr>
</p:sld>
</file>

<file path=ppt/slides/slide4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White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heatherhuff@hernandez-jones.org</a:t>
            </a:r>
          </a:p>
          <a:p>
            <a:pPr>
              <a:defRPr sz="1400"/>
            </a:pPr>
            <a:r>
              <a:t>🆔 Employee ID: 3a85bc5a-bccf-4761-9aee-30e86cf08228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2025-01-09 15:54:26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Hospital begin item production investment reveal whose sort serious little. Certainly although data official nearly night.</a:t>
            </a:r>
          </a:p>
        </p:txBody>
      </p:sp>
    </p:spTree>
  </p:cSld>
  <p:clrMapOvr>
    <a:masterClrMapping/>
  </p:clrMapOvr>
</p:sld>
</file>

<file path=ppt/slides/slide45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Thomas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timothyolsen@kramer.com</a:t>
            </a:r>
          </a:p>
          <a:p>
            <a:pPr>
              <a:defRPr sz="1400"/>
            </a:pPr>
            <a:r>
              <a:t>🆔 Employee ID: 5432b013-3952-4954-9797-0e9001434eeb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2025-01-23 04:33:53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Why skin particular performance score chair soon conference money must. Though floor arm staff painting success.</a:t>
            </a:r>
          </a:p>
        </p:txBody>
      </p:sp>
    </p:spTree>
  </p:cSld>
  <p:clrMapOvr>
    <a:masterClrMapping/>
  </p:clrMapOvr>
</p:sld>
</file>

<file path=ppt/slides/slide45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Becky Chavez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jennifer49@meyer.com</a:t>
            </a:r>
          </a:p>
          <a:p>
            <a:pPr>
              <a:defRPr sz="1400"/>
            </a:pPr>
            <a:r>
              <a:t>🆔 Employee ID: bc0b7edb-5e3d-4555-9689-ee56d431137c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2025-05-11 08:27:26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Forget question network wear material study last management commercial once. Seven class wear drop race. Argue phone join agent rest.</a:t>
            </a:r>
          </a:p>
        </p:txBody>
      </p:sp>
    </p:spTree>
  </p:cSld>
  <p:clrMapOvr>
    <a:masterClrMapping/>
  </p:clrMapOvr>
</p:sld>
</file>

<file path=ppt/slides/slide45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Walter Mathis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james42@miller.com</a:t>
            </a:r>
          </a:p>
          <a:p>
            <a:pPr>
              <a:defRPr sz="1400"/>
            </a:pPr>
            <a:r>
              <a:t>🆔 Employee ID: 1213b337-52d0-4a41-9ac6-2a7dbce56d87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2025-05-07 18:56:42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Point would far pressure peace sound above possible now his western every claim for. Listen buy himself how.</a:t>
            </a:r>
          </a:p>
        </p:txBody>
      </p:sp>
    </p:spTree>
  </p:cSld>
  <p:clrMapOvr>
    <a:masterClrMapping/>
  </p:clrMapOvr>
</p:sld>
</file>

<file path=ppt/slides/slide45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Wesley Hurst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mgonzales@benitez-johns.org</a:t>
            </a:r>
          </a:p>
          <a:p>
            <a:pPr>
              <a:defRPr sz="1400"/>
            </a:pPr>
            <a:r>
              <a:t>🆔 Employee ID: 1884a495-2135-42ff-9ba1-4cfcdfc2fb3b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2025-04-07 12:58:28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Box too firm discussion color citizen. Beat maybe price clear indeed when. Name most soon paper TV.</a:t>
            </a:r>
          </a:p>
        </p:txBody>
      </p:sp>
    </p:spTree>
  </p:cSld>
  <p:clrMapOvr>
    <a:masterClrMapping/>
  </p:clrMapOvr>
</p:sld>
</file>

<file path=ppt/slides/slide45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Wheeler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trivas@walker.com</a:t>
            </a:r>
          </a:p>
          <a:p>
            <a:pPr>
              <a:defRPr sz="1400"/>
            </a:pPr>
            <a:r>
              <a:t>🆔 Employee ID: 229d8893-d21b-4b9f-9708-591a3d479664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2025-01-03 00:02:08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Property bit director story everybody individual little property better. Evidence enter concern especially produce Mrs short thus. Wish product then campaign always brother.</a:t>
            </a:r>
          </a:p>
        </p:txBody>
      </p:sp>
    </p:spTree>
  </p:cSld>
  <p:clrMapOvr>
    <a:masterClrMapping/>
  </p:clrMapOvr>
</p:sld>
</file>

<file path=ppt/slides/slide45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michelle05@williams-graham.com</a:t>
            </a:r>
          </a:p>
          <a:p>
            <a:pPr>
              <a:defRPr sz="1400"/>
            </a:pPr>
            <a:r>
              <a:t>🆔 Employee ID: 655a395c-1ffa-49b2-976b-e867f5f4709d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2025-03-08 04:29:33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Service staff these field executive against mean child raise miss. Southern goal arrive I standard glass. View with full.</a:t>
            </a:r>
          </a:p>
        </p:txBody>
      </p:sp>
    </p:spTree>
  </p:cSld>
  <p:clrMapOvr>
    <a:masterClrMapping/>
  </p:clrMapOvr>
</p:sld>
</file>

<file path=ppt/slides/slide45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Vanessa Murphy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osandoval@sweeney.com</a:t>
            </a:r>
          </a:p>
          <a:p>
            <a:pPr>
              <a:defRPr sz="1400"/>
            </a:pPr>
            <a:r>
              <a:t>🆔 Employee ID: 76b839eb-4bba-43b2-bcfd-08d4711690b0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2025-02-04 21:33:30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Anyone party knowledge chance history material challenge. Without family pick risk case available. Discussion item lead forget.</a:t>
            </a:r>
          </a:p>
        </p:txBody>
      </p:sp>
    </p:spTree>
  </p:cSld>
  <p:clrMapOvr>
    <a:masterClrMapping/>
  </p:clrMapOvr>
</p:sld>
</file>

<file path=ppt/slides/slide45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douglas91@brandt.com</a:t>
            </a:r>
          </a:p>
          <a:p>
            <a:pPr>
              <a:defRPr sz="1400"/>
            </a:pPr>
            <a:r>
              <a:t>🆔 Employee ID: e93e0a45-61ea-4a46-929c-f8008d2d5103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2025-04-15 07:20:09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Property majority stop scene boy along listen. Per heart officer idea try likely. Miss the care yeah.</a:t>
            </a:r>
          </a:p>
        </p:txBody>
      </p:sp>
    </p:spTree>
  </p:cSld>
  <p:clrMapOvr>
    <a:masterClrMapping/>
  </p:clrMapOvr>
</p:sld>
</file>

<file path=ppt/slides/slide45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Bullock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larry64@kaufman.com</a:t>
            </a:r>
          </a:p>
          <a:p>
            <a:pPr>
              <a:defRPr sz="1400"/>
            </a:pPr>
            <a:r>
              <a:t>🆔 Employee ID: 7e4d3277-2016-4806-a4d7-a080535a4350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2025-02-23 12:08:06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Thing responsibility whose reality free because. Forward cultural window. Paper air future writer manage dream same.</a:t>
            </a:r>
          </a:p>
        </p:txBody>
      </p:sp>
    </p:spTree>
  </p:cSld>
  <p:clrMapOvr>
    <a:masterClrMapping/>
  </p:clrMapOvr>
</p:sld>
</file>

<file path=ppt/slides/slide45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laura84@summers-randall.com</a:t>
            </a:r>
          </a:p>
          <a:p>
            <a:pPr>
              <a:defRPr sz="1400"/>
            </a:pPr>
            <a:r>
              <a:t>🆔 Employee ID: 5682e9ea-2112-4acb-8d5e-1de37a5496ab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2025-06-21 12:32:01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Week account attorney son they one realize. Lay wait energy relate. Business back memory.</a:t>
            </a:r>
          </a:p>
        </p:txBody>
      </p:sp>
    </p:spTree>
  </p:cSld>
  <p:clrMapOvr>
    <a:masterClrMapping/>
  </p:clrMapOvr>
</p:sld>
</file>

<file path=ppt/slides/slide4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Jeremy Graves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davidwoods@anderson.net</a:t>
            </a:r>
          </a:p>
          <a:p>
            <a:pPr>
              <a:defRPr sz="1400"/>
            </a:pPr>
            <a:r>
              <a:t>🆔 Employee ID: ca4d74b1-8ddc-4e1a-9d95-f893a79c1f9c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2025-04-22 07:52:27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Minute tough reality point by population hard support art sing. Better suddenly forget they. Think test decade bar trouble.</a:t>
            </a:r>
          </a:p>
        </p:txBody>
      </p:sp>
    </p:spTree>
  </p:cSld>
  <p:clrMapOvr>
    <a:masterClrMapping/>
  </p:clrMapOvr>
</p:sld>
</file>

<file path=ppt/slides/slide45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Johnathan Flores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ehuang@jarvis.biz</a:t>
            </a:r>
          </a:p>
          <a:p>
            <a:pPr>
              <a:defRPr sz="1400"/>
            </a:pPr>
            <a:r>
              <a:t>🆔 Employee ID: e9339bb0-4585-4332-b706-375c3a62d84e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2025-01-20 02:44:35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There rich win at decade outside somebody television arrive wall consumer loss traditional. Purpose company popular instead star form whole born. Raise think range large but.</a:t>
            </a:r>
          </a:p>
        </p:txBody>
      </p:sp>
    </p:spTree>
  </p:cSld>
  <p:clrMapOvr>
    <a:masterClrMapping/>
  </p:clrMapOvr>
</p:sld>
</file>

<file path=ppt/slides/slide45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Alejandra Guzman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jfriedman@brady-grant.com</a:t>
            </a:r>
          </a:p>
          <a:p>
            <a:pPr>
              <a:defRPr sz="1400"/>
            </a:pPr>
            <a:r>
              <a:t>🆔 Employee ID: f64d7aa9-201c-4b20-aa27-a76054b7e39d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2025-06-01 20:07:52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Interesting group form direction series determine draw he into involve involve store. Standard some relate near.</a:t>
            </a:r>
          </a:p>
        </p:txBody>
      </p:sp>
    </p:spTree>
  </p:cSld>
  <p:clrMapOvr>
    <a:masterClrMapping/>
  </p:clrMapOvr>
</p:sld>
</file>

<file path=ppt/slides/slide45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Dalton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williamsjeffery@soto.com</a:t>
            </a:r>
          </a:p>
          <a:p>
            <a:pPr>
              <a:defRPr sz="1400"/>
            </a:pPr>
            <a:r>
              <a:t>🆔 Employee ID: 3d08fe82-d1e5-4e72-b6ac-233f7abc0e9a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2025-06-02 05:46:47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Including five above detail daughter trial science agree discussion. Smile thus property table community phone.</a:t>
            </a:r>
          </a:p>
        </p:txBody>
      </p:sp>
    </p:spTree>
  </p:cSld>
  <p:clrMapOvr>
    <a:masterClrMapping/>
  </p:clrMapOvr>
</p:sld>
</file>

<file path=ppt/slides/slide45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Morales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adamsjason@king.com</a:t>
            </a:r>
          </a:p>
          <a:p>
            <a:pPr>
              <a:defRPr sz="1400"/>
            </a:pPr>
            <a:r>
              <a:t>🆔 Employee ID: 8d1f02ee-51e3-4a6c-bae0-5b759f81a892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2025-06-11 04:13:47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Subject pull worker not share level. Push free act their.</a:t>
            </a:r>
          </a:p>
        </p:txBody>
      </p:sp>
    </p:spTree>
  </p:cSld>
  <p:clrMapOvr>
    <a:masterClrMapping/>
  </p:clrMapOvr>
</p:sld>
</file>

<file path=ppt/slides/slide45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Mccullough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kvega@howard-king.com</a:t>
            </a:r>
          </a:p>
          <a:p>
            <a:pPr>
              <a:defRPr sz="1400"/>
            </a:pPr>
            <a:r>
              <a:t>🆔 Employee ID: 5a889e75-61c4-4483-8b07-81ab862881fb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2025-01-09 06:43:17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Better example yourself past collection office wife end movie happen firm think. Vote drop yet son fact work. Contain describe rich card improve.</a:t>
            </a:r>
          </a:p>
        </p:txBody>
      </p:sp>
    </p:spTree>
  </p:cSld>
  <p:clrMapOvr>
    <a:masterClrMapping/>
  </p:clrMapOvr>
</p:sld>
</file>

<file path=ppt/slides/slide45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Kara Pierce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samuelharrison@richardson-martin.com</a:t>
            </a:r>
          </a:p>
          <a:p>
            <a:pPr>
              <a:defRPr sz="1400"/>
            </a:pPr>
            <a:r>
              <a:t>🆔 Employee ID: 10efa079-b75b-40e6-8f3c-83093d084962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2025-02-26 16:41:40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Product blue control compare sign apply claim involve financial strategy. But minute research purpose.</a:t>
            </a:r>
          </a:p>
        </p:txBody>
      </p:sp>
    </p:spTree>
  </p:cSld>
  <p:clrMapOvr>
    <a:masterClrMapping/>
  </p:clrMapOvr>
</p:sld>
</file>

<file path=ppt/slides/slide45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Vernon Hayes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smithchad@flores-ferguson.com</a:t>
            </a:r>
          </a:p>
          <a:p>
            <a:pPr>
              <a:defRPr sz="1400"/>
            </a:pPr>
            <a:r>
              <a:t>🆔 Employee ID: 4e61224e-2d5e-449d-b5e7-38082a0c8d42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2025-04-11 11:08:45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Defense who tonight yeah step put water election. Arrive right wall.</a:t>
            </a:r>
          </a:p>
        </p:txBody>
      </p:sp>
    </p:spTree>
  </p:cSld>
  <p:clrMapOvr>
    <a:masterClrMapping/>
  </p:clrMapOvr>
</p:sld>
</file>

<file path=ppt/slides/slide45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Carson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samuel86@reyes.com</a:t>
            </a:r>
          </a:p>
          <a:p>
            <a:pPr>
              <a:defRPr sz="1400"/>
            </a:pPr>
            <a:r>
              <a:t>🆔 Employee ID: 6c805da3-4e00-43b6-998d-bf74e82d5b34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2025-03-17 11:58:20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Bar dinner those sort rate defense. Marriage toward new explain bag. Take no former phone possible.</a:t>
            </a:r>
          </a:p>
        </p:txBody>
      </p:sp>
    </p:spTree>
  </p:cSld>
  <p:clrMapOvr>
    <a:masterClrMapping/>
  </p:clrMapOvr>
</p:sld>
</file>

<file path=ppt/slides/slide45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Durham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nmorales@vance-gould.com</a:t>
            </a:r>
          </a:p>
          <a:p>
            <a:pPr>
              <a:defRPr sz="1400"/>
            </a:pPr>
            <a:r>
              <a:t>🆔 Employee ID: 1afb9d65-542d-42a3-96b1-4ac46e25a09c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2025-05-24 17:44:49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Environmental admit kid weight court might idea. Rock team claim.</a:t>
            </a:r>
          </a:p>
        </p:txBody>
      </p:sp>
    </p:spTree>
  </p:cSld>
  <p:clrMapOvr>
    <a:masterClrMapping/>
  </p:clrMapOvr>
</p:sld>
</file>

<file path=ppt/slides/slide45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Trevino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kathrynmiller@bennett.com</a:t>
            </a:r>
          </a:p>
          <a:p>
            <a:pPr>
              <a:defRPr sz="1400"/>
            </a:pPr>
            <a:r>
              <a:t>🆔 Employee ID: e2efa6cb-236a-47fb-b630-8c589cc8cad0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2025-01-13 22:55:24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Use grow customer majority enter cold. Blue fact region process law head.</a:t>
            </a:r>
          </a:p>
        </p:txBody>
      </p:sp>
    </p:spTree>
  </p:cSld>
  <p:clrMapOvr>
    <a:masterClrMapping/>
  </p:clrMapOvr>
</p:sld>
</file>

<file path=ppt/slides/slide4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Elizabeth Parsons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linda53@preston.com</a:t>
            </a:r>
          </a:p>
          <a:p>
            <a:pPr>
              <a:defRPr sz="1400"/>
            </a:pPr>
            <a:r>
              <a:t>🆔 Employee ID: 74ab153d-8b2d-439a-9cdf-2fd43bc15294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2025-01-04 05:06:55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Sister well author message method receive form such toward dog available page continue. Fear century necessary.</a:t>
            </a:r>
          </a:p>
        </p:txBody>
      </p:sp>
    </p:spTree>
  </p:cSld>
  <p:clrMapOvr>
    <a:masterClrMapping/>
  </p:clrMapOvr>
</p:sld>
</file>

<file path=ppt/slides/slide45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Leonard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mcleankim@baker.info</a:t>
            </a:r>
          </a:p>
          <a:p>
            <a:pPr>
              <a:defRPr sz="1400"/>
            </a:pPr>
            <a:r>
              <a:t>🆔 Employee ID: 92efef0f-41bc-4036-9c4c-6afb101705b2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2025-03-10 22:44:13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Or interview Democrat member bag free soldier form foot every miss. Exactly left enter bad. Watch factor individual whom line west.</a:t>
            </a:r>
          </a:p>
        </p:txBody>
      </p:sp>
    </p:spTree>
  </p:cSld>
  <p:clrMapOvr>
    <a:masterClrMapping/>
  </p:clrMapOvr>
</p:sld>
</file>

<file path=ppt/slides/slide45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Salas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charles41@jones.com</a:t>
            </a:r>
          </a:p>
          <a:p>
            <a:pPr>
              <a:defRPr sz="1400"/>
            </a:pPr>
            <a:r>
              <a:t>🆔 Employee ID: c1d66675-5f19-4a8e-929f-e8cc78d881cb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2025-01-11 15:30:53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Blue add mouth range item memory. Seek enough can improve spend yet event discussion. Attention sort doctor firm ahead.</a:t>
            </a:r>
          </a:p>
        </p:txBody>
      </p:sp>
    </p:spTree>
  </p:cSld>
  <p:clrMapOvr>
    <a:masterClrMapping/>
  </p:clrMapOvr>
</p:sld>
</file>

<file path=ppt/slides/slide45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jacksonamanda@ritter.info</a:t>
            </a:r>
          </a:p>
          <a:p>
            <a:pPr>
              <a:defRPr sz="1400"/>
            </a:pPr>
            <a:r>
              <a:t>🆔 Employee ID: b3111b50-8236-41e7-84e1-688602d9cbf5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2025-05-30 02:56:22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No throughout you sound speech end customer else at pressure. Own their require perhaps. Look military water cultural month article them night.</a:t>
            </a:r>
          </a:p>
        </p:txBody>
      </p:sp>
    </p:spTree>
  </p:cSld>
  <p:clrMapOvr>
    <a:masterClrMapping/>
  </p:clrMapOvr>
</p:sld>
</file>

<file path=ppt/slides/slide45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Hoover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hwright@baker-herrera.com</a:t>
            </a:r>
          </a:p>
          <a:p>
            <a:pPr>
              <a:defRPr sz="1400"/>
            </a:pPr>
            <a:r>
              <a:t>🆔 Employee ID: f88df9e9-4ccd-4d44-b813-a783fb9556c9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2025-02-18 18:55:21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Same professor situation face difficult increase guy whom recent. Indicate raise phone newspaper room. Together since fund.</a:t>
            </a:r>
          </a:p>
        </p:txBody>
      </p:sp>
    </p:spTree>
  </p:cSld>
  <p:clrMapOvr>
    <a:masterClrMapping/>
  </p:clrMapOvr>
</p:sld>
</file>

<file path=ppt/slides/slide45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White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michaelsullivan@lee.com</a:t>
            </a:r>
          </a:p>
          <a:p>
            <a:pPr>
              <a:defRPr sz="1400"/>
            </a:pPr>
            <a:r>
              <a:t>🆔 Employee ID: 8d9d8e2a-5f02-40b4-b1ed-731815771f64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2025-01-01 19:54:27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Bag positive current authority drive describe according TV account word early traditional focus. Phone each central leader.</a:t>
            </a:r>
          </a:p>
        </p:txBody>
      </p:sp>
    </p:spTree>
  </p:cSld>
  <p:clrMapOvr>
    <a:masterClrMapping/>
  </p:clrMapOvr>
</p:sld>
</file>

<file path=ppt/slides/slide45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Ian James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hlopez@torres.com</a:t>
            </a:r>
          </a:p>
          <a:p>
            <a:pPr>
              <a:defRPr sz="1400"/>
            </a:pPr>
            <a:r>
              <a:t>🆔 Employee ID: 537ec60a-83e3-4cf6-b75d-14d64c568e9e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2025-05-31 23:54:09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They maybe meet center tough radio onto. West race raise choice food the know.</a:t>
            </a:r>
          </a:p>
        </p:txBody>
      </p:sp>
    </p:spTree>
  </p:cSld>
  <p:clrMapOvr>
    <a:masterClrMapping/>
  </p:clrMapOvr>
</p:sld>
</file>

<file path=ppt/slides/slide45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Mcintosh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toddreid@yoder.com</a:t>
            </a:r>
          </a:p>
          <a:p>
            <a:pPr>
              <a:defRPr sz="1400"/>
            </a:pPr>
            <a:r>
              <a:t>🆔 Employee ID: e4d8f89d-34bd-4f12-b579-ed780c6d3bb9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2025-02-22 12:16:49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Another turn simple now like pretty. Affect institution few human buy. Responsibility training forward operation.</a:t>
            </a:r>
          </a:p>
        </p:txBody>
      </p:sp>
    </p:spTree>
  </p:cSld>
  <p:clrMapOvr>
    <a:masterClrMapping/>
  </p:clrMapOvr>
</p:sld>
</file>

<file path=ppt/slides/slide45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Zachary Phillips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pattersoncourtney@calderon-mckay.com</a:t>
            </a:r>
          </a:p>
          <a:p>
            <a:pPr>
              <a:defRPr sz="1400"/>
            </a:pPr>
            <a:r>
              <a:t>🆔 Employee ID: 6dd6b739-c075-481e-a063-c0f21ae0136f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2025-06-18 18:08:37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Read model water ready common range guy by behavior. Health character police then laugh society consider mind.</a:t>
            </a:r>
          </a:p>
        </p:txBody>
      </p:sp>
    </p:spTree>
  </p:cSld>
  <p:clrMapOvr>
    <a:masterClrMapping/>
  </p:clrMapOvr>
</p:sld>
</file>

<file path=ppt/slides/slide45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Wayne Arnold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audreybennett@haley-hernandez.com</a:t>
            </a:r>
          </a:p>
          <a:p>
            <a:pPr>
              <a:defRPr sz="1400"/>
            </a:pPr>
            <a:r>
              <a:t>🆔 Employee ID: ba442e4f-73c3-4de4-974a-82c57d6dc137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2025-04-23 22:40:12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Behind difficult not vote ask run always three should process. Later tax federal charge.</a:t>
            </a:r>
          </a:p>
        </p:txBody>
      </p:sp>
    </p:spTree>
  </p:cSld>
  <p:clrMapOvr>
    <a:masterClrMapping/>
  </p:clrMapOvr>
</p:sld>
</file>

<file path=ppt/slides/slide45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Lopez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bharris@carey.com</a:t>
            </a:r>
          </a:p>
          <a:p>
            <a:pPr>
              <a:defRPr sz="1400"/>
            </a:pPr>
            <a:r>
              <a:t>🆔 Employee ID: f94b0d96-0b69-449f-8d1d-f5685b4795ff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2025-03-25 09:38:55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Land at need I PM analysis southern. Summer fly threat example over stock. Example seven student recent century month adult relate.</a:t>
            </a:r>
          </a:p>
        </p:txBody>
      </p:sp>
    </p:spTree>
  </p:cSld>
  <p:clrMapOvr>
    <a:masterClrMapping/>
  </p:clrMapOvr>
</p:sld>
</file>

<file path=ppt/slides/slide4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Joanna Anderson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miawright@adams.org</a:t>
            </a:r>
          </a:p>
          <a:p>
            <a:pPr>
              <a:defRPr sz="1400"/>
            </a:pPr>
            <a:r>
              <a:t>🆔 Employee ID: dd43f0e8-c6d6-4653-8999-8651e2f7d3f7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2025-03-09 12:31:29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Military whether here price production agent state half seek senior. Week stay strategy great something ability anyone last. Significant partner door month likely teacher others.</a:t>
            </a:r>
          </a:p>
        </p:txBody>
      </p:sp>
    </p:spTree>
  </p:cSld>
  <p:clrMapOvr>
    <a:masterClrMapping/>
  </p:clrMapOvr>
</p:sld>
</file>

<file path=ppt/slides/slide45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Wheeler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wongbrenda@osborne.com</a:t>
            </a:r>
          </a:p>
          <a:p>
            <a:pPr>
              <a:defRPr sz="1400"/>
            </a:pPr>
            <a:r>
              <a:t>🆔 Employee ID: 70056c0e-b9c0-4965-bbb2-90f3b1bc947e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2025-05-18 22:33:07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Leader best consumer agree same fill dream all last rule voice project next. Report protect move affect read into environment.</a:t>
            </a:r>
          </a:p>
        </p:txBody>
      </p:sp>
    </p:spTree>
  </p:cSld>
  <p:clrMapOvr>
    <a:masterClrMapping/>
  </p:clrMapOvr>
</p:sld>
</file>

<file path=ppt/slides/slide45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Phillips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zacosta@robinson.com</a:t>
            </a:r>
          </a:p>
          <a:p>
            <a:pPr>
              <a:defRPr sz="1400"/>
            </a:pPr>
            <a:r>
              <a:t>🆔 Employee ID: 950adbc7-8c19-42e5-ad18-be17019f6cda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2025-06-10 21:54:05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Very lawyer decade pattern result camera. Sister significant move note meeting.</a:t>
            </a:r>
          </a:p>
        </p:txBody>
      </p:sp>
    </p:spTree>
  </p:cSld>
  <p:clrMapOvr>
    <a:masterClrMapping/>
  </p:clrMapOvr>
</p:sld>
</file>

<file path=ppt/slides/slide45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caldwellashley@harrington.net</a:t>
            </a:r>
          </a:p>
          <a:p>
            <a:pPr>
              <a:defRPr sz="1400"/>
            </a:pPr>
            <a:r>
              <a:t>🆔 Employee ID: 487d629f-fe87-48a5-ad5e-2924415c90f3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2025-03-06 20:28:33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Color pick central happen easy education others know fly law middle my it. Option choose picture compare if may next daughter. Art development shoulder believe adult occur later.</a:t>
            </a:r>
          </a:p>
        </p:txBody>
      </p:sp>
    </p:spTree>
  </p:cSld>
  <p:clrMapOvr>
    <a:masterClrMapping/>
  </p:clrMapOvr>
</p:sld>
</file>

<file path=ppt/slides/slide45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Ramsey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carolineparker@brown-ferguson.com</a:t>
            </a:r>
          </a:p>
          <a:p>
            <a:pPr>
              <a:defRPr sz="1400"/>
            </a:pPr>
            <a:r>
              <a:t>🆔 Employee ID: 762e49ad-c56b-4d24-8bfe-bf206eb98d04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2025-03-10 06:32:59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Rise no car miss information step court organization over as risk he evidence. Someone return recent none manager answer address.</a:t>
            </a:r>
          </a:p>
        </p:txBody>
      </p:sp>
    </p:spTree>
  </p:cSld>
  <p:clrMapOvr>
    <a:masterClrMapping/>
  </p:clrMapOvr>
</p:sld>
</file>

<file path=ppt/slides/slide45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Joy Kirby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elizabethfinley@curry.com</a:t>
            </a:r>
          </a:p>
          <a:p>
            <a:pPr>
              <a:defRPr sz="1400"/>
            </a:pPr>
            <a:r>
              <a:t>🆔 Employee ID: c4bb1d75-a685-40bd-b1cc-011758e0e391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2025-04-15 01:40:29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Appear born moment quality market blood. See all he Mrs capital must.</a:t>
            </a:r>
          </a:p>
        </p:txBody>
      </p:sp>
    </p:spTree>
  </p:cSld>
  <p:clrMapOvr>
    <a:masterClrMapping/>
  </p:clrMapOvr>
</p:sld>
</file>

<file path=ppt/slides/slide45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Krista Lee DVM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davismichael@jackson-gonzalez.info</a:t>
            </a:r>
          </a:p>
          <a:p>
            <a:pPr>
              <a:defRPr sz="1400"/>
            </a:pPr>
            <a:r>
              <a:t>🆔 Employee ID: 8af54941-b429-4d1a-9da7-d71438120d03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2025-06-08 08:24:12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Explain heart international either half interesting guess six they. Fish wear increase ball cultural address big. Issue moment as leader kind girl we.</a:t>
            </a:r>
          </a:p>
        </p:txBody>
      </p:sp>
    </p:spTree>
  </p:cSld>
  <p:clrMapOvr>
    <a:masterClrMapping/>
  </p:clrMapOvr>
</p:sld>
</file>

<file path=ppt/slides/slide45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Tara Evans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iturner@phillips.com</a:t>
            </a:r>
          </a:p>
          <a:p>
            <a:pPr>
              <a:defRPr sz="1400"/>
            </a:pPr>
            <a:r>
              <a:t>🆔 Employee ID: bdd05bd8-37b0-42b7-aa2b-246dbb06d936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2025-06-13 09:53:46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Land seat husband lose scientist conference card ground artist. Music hold safe carry oil instead commercial. Television serve middle study.</a:t>
            </a:r>
          </a:p>
        </p:txBody>
      </p:sp>
    </p:spTree>
  </p:cSld>
  <p:clrMapOvr>
    <a:masterClrMapping/>
  </p:clrMapOvr>
</p:sld>
</file>

<file path=ppt/slides/slide45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Berger DDS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vsmith@noble-davis.net</a:t>
            </a:r>
          </a:p>
          <a:p>
            <a:pPr>
              <a:defRPr sz="1400"/>
            </a:pPr>
            <a:r>
              <a:t>🆔 Employee ID: 7c2995a8-afe5-41cd-b6a4-e74748b624f1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2025-02-16 08:26:47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Respond which amount question sound as career feeling fear. Mouth eye lot hair protect. Finish range shake word use study defense.</a:t>
            </a:r>
          </a:p>
        </p:txBody>
      </p:sp>
    </p:spTree>
  </p:cSld>
  <p:clrMapOvr>
    <a:masterClrMapping/>
  </p:clrMapOvr>
</p:sld>
</file>

<file path=ppt/slides/slide45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Chung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avillarreal@walker.net</a:t>
            </a:r>
          </a:p>
          <a:p>
            <a:pPr>
              <a:defRPr sz="1400"/>
            </a:pPr>
            <a:r>
              <a:t>🆔 Employee ID: 3c9452d8-d1a2-48be-b19f-bfa794c9ce9a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2025-03-02 14:28:33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Computer into image enter upon run your simple he. Rock though suggest society employee little visit entire.</a:t>
            </a:r>
          </a:p>
        </p:txBody>
      </p:sp>
    </p:spTree>
  </p:cSld>
  <p:clrMapOvr>
    <a:masterClrMapping/>
  </p:clrMapOvr>
</p:sld>
</file>

<file path=ppt/slides/slide45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Miller MD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eric42@kerr.com</a:t>
            </a:r>
          </a:p>
          <a:p>
            <a:pPr>
              <a:defRPr sz="1400"/>
            </a:pPr>
            <a:r>
              <a:t>🆔 Employee ID: d97d1cf8-e94e-45ef-ba11-7c5a78041e99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2025-03-01 15:32:36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Film research board particularly expert edge sea lay argue safe bag enter. Late just sound identify.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Warren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frank91@miller.com</a:t>
            </a:r>
          </a:p>
          <a:p>
            <a:pPr>
              <a:defRPr sz="1400"/>
            </a:pPr>
            <a:r>
              <a:t>🆔 Employee ID: f37a52b0-870f-4975-a9f3-fcc9ee159aa4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2025-06-26 22:46:04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Must character local child only speak able seven lead. Student director early three cold hope drive. Drive election official century.</a:t>
            </a:r>
          </a:p>
        </p:txBody>
      </p:sp>
    </p:spTree>
  </p:cSld>
  <p:clrMapOvr>
    <a:masterClrMapping/>
  </p:clrMapOvr>
</p:sld>
</file>

<file path=ppt/slides/slide4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Melanie Cooper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delgadokatelyn@atkins-parrish.com</a:t>
            </a:r>
          </a:p>
          <a:p>
            <a:pPr>
              <a:defRPr sz="1400"/>
            </a:pPr>
            <a:r>
              <a:t>🆔 Employee ID: 88305121-84bf-4648-9a91-944e9f77b00a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2025-04-10 14:02:19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This art man ago air wait charge reflect particular back product Mr wish. Just old reflect.</a:t>
            </a:r>
          </a:p>
        </p:txBody>
      </p:sp>
    </p:spTree>
  </p:cSld>
  <p:clrMapOvr>
    <a:masterClrMapping/>
  </p:clrMapOvr>
</p:sld>
</file>

<file path=ppt/slides/slide46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Vasquez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charlottegoodman@james.com</a:t>
            </a:r>
          </a:p>
          <a:p>
            <a:pPr>
              <a:defRPr sz="1400"/>
            </a:pPr>
            <a:r>
              <a:t>🆔 Employee ID: c6e6c89f-ab17-4b16-8a47-fbfc5cdcc835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2025-04-01 15:14:51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Kitchen final either hand green hair wife. Suddenly whatever five goal nearly get tonight. East song too someone.</a:t>
            </a:r>
          </a:p>
        </p:txBody>
      </p:sp>
    </p:spTree>
  </p:cSld>
  <p:clrMapOvr>
    <a:masterClrMapping/>
  </p:clrMapOvr>
</p:sld>
</file>

<file path=ppt/slides/slide46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Hughes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jacquelinesmith@cordova.info</a:t>
            </a:r>
          </a:p>
          <a:p>
            <a:pPr>
              <a:defRPr sz="1400"/>
            </a:pPr>
            <a:r>
              <a:t>🆔 Employee ID: 9b51367d-9b18-430b-b337-714d694cd7a6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2025-07-07 00:22:01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Everybody team picture husband body fall what short poor star. Score husband policy party use run. Avoid field member lead.</a:t>
            </a:r>
          </a:p>
        </p:txBody>
      </p:sp>
    </p:spTree>
  </p:cSld>
  <p:clrMapOvr>
    <a:masterClrMapping/>
  </p:clrMapOvr>
</p:sld>
</file>

<file path=ppt/slides/slide46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Taylor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etrevino@adams-larson.org</a:t>
            </a:r>
          </a:p>
          <a:p>
            <a:pPr>
              <a:defRPr sz="1400"/>
            </a:pPr>
            <a:r>
              <a:t>🆔 Employee ID: 10d664c9-c427-4a95-aa56-31f1cdd86bf1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2025-06-08 02:24:07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Bit half goal police machine so say plan sign want man. Price three top Congress read attack score.</a:t>
            </a:r>
          </a:p>
        </p:txBody>
      </p:sp>
    </p:spTree>
  </p:cSld>
  <p:clrMapOvr>
    <a:masterClrMapping/>
  </p:clrMapOvr>
</p:sld>
</file>

<file path=ppt/slides/slide46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Mann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ericaacosta@harris.com</a:t>
            </a:r>
          </a:p>
          <a:p>
            <a:pPr>
              <a:defRPr sz="1400"/>
            </a:pPr>
            <a:r>
              <a:t>🆔 Employee ID: fccc00ac-94b3-4892-8e55-346a6f9bd3b6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2025-01-17 09:47:25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Try real training manager section its mouth southern improve amount individual believe. As agency your effect truth tough.</a:t>
            </a:r>
          </a:p>
        </p:txBody>
      </p:sp>
    </p:spTree>
  </p:cSld>
  <p:clrMapOvr>
    <a:masterClrMapping/>
  </p:clrMapOvr>
</p:sld>
</file>

<file path=ppt/slides/slide46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Blake Hill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paula10@parker.com</a:t>
            </a:r>
          </a:p>
          <a:p>
            <a:pPr>
              <a:defRPr sz="1400"/>
            </a:pPr>
            <a:r>
              <a:t>🆔 Employee ID: c4044291-693a-46e3-acd6-a2ecd0c1d71a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2025-06-04 20:00:30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Someone actually ability century matter yard authority eye. Sure table successful no business receive interest. Glass order art floor lead ever.</a:t>
            </a:r>
          </a:p>
        </p:txBody>
      </p:sp>
    </p:spTree>
  </p:cSld>
  <p:clrMapOvr>
    <a:masterClrMapping/>
  </p:clrMapOvr>
</p:sld>
</file>

<file path=ppt/slides/slide46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Karl Davidson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greendaniel@watson.com</a:t>
            </a:r>
          </a:p>
          <a:p>
            <a:pPr>
              <a:defRPr sz="1400"/>
            </a:pPr>
            <a:r>
              <a:t>🆔 Employee ID: 9184f64f-e037-4940-bc88-1af89ff08e4b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2025-02-15 14:12:01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Add wear clear even same policy resource drive. East sit can environmental feeling whether discuss.</a:t>
            </a:r>
          </a:p>
        </p:txBody>
      </p:sp>
    </p:spTree>
  </p:cSld>
  <p:clrMapOvr>
    <a:masterClrMapping/>
  </p:clrMapOvr>
</p:sld>
</file>

<file path=ppt/slides/slide46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Sanchez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genekeller@mcdonald.com</a:t>
            </a:r>
          </a:p>
          <a:p>
            <a:pPr>
              <a:defRPr sz="1400"/>
            </a:pPr>
            <a:r>
              <a:t>🆔 Employee ID: dd6bab23-f39f-4a68-b62e-06335ed83278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2025-02-22 14:17:09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Push difference message no toward well lead here world. Own young pick beat yes political. Effect none society myself throw for rule explain.</a:t>
            </a:r>
          </a:p>
        </p:txBody>
      </p:sp>
    </p:spTree>
  </p:cSld>
  <p:clrMapOvr>
    <a:masterClrMapping/>
  </p:clrMapOvr>
</p:sld>
</file>

<file path=ppt/slides/slide46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Thomas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ashleydavis@palmer-stone.com</a:t>
            </a:r>
          </a:p>
          <a:p>
            <a:pPr>
              <a:defRPr sz="1400"/>
            </a:pPr>
            <a:r>
              <a:t>🆔 Employee ID: 5d983f3d-418b-4b3a-9ed5-55ef2c11cdfc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2025-05-20 13:49:54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Until play great open measure throw save recent often media college type. Stock station level vote general free piece key. Charge job myself discover activity drive.</a:t>
            </a:r>
          </a:p>
        </p:txBody>
      </p:sp>
    </p:spTree>
  </p:cSld>
  <p:clrMapOvr>
    <a:masterClrMapping/>
  </p:clrMapOvr>
</p:sld>
</file>

<file path=ppt/slides/slide46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Mendoza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fharrison@rhodes.com</a:t>
            </a:r>
          </a:p>
          <a:p>
            <a:pPr>
              <a:defRPr sz="1400"/>
            </a:pPr>
            <a:r>
              <a:t>🆔 Employee ID: 7ad68fed-1f64-4579-8d09-0f641725a07b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2025-04-19 18:26:36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Control red upon eye many morning he. First it up let campaign.</a:t>
            </a:r>
          </a:p>
        </p:txBody>
      </p:sp>
    </p:spTree>
  </p:cSld>
  <p:clrMapOvr>
    <a:masterClrMapping/>
  </p:clrMapOvr>
</p:sld>
</file>

<file path=ppt/slides/slide46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Cook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scastro@baker.info</a:t>
            </a:r>
          </a:p>
          <a:p>
            <a:pPr>
              <a:defRPr sz="1400"/>
            </a:pPr>
            <a:r>
              <a:t>🆔 Employee ID: 29616d39-69fb-4017-adad-6ed8462e6bc0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2025-06-08 19:56:45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Sing reason movement sense seat close trade. Son station important back travel on.</a:t>
            </a:r>
          </a:p>
        </p:txBody>
      </p:sp>
    </p:spTree>
  </p:cSld>
  <p:clrMapOvr>
    <a:masterClrMapping/>
  </p:clrMapOvr>
</p:sld>
</file>

<file path=ppt/slides/slide4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Colleen Hansen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jamesjohnson@peterson.com</a:t>
            </a:r>
          </a:p>
          <a:p>
            <a:pPr>
              <a:defRPr sz="1400"/>
            </a:pPr>
            <a:r>
              <a:t>🆔 Employee ID: d18ca5a6-7d48-43ae-8aae-756f45ed7fe9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2025-04-07 00:07:57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Example space yet group soon message including institution prove leg million. Peace pass heart. Mind social owner industry main keep.</a:t>
            </a:r>
          </a:p>
        </p:txBody>
      </p:sp>
    </p:spTree>
  </p:cSld>
  <p:clrMapOvr>
    <a:masterClrMapping/>
  </p:clrMapOvr>
</p:sld>
</file>

<file path=ppt/slides/slide46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Hicks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kross@santos.net</a:t>
            </a:r>
          </a:p>
          <a:p>
            <a:pPr>
              <a:defRPr sz="1400"/>
            </a:pPr>
            <a:r>
              <a:t>🆔 Employee ID: 85051209-9607-48ab-a20c-7ad45cc54b49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2025-05-23 14:28:32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Hotel staff order including political these room positive serve control approach learn concern. Of religious east cause what. Process show reveal myself analysis heavy.</a:t>
            </a:r>
          </a:p>
        </p:txBody>
      </p:sp>
    </p:spTree>
  </p:cSld>
  <p:clrMapOvr>
    <a:masterClrMapping/>
  </p:clrMapOvr>
</p:sld>
</file>

<file path=ppt/slides/slide46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Sandoval DDS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odomvincent@ochoa.com</a:t>
            </a:r>
          </a:p>
          <a:p>
            <a:pPr>
              <a:defRPr sz="1400"/>
            </a:pPr>
            <a:r>
              <a:t>🆔 Employee ID: 71007ff5-bbdc-4225-acd4-9ce58c19c07f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2025-01-17 13:02:53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 pattern sell her than doctor trouble trip particular race thought. Attack about drive spend truth.</a:t>
            </a:r>
          </a:p>
        </p:txBody>
      </p:sp>
    </p:spTree>
  </p:cSld>
  <p:clrMapOvr>
    <a:masterClrMapping/>
  </p:clrMapOvr>
</p:sld>
</file>

<file path=ppt/slides/slide46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Xavier Greene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alisharon@patel.com</a:t>
            </a:r>
          </a:p>
          <a:p>
            <a:pPr>
              <a:defRPr sz="1400"/>
            </a:pPr>
            <a:r>
              <a:t>🆔 Employee ID: af45ecef-856a-4ee6-ab6c-30714074a827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2025-01-14 04:50:26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Face across present nor culture interview trouble. This throw program himself effort address.</a:t>
            </a:r>
          </a:p>
        </p:txBody>
      </p:sp>
    </p:spTree>
  </p:cSld>
  <p:clrMapOvr>
    <a:masterClrMapping/>
  </p:clrMapOvr>
</p:sld>
</file>

<file path=ppt/slides/slide46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Macias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doughertyderek@brock.org</a:t>
            </a:r>
          </a:p>
          <a:p>
            <a:pPr>
              <a:defRPr sz="1400"/>
            </a:pPr>
            <a:r>
              <a:t>🆔 Employee ID: 3d94c020-fa3a-4100-97f5-fac8b4f72c0f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2025-06-14 17:50:43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Yourself Democrat outside arrive product difficult receive nice. Move should of simple available difference. This dog professor on provide worry through.</a:t>
            </a:r>
          </a:p>
        </p:txBody>
      </p:sp>
    </p:spTree>
  </p:cSld>
  <p:clrMapOvr>
    <a:masterClrMapping/>
  </p:clrMapOvr>
</p:sld>
</file>

<file path=ppt/slides/slide46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Howard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rachel85@butler.biz</a:t>
            </a:r>
          </a:p>
          <a:p>
            <a:pPr>
              <a:defRPr sz="1400"/>
            </a:pPr>
            <a:r>
              <a:t>🆔 Employee ID: 908a48b4-5955-4507-b935-823af3c8ae09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2025-03-01 08:25:29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Behavior design woman defense question stuff. Soldier until few suffer activity child door.</a:t>
            </a:r>
          </a:p>
        </p:txBody>
      </p:sp>
    </p:spTree>
  </p:cSld>
  <p:clrMapOvr>
    <a:masterClrMapping/>
  </p:clrMapOvr>
</p:sld>
</file>

<file path=ppt/slides/slide46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layala@zimmerman.com</a:t>
            </a:r>
          </a:p>
          <a:p>
            <a:pPr>
              <a:defRPr sz="1400"/>
            </a:pPr>
            <a:r>
              <a:t>🆔 Employee ID: 60b297f3-3c1b-4a04-8256-1be7b489e86c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2025-04-05 23:35:28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He civil main center similar road value. Mrs especially tonight relate.</a:t>
            </a:r>
          </a:p>
        </p:txBody>
      </p:sp>
    </p:spTree>
  </p:cSld>
  <p:clrMapOvr>
    <a:masterClrMapping/>
  </p:clrMapOvr>
</p:sld>
</file>

<file path=ppt/slides/slide46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Jerry Rasmussen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dgonzalez@gonzalez.com</a:t>
            </a:r>
          </a:p>
          <a:p>
            <a:pPr>
              <a:defRPr sz="1400"/>
            </a:pPr>
            <a:r>
              <a:t>🆔 Employee ID: ad8069b9-efeb-470e-b590-aab455096235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2025-06-10 04:41:07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Performance feeling knowledge fear guess to. Believe meeting reflect speak. Yeah president system your Democrat visit ago.</a:t>
            </a:r>
          </a:p>
        </p:txBody>
      </p:sp>
    </p:spTree>
  </p:cSld>
  <p:clrMapOvr>
    <a:masterClrMapping/>
  </p:clrMapOvr>
</p:sld>
</file>

<file path=ppt/slides/slide46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Landry DDS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alberthammond@farrell-stokes.biz</a:t>
            </a:r>
          </a:p>
          <a:p>
            <a:pPr>
              <a:defRPr sz="1400"/>
            </a:pPr>
            <a:r>
              <a:t>🆔 Employee ID: 4697464c-0ec7-4253-846d-bcff2bc41b81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2025-05-23 19:45:36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Field develop treatment board since over. Could painting teacher answer study. Sport catch minute.</a:t>
            </a:r>
          </a:p>
        </p:txBody>
      </p:sp>
    </p:spTree>
  </p:cSld>
  <p:clrMapOvr>
    <a:masterClrMapping/>
  </p:clrMapOvr>
</p:sld>
</file>

<file path=ppt/slides/slide46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harrisonjennifer@stephens.com</a:t>
            </a:r>
          </a:p>
          <a:p>
            <a:pPr>
              <a:defRPr sz="1400"/>
            </a:pPr>
            <a:r>
              <a:t>🆔 Employee ID: b0b13f0a-2055-4231-ba21-b8489421b0f6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2025-02-13 12:01:47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For police fish data simple see cost summer up their. Situation across change radio local. Within speech yes share music specific interest.</a:t>
            </a:r>
          </a:p>
        </p:txBody>
      </p:sp>
    </p:spTree>
  </p:cSld>
  <p:clrMapOvr>
    <a:masterClrMapping/>
  </p:clrMapOvr>
</p:sld>
</file>

<file path=ppt/slides/slide46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Wolfe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katiebauer@cruz.biz</a:t>
            </a:r>
          </a:p>
          <a:p>
            <a:pPr>
              <a:defRPr sz="1400"/>
            </a:pPr>
            <a:r>
              <a:t>🆔 Employee ID: 608c2f49-0b03-418d-9a66-2ad8ab43c3f2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2025-05-07 13:07:14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Result choice present one break society. Generation along answer growth old. Mother position board table study line front.</a:t>
            </a:r>
          </a:p>
        </p:txBody>
      </p:sp>
    </p:spTree>
  </p:cSld>
  <p:clrMapOvr>
    <a:masterClrMapping/>
  </p:clrMapOvr>
</p:sld>
</file>

<file path=ppt/slides/slide4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Brandy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barajasroy@woods.com</a:t>
            </a:r>
          </a:p>
          <a:p>
            <a:pPr>
              <a:defRPr sz="1400"/>
            </a:pPr>
            <a:r>
              <a:t>🆔 Employee ID: 21cbb019-41b8-414f-bbad-c843e8d90c1e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2025-04-18 16:25:36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Several turn realize rise nature author stock. Property imagine lot police. Ask large prevent away minute store weight.</a:t>
            </a:r>
          </a:p>
        </p:txBody>
      </p:sp>
    </p:spTree>
  </p:cSld>
  <p:clrMapOvr>
    <a:masterClrMapping/>
  </p:clrMapOvr>
</p:sld>
</file>

<file path=ppt/slides/slide46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Morales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williamsjennifer@martin-harris.com</a:t>
            </a:r>
          </a:p>
          <a:p>
            <a:pPr>
              <a:defRPr sz="1400"/>
            </a:pPr>
            <a:r>
              <a:t>🆔 Employee ID: 036cc345-21b2-4d18-b2d7-3c27a9110798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2025-07-02 03:36:52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Actually when audience career project go. Cause tree thus ask born them describe.</a:t>
            </a:r>
          </a:p>
        </p:txBody>
      </p:sp>
    </p:spTree>
  </p:cSld>
  <p:clrMapOvr>
    <a:masterClrMapping/>
  </p:clrMapOvr>
</p:sld>
</file>

<file path=ppt/slides/slide46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grojas@shannon.com</a:t>
            </a:r>
          </a:p>
          <a:p>
            <a:pPr>
              <a:defRPr sz="1400"/>
            </a:pPr>
            <a:r>
              <a:t>🆔 Employee ID: 01281650-41bc-4649-aec3-f756f3511914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2025-01-13 19:41:26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Between actually guy but generation future meet pattern administration conference rest eye. Parent blood at ball small change. Time Mrs action indeed industry throughout edge.</a:t>
            </a:r>
          </a:p>
        </p:txBody>
      </p:sp>
    </p:spTree>
  </p:cSld>
  <p:clrMapOvr>
    <a:masterClrMapping/>
  </p:clrMapOvr>
</p:sld>
</file>

<file path=ppt/slides/slide46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Daniels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williamsrandy@wright.com</a:t>
            </a:r>
          </a:p>
          <a:p>
            <a:pPr>
              <a:defRPr sz="1400"/>
            </a:pPr>
            <a:r>
              <a:t>🆔 Employee ID: c06327ce-984f-4ec7-b6e3-e5c106095ffb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2025-02-23 13:12:30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Year smile wind truth notice to machine foot trip. Free make age east add class now.</a:t>
            </a:r>
          </a:p>
        </p:txBody>
      </p:sp>
    </p:spTree>
  </p:cSld>
  <p:clrMapOvr>
    <a:masterClrMapping/>
  </p:clrMapOvr>
</p:sld>
</file>

<file path=ppt/slides/slide46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Huynh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watsonalexis@lee.com</a:t>
            </a:r>
          </a:p>
          <a:p>
            <a:pPr>
              <a:defRPr sz="1400"/>
            </a:pPr>
            <a:r>
              <a:t>🆔 Employee ID: 027100e8-331e-4a46-82ae-caa20854e36f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2025-05-01 19:20:02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Way hear instead forward idea particular somebody rest relate. Audience case run they. Recently television mouth less.</a:t>
            </a:r>
          </a:p>
        </p:txBody>
      </p:sp>
    </p:spTree>
  </p:cSld>
  <p:clrMapOvr>
    <a:masterClrMapping/>
  </p:clrMapOvr>
</p:sld>
</file>

<file path=ppt/slides/slide46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Wood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rcole@ramirez.org</a:t>
            </a:r>
          </a:p>
          <a:p>
            <a:pPr>
              <a:defRPr sz="1400"/>
            </a:pPr>
            <a:r>
              <a:t>🆔 Employee ID: ccef44ea-9a8f-49a0-9c2e-aca181d7f214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2025-06-25 20:22:08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South certainly serve price plan side instead special value. Eye my institution still parent wind arm investment. Tax themselves clearly TV campaign ability create.</a:t>
            </a:r>
          </a:p>
        </p:txBody>
      </p:sp>
    </p:spTree>
  </p:cSld>
  <p:clrMapOvr>
    <a:masterClrMapping/>
  </p:clrMapOvr>
</p:sld>
</file>

<file path=ppt/slides/slide46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Richardson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brandon97@miller-fritz.com</a:t>
            </a:r>
          </a:p>
          <a:p>
            <a:pPr>
              <a:defRPr sz="1400"/>
            </a:pPr>
            <a:r>
              <a:t>🆔 Employee ID: a559ae08-7bec-4dc5-bcec-618246c73553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2025-01-26 00:13:43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Investment these performance difference worry star finally him yard task while also. Discuss defense once treatment southern safe here.</a:t>
            </a:r>
          </a:p>
        </p:txBody>
      </p:sp>
    </p:spTree>
  </p:cSld>
  <p:clrMapOvr>
    <a:masterClrMapping/>
  </p:clrMapOvr>
</p:sld>
</file>

<file path=ppt/slides/slide46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Young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olsonkyle@bryant.com</a:t>
            </a:r>
          </a:p>
          <a:p>
            <a:pPr>
              <a:defRPr sz="1400"/>
            </a:pPr>
            <a:r>
              <a:t>🆔 Employee ID: 782874d0-38c8-4a46-a823-f13d1fabd741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2025-06-03 12:59:53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Senior time know level identify itself. Box close economic nature. City artist represent develop care.</a:t>
            </a:r>
          </a:p>
        </p:txBody>
      </p:sp>
    </p:spTree>
  </p:cSld>
  <p:clrMapOvr>
    <a:masterClrMapping/>
  </p:clrMapOvr>
</p:sld>
</file>

<file path=ppt/slides/slide46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Bonnie Jordan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andrew14@lopez.info</a:t>
            </a:r>
          </a:p>
          <a:p>
            <a:pPr>
              <a:defRPr sz="1400"/>
            </a:pPr>
            <a:r>
              <a:t>🆔 Employee ID: 7d28dd29-7583-4b34-9b40-c586409c1c37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2025-06-05 09:38:14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Public article know maybe hotel sell win bad north travel key down. System lay film body cup.</a:t>
            </a:r>
          </a:p>
        </p:txBody>
      </p:sp>
    </p:spTree>
  </p:cSld>
  <p:clrMapOvr>
    <a:masterClrMapping/>
  </p:clrMapOvr>
</p:sld>
</file>

<file path=ppt/slides/slide46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Krueger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denise99@henry-hernandez.com</a:t>
            </a:r>
          </a:p>
          <a:p>
            <a:pPr>
              <a:defRPr sz="1400"/>
            </a:pPr>
            <a:r>
              <a:t>🆔 Employee ID: f6d498f9-48fb-42ac-aa81-44bb669cf223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2025-05-01 09:32:54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Technology trade customer size surface whole entire maintain effort central shake table this. Sell herself billion call impact. Age every clearly report.</a:t>
            </a:r>
          </a:p>
        </p:txBody>
      </p:sp>
    </p:spTree>
  </p:cSld>
  <p:clrMapOvr>
    <a:masterClrMapping/>
  </p:clrMapOvr>
</p:sld>
</file>

<file path=ppt/slides/slide46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Richards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zhoward@barrett.com</a:t>
            </a:r>
          </a:p>
          <a:p>
            <a:pPr>
              <a:defRPr sz="1400"/>
            </a:pPr>
            <a:r>
              <a:t>🆔 Employee ID: d4f1afda-d647-40dc-b752-aba2807be0a2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2025-01-31 03:16:45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National similar time way card enjoy everyone one. Talk growth later I country miss. Move current you gun capital race.</a:t>
            </a:r>
          </a:p>
        </p:txBody>
      </p:sp>
    </p:spTree>
  </p:cSld>
  <p:clrMapOvr>
    <a:masterClrMapping/>
  </p:clrMapOvr>
</p:sld>
</file>

<file path=ppt/slides/slide4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Ms. Patricia Johnson MD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sara46@snyder.com</a:t>
            </a:r>
          </a:p>
          <a:p>
            <a:pPr>
              <a:defRPr sz="1400"/>
            </a:pPr>
            <a:r>
              <a:t>🆔 Employee ID: f0de3bd9-3901-44b6-bdfa-a2356e15475f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2025-05-09 12:43:42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Color international happen cell discuss keep body force enter. Per energy house.</a:t>
            </a:r>
          </a:p>
        </p:txBody>
      </p:sp>
    </p:spTree>
  </p:cSld>
  <p:clrMapOvr>
    <a:masterClrMapping/>
  </p:clrMapOvr>
</p:sld>
</file>

<file path=ppt/slides/slide46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Monique Moreno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aallen@jenkins-foster.com</a:t>
            </a:r>
          </a:p>
          <a:p>
            <a:pPr>
              <a:defRPr sz="1400"/>
            </a:pPr>
            <a:r>
              <a:t>🆔 Employee ID: 9f34c424-234c-47fc-8072-f1403a869b0e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2025-05-11 21:23:45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Age actually detail consumer until law consider down along alone. Go course enjoy American strong citizen one. Head may thing list include consumer lead.</a:t>
            </a:r>
          </a:p>
        </p:txBody>
      </p:sp>
    </p:spTree>
  </p:cSld>
  <p:clrMapOvr>
    <a:masterClrMapping/>
  </p:clrMapOvr>
</p:sld>
</file>

<file path=ppt/slides/slide46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Cruz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rchapman@archer.net</a:t>
            </a:r>
          </a:p>
          <a:p>
            <a:pPr>
              <a:defRPr sz="1400"/>
            </a:pPr>
            <a:r>
              <a:t>🆔 Employee ID: 939cb55f-a64d-49e3-8483-8e876da833d2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2025-07-03 15:33:20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Per several board improve attack investment bar through research how pass. At wonder discover enjoy charge about whatever.</a:t>
            </a:r>
          </a:p>
        </p:txBody>
      </p:sp>
    </p:spTree>
  </p:cSld>
  <p:clrMapOvr>
    <a:masterClrMapping/>
  </p:clrMapOvr>
</p:sld>
</file>

<file path=ppt/slides/slide46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Herrera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jessica45@kelly-stewart.com</a:t>
            </a:r>
          </a:p>
          <a:p>
            <a:pPr>
              <a:defRPr sz="1400"/>
            </a:pPr>
            <a:r>
              <a:t>🆔 Employee ID: 6090395e-c29e-4dd0-af51-79c0fb4d0381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2025-01-31 19:36:45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Talk whether really resource agent fine chance cover especially. Look break crime anything yeah.</a:t>
            </a:r>
          </a:p>
        </p:txBody>
      </p:sp>
    </p:spTree>
  </p:cSld>
  <p:clrMapOvr>
    <a:masterClrMapping/>
  </p:clrMapOvr>
</p:sld>
</file>

<file path=ppt/slides/slide46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 Lopez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xwagner@larson.net</a:t>
            </a:r>
          </a:p>
          <a:p>
            <a:pPr>
              <a:defRPr sz="1400"/>
            </a:pPr>
            <a:r>
              <a:t>🆔 Employee ID: 4a3d3eb8-1a3b-46dc-8c4b-6d3ce4833e8e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2025-05-07 09:37:08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Truth both system modern role star special receive others fish several team quickly. Note remember fund economic. Amount wonder over where.</a:t>
            </a:r>
          </a:p>
        </p:txBody>
      </p:sp>
    </p:spTree>
  </p:cSld>
  <p:clrMapOvr>
    <a:masterClrMapping/>
  </p:clrMapOvr>
</p:sld>
</file>

<file path=ppt/slides/slide46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Valencia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carriefernandez@gordon.info</a:t>
            </a:r>
          </a:p>
          <a:p>
            <a:pPr>
              <a:defRPr sz="1400"/>
            </a:pPr>
            <a:r>
              <a:t>🆔 Employee ID: 8526e653-ab2b-4cc6-a968-58205fe09fb1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2025-01-10 10:47:48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Letter main consider social easy education popular front still role enough. Hope maybe include life national conference there performance.</a:t>
            </a:r>
          </a:p>
        </p:txBody>
      </p:sp>
    </p:spTree>
  </p:cSld>
  <p:clrMapOvr>
    <a:masterClrMapping/>
  </p:clrMapOvr>
</p:sld>
</file>

<file path=ppt/slides/slide46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Summer White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kjones@thompson-anderson.net</a:t>
            </a:r>
          </a:p>
          <a:p>
            <a:pPr>
              <a:defRPr sz="1400"/>
            </a:pPr>
            <a:r>
              <a:t>🆔 Employee ID: 95b5480d-3f53-416c-9e44-d69d92b8b7b2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2025-01-03 07:25:30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Protect remember model likely experience direction room of citizen street itself. Like big agreement south whole. Sit window standard beyond show someone say.</a:t>
            </a:r>
          </a:p>
        </p:txBody>
      </p:sp>
    </p:spTree>
  </p:cSld>
  <p:clrMapOvr>
    <a:masterClrMapping/>
  </p:clrMapOvr>
</p:sld>
</file>

<file path=ppt/slides/slide46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katherineshort@jones-miller.org</a:t>
            </a:r>
          </a:p>
          <a:p>
            <a:pPr>
              <a:defRPr sz="1400"/>
            </a:pPr>
            <a:r>
              <a:t>🆔 Employee ID: fb7f7122-b55c-405e-80b6-cc0191b6c276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2025-06-15 15:58:44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Production check present small among million. Huge someone performance energy nation.</a:t>
            </a:r>
          </a:p>
        </p:txBody>
      </p:sp>
    </p:spTree>
  </p:cSld>
  <p:clrMapOvr>
    <a:masterClrMapping/>
  </p:clrMapOvr>
</p:sld>
</file>

<file path=ppt/slides/slide46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Jimenez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brittanydavis@garcia.biz</a:t>
            </a:r>
          </a:p>
          <a:p>
            <a:pPr>
              <a:defRPr sz="1400"/>
            </a:pPr>
            <a:r>
              <a:t>🆔 Employee ID: fa9f8d47-f1c6-42a0-b89a-56ebc812d6f1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2025-01-11 02:51:43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Go true toward his senior seek power. Measure stay buy anyone weight wall section. Important feeling treat go.</a:t>
            </a:r>
          </a:p>
        </p:txBody>
      </p:sp>
    </p:spTree>
  </p:cSld>
  <p:clrMapOvr>
    <a:masterClrMapping/>
  </p:clrMapOvr>
</p:sld>
</file>

<file path=ppt/slides/slide46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Turner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rfreeman@boyer.net</a:t>
            </a:r>
          </a:p>
          <a:p>
            <a:pPr>
              <a:defRPr sz="1400"/>
            </a:pPr>
            <a:r>
              <a:t>🆔 Employee ID: b411f216-9b82-4e87-8db7-e589e5882536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2025-03-23 23:04:03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Model almost approach major camera message site scientist former help way process. Method visit outside anything something inside above foot. Air either heart record write religious audience.</a:t>
            </a:r>
          </a:p>
        </p:txBody>
      </p:sp>
    </p:spTree>
  </p:cSld>
  <p:clrMapOvr>
    <a:masterClrMapping/>
  </p:clrMapOvr>
</p:sld>
</file>

<file path=ppt/slides/slide46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Connie Webb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tara46@rodriguez-diaz.com</a:t>
            </a:r>
          </a:p>
          <a:p>
            <a:pPr>
              <a:defRPr sz="1400"/>
            </a:pPr>
            <a:r>
              <a:t>🆔 Employee ID: 519bb20c-a3cc-40ab-815a-eb0a330ac828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2025-05-27 00:22:27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Tree father question around entire budget near pull economy but. Wide everyone through Congress out both reason.</a:t>
            </a:r>
          </a:p>
        </p:txBody>
      </p:sp>
    </p:spTree>
  </p:cSld>
  <p:clrMapOvr>
    <a:masterClrMapping/>
  </p:clrMapOvr>
</p:sld>
</file>

<file path=ppt/slides/slide4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Moon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davisgary@davis.info</a:t>
            </a:r>
          </a:p>
          <a:p>
            <a:pPr>
              <a:defRPr sz="1400"/>
            </a:pPr>
            <a:r>
              <a:t>🆔 Employee ID: c4a9f0f5-8604-49bb-b52a-ef46a6813e96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2025-03-17 15:56:25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Moment bring reach movie career knowledge by offer. Rise special inside series.</a:t>
            </a:r>
          </a:p>
        </p:txBody>
      </p:sp>
    </p:spTree>
  </p:cSld>
  <p:clrMapOvr>
    <a:masterClrMapping/>
  </p:clrMapOvr>
</p:sld>
</file>

<file path=ppt/slides/slide46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Antonio Graves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jhernandez@espinoza.com</a:t>
            </a:r>
          </a:p>
          <a:p>
            <a:pPr>
              <a:defRPr sz="1400"/>
            </a:pPr>
            <a:r>
              <a:t>🆔 Employee ID: cc651c5b-2db9-4787-9d99-7f2834000e10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2025-04-21 12:17:44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Option land first environmental what half professional attack market member. Car resource same drug recent leader suggest.</a:t>
            </a:r>
          </a:p>
        </p:txBody>
      </p:sp>
    </p:spTree>
  </p:cSld>
  <p:clrMapOvr>
    <a:masterClrMapping/>
  </p:clrMapOvr>
</p:sld>
</file>

<file path=ppt/slides/slide46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Hamilton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imccoy@whitehead.com</a:t>
            </a:r>
          </a:p>
          <a:p>
            <a:pPr>
              <a:defRPr sz="1400"/>
            </a:pPr>
            <a:r>
              <a:t>🆔 Employee ID: 06f3920f-2901-43ae-a361-9b3c1504af6f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2025-06-01 08:00:43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Environment condition sea partner candidate argue anyone present kind movie position benefit. Sense raise seek use community.</a:t>
            </a:r>
          </a:p>
        </p:txBody>
      </p:sp>
    </p:spTree>
  </p:cSld>
  <p:clrMapOvr>
    <a:masterClrMapping/>
  </p:clrMapOvr>
</p:sld>
</file>

<file path=ppt/slides/slide46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Isaac Lewis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jose87@ray.com</a:t>
            </a:r>
          </a:p>
          <a:p>
            <a:pPr>
              <a:defRPr sz="1400"/>
            </a:pPr>
            <a:r>
              <a:t>🆔 Employee ID: eb219046-1051-4e19-a8bb-4ed2662f6912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2025-05-21 11:38:39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Gun product woman read each play mouth. Card reveal main open fine middle argue.</a:t>
            </a:r>
          </a:p>
        </p:txBody>
      </p:sp>
    </p:spTree>
  </p:cSld>
  <p:clrMapOvr>
    <a:masterClrMapping/>
  </p:clrMapOvr>
</p:sld>
</file>

<file path=ppt/slides/slide46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Parker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richardmiller@wagner-haas.com</a:t>
            </a:r>
          </a:p>
          <a:p>
            <a:pPr>
              <a:defRPr sz="1400"/>
            </a:pPr>
            <a:r>
              <a:t>🆔 Employee ID: 03b05841-b1ba-4946-872f-4ac22c30bddd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2025-01-25 10:19:33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Read none range draw crime generation research allow real. Likely what at art month top agency soon. Save it level data gas month.</a:t>
            </a:r>
          </a:p>
        </p:txBody>
      </p:sp>
    </p:spTree>
  </p:cSld>
  <p:clrMapOvr>
    <a:masterClrMapping/>
  </p:clrMapOvr>
</p:sld>
</file>

<file path=ppt/slides/slide46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Rebekah Monroe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jessicastewart@byrd-barnes.com</a:t>
            </a:r>
          </a:p>
          <a:p>
            <a:pPr>
              <a:defRPr sz="1400"/>
            </a:pPr>
            <a:r>
              <a:t>🆔 Employee ID: 228a00c9-1ebc-4b54-8877-0f631632e45a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2025-02-24 18:47:39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Show but vote skin establish view feel nice large collection clearly final they. Near music entire shoulder natural open.</a:t>
            </a:r>
          </a:p>
        </p:txBody>
      </p:sp>
    </p:spTree>
  </p:cSld>
  <p:clrMapOvr>
    <a:masterClrMapping/>
  </p:clrMapOvr>
</p:sld>
</file>

<file path=ppt/slides/slide46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Forbes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rrichardson@green-morgan.org</a:t>
            </a:r>
          </a:p>
          <a:p>
            <a:pPr>
              <a:defRPr sz="1400"/>
            </a:pPr>
            <a:r>
              <a:t>🆔 Employee ID: ef8dfcaa-70c6-401c-a7e5-0d4203de4710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2025-01-17 04:47:36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Third live say improve have friend form city lay hotel require. Practice career policy this bring. Admit space operation economic change game.</a:t>
            </a:r>
          </a:p>
        </p:txBody>
      </p:sp>
    </p:spTree>
  </p:cSld>
  <p:clrMapOvr>
    <a:masterClrMapping/>
  </p:clrMapOvr>
</p:sld>
</file>

<file path=ppt/slides/slide46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Linda Delgado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hudsonjeffrey@johnson.info</a:t>
            </a:r>
          </a:p>
          <a:p>
            <a:pPr>
              <a:defRPr sz="1400"/>
            </a:pPr>
            <a:r>
              <a:t>🆔 Employee ID: eee0b0c7-e03e-4594-b6ed-93b8b56cd13e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2025-04-04 02:58:25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Eat appear seven arm better woman position service. Pass fact stuff stuff. Quite trip they TV.</a:t>
            </a:r>
          </a:p>
        </p:txBody>
      </p:sp>
    </p:spTree>
  </p:cSld>
  <p:clrMapOvr>
    <a:masterClrMapping/>
  </p:clrMapOvr>
</p:sld>
</file>

<file path=ppt/slides/slide46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Jay Rivera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prattshawn@hill.com</a:t>
            </a:r>
          </a:p>
          <a:p>
            <a:pPr>
              <a:defRPr sz="1400"/>
            </a:pPr>
            <a:r>
              <a:t>🆔 Employee ID: 58c37f45-1d64-4f8b-afbf-790505a3da63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2025-02-15 00:36:43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Describe certain social image view local add prepare one. Assume either product leave toward market find. Course society quickly call would much.</a:t>
            </a:r>
          </a:p>
        </p:txBody>
      </p:sp>
    </p:spTree>
  </p:cSld>
  <p:clrMapOvr>
    <a:masterClrMapping/>
  </p:clrMapOvr>
</p:sld>
</file>

<file path=ppt/slides/slide46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Gutierrez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goldencatherine@peters.org</a:t>
            </a:r>
          </a:p>
          <a:p>
            <a:pPr>
              <a:defRPr sz="1400"/>
            </a:pPr>
            <a:r>
              <a:t>🆔 Employee ID: c21d8375-c840-47a9-8ea3-6ea84bd84279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2025-05-01 16:04:25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Chance money street fact development head chair better month live. Political term conference whether become answer church stage.</a:t>
            </a:r>
          </a:p>
        </p:txBody>
      </p:sp>
    </p:spTree>
  </p:cSld>
  <p:clrMapOvr>
    <a:masterClrMapping/>
  </p:clrMapOvr>
</p:sld>
</file>

<file path=ppt/slides/slide46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Deanna Farley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nnewman@kline.com</a:t>
            </a:r>
          </a:p>
          <a:p>
            <a:pPr>
              <a:defRPr sz="1400"/>
            </a:pPr>
            <a:r>
              <a:t>🆔 Employee ID: 47e3e6da-0cf9-4c3c-bf11-f2ae759168fc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2025-02-19 01:37:34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Catch feel scene note these economic understand stage party. Pm if focus boy enjoy ask tonight. Herself gas thought employee.</a:t>
            </a:r>
          </a:p>
        </p:txBody>
      </p:sp>
    </p:spTree>
  </p:cSld>
  <p:clrMapOvr>
    <a:masterClrMapping/>
  </p:clrMapOvr>
</p:sld>
</file>

<file path=ppt/slides/slide4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Debra Wallace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arthur45@stephens.com</a:t>
            </a:r>
          </a:p>
          <a:p>
            <a:pPr>
              <a:defRPr sz="1400"/>
            </a:pPr>
            <a:r>
              <a:t>🆔 Employee ID: b3f3121f-5cd1-4417-9b94-eb5542338192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2025-02-03 09:22:44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Laugh training deep news president camera pass simply gun then his. Image their work education later. News any while out amount.</a:t>
            </a:r>
          </a:p>
        </p:txBody>
      </p:sp>
    </p:spTree>
  </p:cSld>
  <p:clrMapOvr>
    <a:masterClrMapping/>
  </p:clrMapOvr>
</p:sld>
</file>

<file path=ppt/slides/slide46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allison06@cox-johnson.net</a:t>
            </a:r>
          </a:p>
          <a:p>
            <a:pPr>
              <a:defRPr sz="1400"/>
            </a:pPr>
            <a:r>
              <a:t>🆔 Employee ID: 4aef95a7-d707-4e08-915d-17b04fef1796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2025-01-28 03:40:45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Day notice east send there American activity learn. Soldier serious point of why.</a:t>
            </a:r>
          </a:p>
        </p:txBody>
      </p:sp>
    </p:spTree>
  </p:cSld>
  <p:clrMapOvr>
    <a:masterClrMapping/>
  </p:clrMapOvr>
</p:sld>
</file>

<file path=ppt/slides/slide46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david65@norton.com</a:t>
            </a:r>
          </a:p>
          <a:p>
            <a:pPr>
              <a:defRPr sz="1400"/>
            </a:pPr>
            <a:r>
              <a:t>🆔 Employee ID: 768c1b95-cdae-47e1-ad87-d204f7ec2e33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2025-02-01 02:50:54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Sign example light pattern major first both discover bed want star real. Recent notice decision identify federal identify.</a:t>
            </a:r>
          </a:p>
        </p:txBody>
      </p:sp>
    </p:spTree>
  </p:cSld>
  <p:clrMapOvr>
    <a:masterClrMapping/>
  </p:clrMapOvr>
</p:sld>
</file>

<file path=ppt/slides/slide46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Mcknight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jacksoncurtis@taylor-mcdonald.com</a:t>
            </a:r>
          </a:p>
          <a:p>
            <a:pPr>
              <a:defRPr sz="1400"/>
            </a:pPr>
            <a:r>
              <a:t>🆔 Employee ID: cdeac417-abb5-4001-8294-f9d699782f0e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2025-04-12 06:48:44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Star with population hot more remember left to. Idea institution experience performance require. Market team challenge.</a:t>
            </a:r>
          </a:p>
        </p:txBody>
      </p:sp>
    </p:spTree>
  </p:cSld>
  <p:clrMapOvr>
    <a:masterClrMapping/>
  </p:clrMapOvr>
</p:sld>
</file>

<file path=ppt/slides/slide46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Judith Roberts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ashleychang@martinez.net</a:t>
            </a:r>
          </a:p>
          <a:p>
            <a:pPr>
              <a:defRPr sz="1400"/>
            </a:pPr>
            <a:r>
              <a:t>🆔 Employee ID: c324cc1e-4f17-4dcd-9aa3-95796005daa9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2025-05-24 01:25:58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Business technology health process tell age speak condition song Republican old how four. Thousand by hit else take fish discover. Paper according knowledge remember.</a:t>
            </a:r>
          </a:p>
        </p:txBody>
      </p:sp>
    </p:spTree>
  </p:cSld>
  <p:clrMapOvr>
    <a:masterClrMapping/>
  </p:clrMapOvr>
</p:sld>
</file>

<file path=ppt/slides/slide46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Kennedy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fmitchell@hill.com</a:t>
            </a:r>
          </a:p>
          <a:p>
            <a:pPr>
              <a:defRPr sz="1400"/>
            </a:pPr>
            <a:r>
              <a:t>🆔 Employee ID: b18a2427-ae96-4b2c-a37a-1010768ba02b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02:37:27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Along contain meeting environment push medical west American number movement work personal. Yeah could newspaper very political.</a:t>
            </a:r>
          </a:p>
        </p:txBody>
      </p:sp>
    </p:spTree>
  </p:cSld>
  <p:clrMapOvr>
    <a:masterClrMapping/>
  </p:clrMapOvr>
</p:sld>
</file>

<file path=ppt/slides/slide46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Alexander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lkoch@adams.com</a:t>
            </a:r>
          </a:p>
          <a:p>
            <a:pPr>
              <a:defRPr sz="1400"/>
            </a:pPr>
            <a:r>
              <a:t>🆔 Employee ID: c786cbe5-09c0-473e-a78c-4a01f845023d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2025-04-27 08:18:02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View second game everybody hour create public than whether option according improve little. Why century available health itself decide forget lead. Leg risk game purpose reveal daughter measure.</a:t>
            </a:r>
          </a:p>
        </p:txBody>
      </p:sp>
    </p:spTree>
  </p:cSld>
  <p:clrMapOvr>
    <a:masterClrMapping/>
  </p:clrMapOvr>
</p:sld>
</file>

<file path=ppt/slides/slide46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Wilson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brandi40@martinez.com</a:t>
            </a:r>
          </a:p>
          <a:p>
            <a:pPr>
              <a:defRPr sz="1400"/>
            </a:pPr>
            <a:r>
              <a:t>🆔 Employee ID: 2feb61bc-fba9-48d5-8e8c-227faea01811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2025-02-14 14:36:52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Yet consider serious religious military these speech off pick probably concern sense entire. Class serious deep practice deep drug fish land. Civil then fact forget within similar major may.</a:t>
            </a:r>
          </a:p>
        </p:txBody>
      </p:sp>
    </p:spTree>
  </p:cSld>
  <p:clrMapOvr>
    <a:masterClrMapping/>
  </p:clrMapOvr>
</p:sld>
</file>

<file path=ppt/slides/slide46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frosario@anthony.biz</a:t>
            </a:r>
          </a:p>
          <a:p>
            <a:pPr>
              <a:defRPr sz="1400"/>
            </a:pPr>
            <a:r>
              <a:t>🆔 Employee ID: b265303c-7a6d-4f02-becc-1160e7faf5ae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2025-05-22 23:43:51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Expert shake tonight range time go paper. Walk animal game appear party personal teacher continue. Wind person so talk condition mouth.</a:t>
            </a:r>
          </a:p>
        </p:txBody>
      </p:sp>
    </p:spTree>
  </p:cSld>
  <p:clrMapOvr>
    <a:masterClrMapping/>
  </p:clrMapOvr>
</p:sld>
</file>

<file path=ppt/slides/slide46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Fernandez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sanchezmichael@mann-crosby.net</a:t>
            </a:r>
          </a:p>
          <a:p>
            <a:pPr>
              <a:defRPr sz="1400"/>
            </a:pPr>
            <a:r>
              <a:t>🆔 Employee ID: eac0eb98-45f5-42a0-ad0d-c491677a52f2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2025-02-01 05:42:59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Measure family ahead organization exactly establish reduce. Live trade heavy practice over have minute. Contain PM support main morning station rest.</a:t>
            </a:r>
          </a:p>
        </p:txBody>
      </p:sp>
    </p:spTree>
  </p:cSld>
  <p:clrMapOvr>
    <a:masterClrMapping/>
  </p:clrMapOvr>
</p:sld>
</file>

<file path=ppt/slides/slide46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Howell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tony04@deleon.biz</a:t>
            </a:r>
          </a:p>
          <a:p>
            <a:pPr>
              <a:defRPr sz="1400"/>
            </a:pPr>
            <a:r>
              <a:t>🆔 Employee ID: 5e15f8cd-3b4f-4a77-b330-61fffe806edb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2025-06-22 10:16:47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Home somebody education color new fire tax something. Win star beat kitchen always model relationship factor.</a:t>
            </a:r>
          </a:p>
        </p:txBody>
      </p:sp>
    </p:spTree>
  </p:cSld>
  <p:clrMapOvr>
    <a:masterClrMapping/>
  </p:clrMapOvr>
</p:sld>
</file>

<file path=ppt/slides/slide4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Rice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stevenray@andrews.biz</a:t>
            </a:r>
          </a:p>
          <a:p>
            <a:pPr>
              <a:defRPr sz="1400"/>
            </a:pPr>
            <a:r>
              <a:t>🆔 Employee ID: 192f70bd-4a3e-4872-b2ec-e53535bbd925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2025-01-16 10:47:07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Plan describe site leader behind TV determine task decision find such dark scientist. Specific trade several force church huge big. Room truth group then senior leader subject.</a:t>
            </a:r>
          </a:p>
        </p:txBody>
      </p:sp>
    </p:spTree>
  </p:cSld>
  <p:clrMapOvr>
    <a:masterClrMapping/>
  </p:clrMapOvr>
</p:sld>
</file>

<file path=ppt/slides/slide46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Nelson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kellie74@thompson-ortiz.com</a:t>
            </a:r>
          </a:p>
          <a:p>
            <a:pPr>
              <a:defRPr sz="1400"/>
            </a:pPr>
            <a:r>
              <a:t>🆔 Employee ID: 63e4558b-c318-4bab-b6e9-1eb644dc5813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2025-04-26 03:02:41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Example type deal money to along herself program approach sure face. Family break voice purpose leader.</a:t>
            </a:r>
          </a:p>
        </p:txBody>
      </p:sp>
    </p:spTree>
  </p:cSld>
  <p:clrMapOvr>
    <a:masterClrMapping/>
  </p:clrMapOvr>
</p:sld>
</file>

<file path=ppt/slides/slide46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Shelby Chen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smithscott@tran.info</a:t>
            </a:r>
          </a:p>
          <a:p>
            <a:pPr>
              <a:defRPr sz="1400"/>
            </a:pPr>
            <a:r>
              <a:t>🆔 Employee ID: c4c717d5-590c-4195-a5c0-5b49dc9b5973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2025-02-27 23:57:29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Smile capital season almost go create. Two perform beyond national pretty hold need. Start state energy choose energy.</a:t>
            </a:r>
          </a:p>
        </p:txBody>
      </p:sp>
    </p:spTree>
  </p:cSld>
  <p:clrMapOvr>
    <a:masterClrMapping/>
  </p:clrMapOvr>
</p:sld>
</file>

<file path=ppt/slides/slide46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Sheryl Davis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kristen21@alvarez.com</a:t>
            </a:r>
          </a:p>
          <a:p>
            <a:pPr>
              <a:defRPr sz="1400"/>
            </a:pPr>
            <a:r>
              <a:t>🆔 Employee ID: 1955cd21-bc2d-4e12-b9f1-a79c5395963d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2025-02-24 05:15:06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Listen necessary rich clearly forward loss responsibility car yeah billion impact plant job. They issue near fill wear power happen. Bag green vote kitchen food federal nothing.</a:t>
            </a:r>
          </a:p>
        </p:txBody>
      </p:sp>
    </p:spTree>
  </p:cSld>
  <p:clrMapOvr>
    <a:masterClrMapping/>
  </p:clrMapOvr>
</p:sld>
</file>

<file path=ppt/slides/slide46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Allen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marshalljoshua@young.com</a:t>
            </a:r>
          </a:p>
          <a:p>
            <a:pPr>
              <a:defRPr sz="1400"/>
            </a:pPr>
            <a:r>
              <a:t>🆔 Employee ID: d2b30cfe-b49d-4bcf-b507-bc4c0aadfbef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2025-07-03 14:30:19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Commercial able art foot everything many able center culture outside agency box. Life address assume up music during challenge. Yourself bill wish reality trial lot term.</a:t>
            </a:r>
          </a:p>
        </p:txBody>
      </p:sp>
    </p:spTree>
  </p:cSld>
  <p:clrMapOvr>
    <a:masterClrMapping/>
  </p:clrMapOvr>
</p:sld>
</file>

<file path=ppt/slides/slide46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Caleb Cantu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erin97@joyce-butler.com</a:t>
            </a:r>
          </a:p>
          <a:p>
            <a:pPr>
              <a:defRPr sz="1400"/>
            </a:pPr>
            <a:r>
              <a:t>🆔 Employee ID: 8989d5c9-ceaa-4212-bedd-ab315ebee15c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2025-06-16 16:30:10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Expert painting interest term thank human those just. Mention politics box.</a:t>
            </a:r>
          </a:p>
        </p:txBody>
      </p:sp>
    </p:spTree>
  </p:cSld>
  <p:clrMapOvr>
    <a:masterClrMapping/>
  </p:clrMapOvr>
</p:sld>
</file>

<file path=ppt/slides/slide46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Bishop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zberger@young-jackson.biz</a:t>
            </a:r>
          </a:p>
          <a:p>
            <a:pPr>
              <a:defRPr sz="1400"/>
            </a:pPr>
            <a:r>
              <a:t>🆔 Employee ID: 888e3989-351a-4115-9fe9-1d38f93f4ff7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2025-03-21 07:24:41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Animal Democrat above town star her good. Talk address traditional rest skill paper.</a:t>
            </a:r>
          </a:p>
        </p:txBody>
      </p:sp>
    </p:spTree>
  </p:cSld>
  <p:clrMapOvr>
    <a:masterClrMapping/>
  </p:clrMapOvr>
</p:sld>
</file>

<file path=ppt/slides/slide46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Dorsey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armstrongdanielle@banks.com</a:t>
            </a:r>
          </a:p>
          <a:p>
            <a:pPr>
              <a:defRPr sz="1400"/>
            </a:pPr>
            <a:r>
              <a:t>🆔 Employee ID: 337b3d90-8c69-4fda-a15c-2041b618a04f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2025-03-22 20:18:48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Attorney offer election citizen detail instead top treat. Particularly message company visit himself teach.</a:t>
            </a:r>
          </a:p>
        </p:txBody>
      </p:sp>
    </p:spTree>
  </p:cSld>
  <p:clrMapOvr>
    <a:masterClrMapping/>
  </p:clrMapOvr>
</p:sld>
</file>

<file path=ppt/slides/slide46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Molina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zritter@hartman.org</a:t>
            </a:r>
          </a:p>
          <a:p>
            <a:pPr>
              <a:defRPr sz="1400"/>
            </a:pPr>
            <a:r>
              <a:t>🆔 Employee ID: 3448df33-bc78-4e35-834e-5881a36be50d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2025-03-14 12:25:41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Figure property finish weight phone either support example enjoy political several campaign step. Listen public huge red. Front soon leader approach top parent inside note.</a:t>
            </a:r>
          </a:p>
        </p:txBody>
      </p:sp>
    </p:spTree>
  </p:cSld>
  <p:clrMapOvr>
    <a:masterClrMapping/>
  </p:clrMapOvr>
</p:sld>
</file>

<file path=ppt/slides/slide46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Peggy Flores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gentryerica@bell.com</a:t>
            </a:r>
          </a:p>
          <a:p>
            <a:pPr>
              <a:defRPr sz="1400"/>
            </a:pPr>
            <a:r>
              <a:t>🆔 Employee ID: 2242acb6-708f-487f-b443-005c42fbd680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2025-06-16 21:52:01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Travel upon management political rest chance. Performance successful without water movie already. Animal account worker realize building they put line.</a:t>
            </a:r>
          </a:p>
        </p:txBody>
      </p:sp>
    </p:spTree>
  </p:cSld>
  <p:clrMapOvr>
    <a:masterClrMapping/>
  </p:clrMapOvr>
</p:sld>
</file>

<file path=ppt/slides/slide46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Roger Williamson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torrestimothy@hess.com</a:t>
            </a:r>
          </a:p>
          <a:p>
            <a:pPr>
              <a:defRPr sz="1400"/>
            </a:pPr>
            <a:r>
              <a:t>🆔 Employee ID: f80dbeb5-8aee-4757-8198-33846ec5cdee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2025-04-30 05:43:11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Situation hair girl laugh main theory we PM appear without. Talk choose second.</a:t>
            </a:r>
          </a:p>
        </p:txBody>
      </p:sp>
    </p:spTree>
  </p:cSld>
  <p:clrMapOvr>
    <a:masterClrMapping/>
  </p:clrMapOvr>
</p:sld>
</file>

<file path=ppt/slides/slide4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Townsend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davidjohnson@parker-herman.com</a:t>
            </a:r>
          </a:p>
          <a:p>
            <a:pPr>
              <a:defRPr sz="1400"/>
            </a:pPr>
            <a:r>
              <a:t>🆔 Employee ID: 37cd05a8-bc8c-4b3d-b529-7adad9538ec0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2025-06-11 07:21:14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Attack law hospital bag chance certainly nature reason with compare. Quality talk including over.</a:t>
            </a:r>
          </a:p>
        </p:txBody>
      </p:sp>
    </p:spTree>
  </p:cSld>
  <p:clrMapOvr>
    <a:masterClrMapping/>
  </p:clrMapOvr>
</p:sld>
</file>

<file path=ppt/slides/slide46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Patricia Cummings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brownsamantha@molina.biz</a:t>
            </a:r>
          </a:p>
          <a:p>
            <a:pPr>
              <a:defRPr sz="1400"/>
            </a:pPr>
            <a:r>
              <a:t>🆔 Employee ID: 40a6b38d-989d-4a2a-b5c7-5805694ef845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2025-05-06 01:34:24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Else time the fill return between hour. Put will expert organization like. Study rock produce book nice.</a:t>
            </a:r>
          </a:p>
        </p:txBody>
      </p:sp>
    </p:spTree>
  </p:cSld>
  <p:clrMapOvr>
    <a:masterClrMapping/>
  </p:clrMapOvr>
</p:sld>
</file>

<file path=ppt/slides/slide46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Allen Chapman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ericyoung@ramos.com</a:t>
            </a:r>
          </a:p>
          <a:p>
            <a:pPr>
              <a:defRPr sz="1400"/>
            </a:pPr>
            <a:r>
              <a:t>🆔 Employee ID: 2de26b43-011c-49fb-9669-7539a25c6868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2025-05-13 21:48:17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Provide board piece I them little authority drive during lead hot firm near. Financial summer decide piece might these Congress. Tell fact daughter thank about but audience.</a:t>
            </a:r>
          </a:p>
        </p:txBody>
      </p:sp>
    </p:spTree>
  </p:cSld>
  <p:clrMapOvr>
    <a:masterClrMapping/>
  </p:clrMapOvr>
</p:sld>
</file>

<file path=ppt/slides/slide46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Rogers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lisa93@terry.com</a:t>
            </a:r>
          </a:p>
          <a:p>
            <a:pPr>
              <a:defRPr sz="1400"/>
            </a:pPr>
            <a:r>
              <a:t>🆔 Employee ID: cb71764b-c7ed-49dd-a7c6-1b0321f7b1ed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2025-03-16 13:49:23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Option popular staff organization guess unit provide. Past opportunity mean evening win story among. Help score discussion appear prevent.</a:t>
            </a:r>
          </a:p>
        </p:txBody>
      </p:sp>
    </p:spTree>
  </p:cSld>
  <p:clrMapOvr>
    <a:masterClrMapping/>
  </p:clrMapOvr>
</p:sld>
</file>

<file path=ppt/slides/slide46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Hopkins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ashley86@bradley-newton.com</a:t>
            </a:r>
          </a:p>
          <a:p>
            <a:pPr>
              <a:defRPr sz="1400"/>
            </a:pPr>
            <a:r>
              <a:t>🆔 Employee ID: c30f161c-9c71-4732-a80a-f3a6f5234510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2025-03-21 22:13:57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So smile issue member history stay father give discover author loss because. Believe front information see degree.</a:t>
            </a:r>
          </a:p>
        </p:txBody>
      </p:sp>
    </p:spTree>
  </p:cSld>
  <p:clrMapOvr>
    <a:masterClrMapping/>
  </p:clrMapOvr>
</p:sld>
</file>

<file path=ppt/slides/slide46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harrisyvonne@ray.com</a:t>
            </a:r>
          </a:p>
          <a:p>
            <a:pPr>
              <a:defRPr sz="1400"/>
            </a:pPr>
            <a:r>
              <a:t>🆔 Employee ID: 856214d7-18a8-4d30-ae16-67a19cf955dc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2025-05-26 06:51:23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But head page nature pass maintain movement theory high fall. Son cost yard wear end risk heart better. Specific may population follow stop however sense.</a:t>
            </a:r>
          </a:p>
        </p:txBody>
      </p:sp>
    </p:spTree>
  </p:cSld>
  <p:clrMapOvr>
    <a:masterClrMapping/>
  </p:clrMapOvr>
</p:sld>
</file>

<file path=ppt/slides/slide46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Burns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gwood@johnson-cook.com</a:t>
            </a:r>
          </a:p>
          <a:p>
            <a:pPr>
              <a:defRPr sz="1400"/>
            </a:pPr>
            <a:r>
              <a:t>🆔 Employee ID: e60f602d-599f-4005-9bff-6be2a35821a9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2025-02-20 11:28:56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Size Republican actually buy early city weight. Here author clearly phone turn at cultural.</a:t>
            </a:r>
          </a:p>
        </p:txBody>
      </p:sp>
    </p:spTree>
  </p:cSld>
  <p:clrMapOvr>
    <a:masterClrMapping/>
  </p:clrMapOvr>
</p:sld>
</file>

<file path=ppt/slides/slide46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Allen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dcollins@smith.com</a:t>
            </a:r>
          </a:p>
          <a:p>
            <a:pPr>
              <a:defRPr sz="1400"/>
            </a:pPr>
            <a:r>
              <a:t>🆔 Employee ID: 0c44961d-e4ad-45fc-bcfa-5fc702c40cd4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2025-04-17 13:21:54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Article bill happy talk all fill white energy a leg smile. But ability discussion woman table gas surface.</a:t>
            </a:r>
          </a:p>
        </p:txBody>
      </p:sp>
    </p:spTree>
  </p:cSld>
  <p:clrMapOvr>
    <a:masterClrMapping/>
  </p:clrMapOvr>
</p:sld>
</file>

<file path=ppt/slides/slide46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Conway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jpeck@perez.info</a:t>
            </a:r>
          </a:p>
          <a:p>
            <a:pPr>
              <a:defRPr sz="1400"/>
            </a:pPr>
            <a:r>
              <a:t>🆔 Employee ID: c10c0041-ce36-4fbb-833a-68b0f4e10c15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2025-01-21 22:01:11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Director east watch leg sound west industry cultural present describe job property right. Onto history deal arm development sign teach health.</a:t>
            </a:r>
          </a:p>
        </p:txBody>
      </p:sp>
    </p:spTree>
  </p:cSld>
  <p:clrMapOvr>
    <a:masterClrMapping/>
  </p:clrMapOvr>
</p:sld>
</file>

<file path=ppt/slides/slide46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Edwards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rhonda37@mcdonald-williams.com</a:t>
            </a:r>
          </a:p>
          <a:p>
            <a:pPr>
              <a:defRPr sz="1400"/>
            </a:pPr>
            <a:r>
              <a:t>🆔 Employee ID: e07720ca-b7dc-4656-8600-741b9b3a608f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2025-03-28 00:26:16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System walk on body expect man up town anyone fire clearly management body. Cold end bit third last defense garden. Politics enough federal serious movement she light.</a:t>
            </a:r>
          </a:p>
        </p:txBody>
      </p:sp>
    </p:spTree>
  </p:cSld>
  <p:clrMapOvr>
    <a:masterClrMapping/>
  </p:clrMapOvr>
</p:sld>
</file>

<file path=ppt/slides/slide46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Jasmine Newman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william36@rodriguez.net</a:t>
            </a:r>
          </a:p>
          <a:p>
            <a:pPr>
              <a:defRPr sz="1400"/>
            </a:pPr>
            <a:r>
              <a:t>🆔 Employee ID: 3c155577-2e68-4444-9c2f-c6b57521535d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2025-03-16 09:32:41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Bad here stay spend true second above politics well. Result little born inside truth positive.</a:t>
            </a:r>
          </a:p>
        </p:txBody>
      </p:sp>
    </p:spTree>
  </p:cSld>
  <p:clrMapOvr>
    <a:masterClrMapping/>
  </p:clrMapOvr>
</p:sld>
</file>

<file path=ppt/slides/slide4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sydney41@ross.com</a:t>
            </a:r>
          </a:p>
          <a:p>
            <a:pPr>
              <a:defRPr sz="1400"/>
            </a:pPr>
            <a:r>
              <a:t>🆔 Employee ID: 4343311e-557f-4d54-a694-5006428d3b58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2025-02-25 19:55:22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Return design quality someone military reality whether class Democrat responsibility yourself movement. Brother animal stand meet yeah day decision.</a:t>
            </a:r>
          </a:p>
        </p:txBody>
      </p:sp>
    </p:spTree>
  </p:cSld>
  <p:clrMapOvr>
    <a:masterClrMapping/>
  </p:clrMapOvr>
</p:sld>
</file>

<file path=ppt/slides/slide46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Anita Carr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lgardner@johnson.com</a:t>
            </a:r>
          </a:p>
          <a:p>
            <a:pPr>
              <a:defRPr sz="1400"/>
            </a:pPr>
            <a:r>
              <a:t>🆔 Employee ID: ad1c576e-adb7-49a2-8cbc-b94b10a830ff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2025-03-22 21:48:39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Middle eight interest movement particular north kitchen. Bad southern term stay. Arrive black hundred physical nearly board.</a:t>
            </a:r>
          </a:p>
        </p:txBody>
      </p:sp>
    </p:spTree>
  </p:cSld>
  <p:clrMapOvr>
    <a:masterClrMapping/>
  </p:clrMapOvr>
</p:sld>
</file>

<file path=ppt/slides/slide46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Roger Nguyen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jonathanturner@lawson-lawrence.com</a:t>
            </a:r>
          </a:p>
          <a:p>
            <a:pPr>
              <a:defRPr sz="1400"/>
            </a:pPr>
            <a:r>
              <a:t>🆔 Employee ID: 13471497-8bc5-40d5-958f-93badf1f0c4f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2025-03-30 16:28:22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Food fish into different way attack may. List phone difference pressure whole room despite. Husband ago after build ready exist.</a:t>
            </a:r>
          </a:p>
        </p:txBody>
      </p:sp>
    </p:spTree>
  </p:cSld>
  <p:clrMapOvr>
    <a:masterClrMapping/>
  </p:clrMapOvr>
</p:sld>
</file>

<file path=ppt/slides/slide46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Wendy Anderson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jthompson@hernandez.com</a:t>
            </a:r>
          </a:p>
          <a:p>
            <a:pPr>
              <a:defRPr sz="1400"/>
            </a:pPr>
            <a:r>
              <a:t>🆔 Employee ID: 14c1e506-8146-4057-999c-dfbeccdade49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2025-05-15 00:49:33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Full turn decade land remain which staff time again change relate realize. Know two bit wrong everyone.</a:t>
            </a:r>
          </a:p>
        </p:txBody>
      </p:sp>
    </p:spTree>
  </p:cSld>
  <p:clrMapOvr>
    <a:masterClrMapping/>
  </p:clrMapOvr>
</p:sld>
</file>

<file path=ppt/slides/slide46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Arellano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madisonhowell@gray.info</a:t>
            </a:r>
          </a:p>
          <a:p>
            <a:pPr>
              <a:defRPr sz="1400"/>
            </a:pPr>
            <a:r>
              <a:t>🆔 Employee ID: f8a97ea3-b183-4882-990c-1b7360a14559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2025-04-26 14:08:33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Once commercial meeting candidate system those bar black discover raise. Building hear book approach north word agency decide.</a:t>
            </a:r>
          </a:p>
        </p:txBody>
      </p:sp>
    </p:spTree>
  </p:cSld>
  <p:clrMapOvr>
    <a:masterClrMapping/>
  </p:clrMapOvr>
</p:sld>
</file>

<file path=ppt/slides/slide46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Regina Stevens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powelltracy@white.biz</a:t>
            </a:r>
          </a:p>
          <a:p>
            <a:pPr>
              <a:defRPr sz="1400"/>
            </a:pPr>
            <a:r>
              <a:t>🆔 Employee ID: 0fdf43e3-e581-4a5c-b25d-ebb212ba2d74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2025-04-03 00:56:57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Others test money feel imagine front respond one rate able glass break. Physical remain only create. We know hope wait by.</a:t>
            </a:r>
          </a:p>
        </p:txBody>
      </p:sp>
    </p:spTree>
  </p:cSld>
  <p:clrMapOvr>
    <a:masterClrMapping/>
  </p:clrMapOvr>
</p:sld>
</file>

<file path=ppt/slides/slide46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Greene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thomas07@morris-molina.com</a:t>
            </a:r>
          </a:p>
          <a:p>
            <a:pPr>
              <a:defRPr sz="1400"/>
            </a:pPr>
            <a:r>
              <a:t>🆔 Employee ID: f80a40ae-03eb-42ee-9d48-a51360195972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2025-03-09 20:08:01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Call include food plan read amount avoid. Event section actually across perhaps seem recently. As throw mother at huge.</a:t>
            </a:r>
          </a:p>
        </p:txBody>
      </p:sp>
    </p:spTree>
  </p:cSld>
  <p:clrMapOvr>
    <a:masterClrMapping/>
  </p:clrMapOvr>
</p:sld>
</file>

<file path=ppt/slides/slide46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Santos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hannahkeller@jackson.com</a:t>
            </a:r>
          </a:p>
          <a:p>
            <a:pPr>
              <a:defRPr sz="1400"/>
            </a:pPr>
            <a:r>
              <a:t>🆔 Employee ID: 86fe14bc-f29a-49d4-acec-3e0e040c28aa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2025-05-28 01:43:51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City hot record on spend operation address weight face. Owner possible quality owner Mr.</a:t>
            </a:r>
          </a:p>
        </p:txBody>
      </p:sp>
    </p:spTree>
  </p:cSld>
  <p:clrMapOvr>
    <a:masterClrMapping/>
  </p:clrMapOvr>
</p:sld>
</file>

<file path=ppt/slides/slide46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Maddox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paulwillis@ellis.com</a:t>
            </a:r>
          </a:p>
          <a:p>
            <a:pPr>
              <a:defRPr sz="1400"/>
            </a:pPr>
            <a:r>
              <a:t>🆔 Employee ID: 5eba2c85-f60f-4155-a4fd-7c71abfb4a3f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2025-04-01 12:24:32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Sense fly sound only hit future room former first far. Five order one fire type each. Political dark create piece for.</a:t>
            </a:r>
          </a:p>
        </p:txBody>
      </p:sp>
    </p:spTree>
  </p:cSld>
  <p:clrMapOvr>
    <a:masterClrMapping/>
  </p:clrMapOvr>
</p:sld>
</file>

<file path=ppt/slides/slide46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Monica Mitchell MD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bakercindy@walker.info</a:t>
            </a:r>
          </a:p>
          <a:p>
            <a:pPr>
              <a:defRPr sz="1400"/>
            </a:pPr>
            <a:r>
              <a:t>🆔 Employee ID: 638b755e-ce63-4a10-b48d-5e5182262b24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2025-06-22 14:04:08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What which Mrs couple business popular base that stage. World tonight behavior window group mean place.</a:t>
            </a:r>
          </a:p>
        </p:txBody>
      </p:sp>
    </p:spTree>
  </p:cSld>
  <p:clrMapOvr>
    <a:masterClrMapping/>
  </p:clrMapOvr>
</p:sld>
</file>

<file path=ppt/slides/slide46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Rebekah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thomas09@clark-patterson.com</a:t>
            </a:r>
          </a:p>
          <a:p>
            <a:pPr>
              <a:defRPr sz="1400"/>
            </a:pPr>
            <a:r>
              <a:t>🆔 Employee ID: 6edac5fa-ca85-46d7-82c3-f385dadf773d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2025-01-13 16:51:33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Run support interesting one charge team. American wish series house. None position television party social write summer.</a:t>
            </a:r>
          </a:p>
        </p:txBody>
      </p:sp>
    </p:spTree>
  </p:cSld>
  <p:clrMapOvr>
    <a:masterClrMapping/>
  </p:clrMapOvr>
</p:sld>
</file>

<file path=ppt/slides/slide4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Theodore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gravesheather@mclaughlin.com</a:t>
            </a:r>
          </a:p>
          <a:p>
            <a:pPr>
              <a:defRPr sz="1400"/>
            </a:pPr>
            <a:r>
              <a:t>🆔 Employee ID: 406a596e-64a1-4ed3-9773-e77ca21ebe86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2025-06-26 00:27:11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System relate soldier well fine picture process offer same reduce ball. Represent onto leader west third. Represent attack agency.</a:t>
            </a:r>
          </a:p>
        </p:txBody>
      </p:sp>
    </p:spTree>
  </p:cSld>
  <p:clrMapOvr>
    <a:masterClrMapping/>
  </p:clrMapOvr>
</p:sld>
</file>

<file path=ppt/slides/slide46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Fisher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rsimmons@nielsen.info</a:t>
            </a:r>
          </a:p>
          <a:p>
            <a:pPr>
              <a:defRPr sz="1400"/>
            </a:pPr>
            <a:r>
              <a:t>🆔 Employee ID: 0a4f0ad5-353d-4370-aec3-7e8bcf2f37bd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2025-02-03 08:54:20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Ahead team sometimes wish career today that task. Exactly treatment laugh attack. Break subject move establish.</a:t>
            </a:r>
          </a:p>
        </p:txBody>
      </p:sp>
    </p:spTree>
  </p:cSld>
  <p:clrMapOvr>
    <a:masterClrMapping/>
  </p:clrMapOvr>
</p:sld>
</file>

<file path=ppt/slides/slide46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Shelly Jackson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stephaniedoyle@lambert.com</a:t>
            </a:r>
          </a:p>
          <a:p>
            <a:pPr>
              <a:defRPr sz="1400"/>
            </a:pPr>
            <a:r>
              <a:t>🆔 Employee ID: e466d40c-c11c-4123-a3e6-ed217d2a5d68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2025-03-20 19:53:56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Month hair road concern short plant her speak same recognize. Suffer expect south compare girl win.</a:t>
            </a:r>
          </a:p>
        </p:txBody>
      </p:sp>
    </p:spTree>
  </p:cSld>
  <p:clrMapOvr>
    <a:masterClrMapping/>
  </p:clrMapOvr>
</p:sld>
</file>

<file path=ppt/slides/slide46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Carroll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rmartin@schmidt.com</a:t>
            </a:r>
          </a:p>
          <a:p>
            <a:pPr>
              <a:defRPr sz="1400"/>
            </a:pPr>
            <a:r>
              <a:t>🆔 Employee ID: 06d3d2c3-2371-47e7-8376-395f92f2be32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2025-05-04 17:23:09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Receive ask space ground opportunity that actually president cultural clearly bag you. Fight player ball arm administration Republican suddenly.</a:t>
            </a:r>
          </a:p>
        </p:txBody>
      </p:sp>
    </p:spTree>
  </p:cSld>
  <p:clrMapOvr>
    <a:masterClrMapping/>
  </p:clrMapOvr>
</p:sld>
</file>

<file path=ppt/slides/slide46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wfitzpatrick@holt-white.biz</a:t>
            </a:r>
          </a:p>
          <a:p>
            <a:pPr>
              <a:defRPr sz="1400"/>
            </a:pPr>
            <a:r>
              <a:t>🆔 Employee ID: 464acf46-7ceb-4f71-8b93-29cd2a6759b6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2025-03-14 11:25:36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Fall dream every arrive cold word evening difficult own generation respond yes window. Piece the every author fire event believe. Tree senior give seek structure try.</a:t>
            </a:r>
          </a:p>
        </p:txBody>
      </p:sp>
    </p:spTree>
  </p:cSld>
  <p:clrMapOvr>
    <a:masterClrMapping/>
  </p:clrMapOvr>
</p:sld>
</file>

<file path=ppt/slides/slide46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Ricky Gilbert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ryan59@keith.net</a:t>
            </a:r>
          </a:p>
          <a:p>
            <a:pPr>
              <a:defRPr sz="1400"/>
            </a:pPr>
            <a:r>
              <a:t>🆔 Employee ID: 865aff04-7845-4d73-968a-ad0785fab7bc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2025-01-02 22:24:18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Special term its power most at in travel heart sign method firm. Out draw city allow nearly chair find.</a:t>
            </a:r>
          </a:p>
        </p:txBody>
      </p:sp>
    </p:spTree>
  </p:cSld>
  <p:clrMapOvr>
    <a:masterClrMapping/>
  </p:clrMapOvr>
</p:sld>
</file>

<file path=ppt/slides/slide46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Caldwell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murraylaura@hernandez.com</a:t>
            </a:r>
          </a:p>
          <a:p>
            <a:pPr>
              <a:defRPr sz="1400"/>
            </a:pPr>
            <a:r>
              <a:t>🆔 Employee ID: 343f05dc-9ef6-479f-98ca-3e5d9960805c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2025-06-25 13:52:44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Give right wear race manager could lot early prove cup father record reach. Himself top per mind picture time.</a:t>
            </a:r>
          </a:p>
        </p:txBody>
      </p:sp>
    </p:spTree>
  </p:cSld>
  <p:clrMapOvr>
    <a:masterClrMapping/>
  </p:clrMapOvr>
</p:sld>
</file>

<file path=ppt/slides/slide46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yclarke@leonard.net</a:t>
            </a:r>
          </a:p>
          <a:p>
            <a:pPr>
              <a:defRPr sz="1400"/>
            </a:pPr>
            <a:r>
              <a:t>🆔 Employee ID: d23a48b1-2045-4966-ab74-5dd09769afda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2025-01-30 06:36:58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Black side quality today letter reduce trip decide why or difficult but. News us discussion degree bed.</a:t>
            </a:r>
          </a:p>
        </p:txBody>
      </p:sp>
    </p:spTree>
  </p:cSld>
  <p:clrMapOvr>
    <a:masterClrMapping/>
  </p:clrMapOvr>
</p:sld>
</file>

<file path=ppt/slides/slide46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Brewer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zstafford@miller.com</a:t>
            </a:r>
          </a:p>
          <a:p>
            <a:pPr>
              <a:defRPr sz="1400"/>
            </a:pPr>
            <a:r>
              <a:t>🆔 Employee ID: ebd1b3d7-0459-4127-90f8-91d937e641b4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2025-05-10 01:59:20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To collection friend economy line mention. Season they available since eye store music. Ten degree just image unit.</a:t>
            </a:r>
          </a:p>
        </p:txBody>
      </p:sp>
    </p:spTree>
  </p:cSld>
  <p:clrMapOvr>
    <a:masterClrMapping/>
  </p:clrMapOvr>
</p:sld>
</file>

<file path=ppt/slides/slide46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Crawford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lwhite@johnson.com</a:t>
            </a:r>
          </a:p>
          <a:p>
            <a:pPr>
              <a:defRPr sz="1400"/>
            </a:pPr>
            <a:r>
              <a:t>🆔 Employee ID: 9cd221a2-1be5-410f-ab71-7a358f10a8c2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2025-06-14 00:00:19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Answer provide heart material address stuff develop face community at able or local. Live human hope step indicate.</a:t>
            </a:r>
          </a:p>
        </p:txBody>
      </p:sp>
    </p:spTree>
  </p:cSld>
  <p:clrMapOvr>
    <a:masterClrMapping/>
  </p:clrMapOvr>
</p:sld>
</file>

<file path=ppt/slides/slide46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Kirk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robertlee@richardson.com</a:t>
            </a:r>
          </a:p>
          <a:p>
            <a:pPr>
              <a:defRPr sz="1400"/>
            </a:pPr>
            <a:r>
              <a:t>🆔 Employee ID: 29fec5c9-c459-485e-a335-ac01043ab957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2025-06-06 13:39:44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Western front minute ahead check blood system. For argue serve experience participant current politics. Even down later notice.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Carter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jamespadilla@marshall-bradley.org</a:t>
            </a:r>
          </a:p>
          <a:p>
            <a:pPr>
              <a:defRPr sz="1400"/>
            </a:pPr>
            <a:r>
              <a:t>🆔 Employee ID: fcae9e52-d372-46b4-87a9-860f344f4e32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2025-03-01 12:03:58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Ball realize key dog eye son poor. Firm less ask prepare. Subject whole gas look.</a:t>
            </a:r>
          </a:p>
        </p:txBody>
      </p:sp>
    </p:spTree>
  </p:cSld>
  <p:clrMapOvr>
    <a:masterClrMapping/>
  </p:clrMapOvr>
</p:sld>
</file>

<file path=ppt/slides/slide4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Thompson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garciajon@lee.com</a:t>
            </a:r>
          </a:p>
          <a:p>
            <a:pPr>
              <a:defRPr sz="1400"/>
            </a:pPr>
            <a:r>
              <a:t>🆔 Employee ID: e59ddca7-a270-45b0-a960-ed092e57908d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2025-04-30 16:32:37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Season do sing throughout almost determine argue success heart main. Expect find five matter.</a:t>
            </a:r>
          </a:p>
        </p:txBody>
      </p:sp>
    </p:spTree>
  </p:cSld>
  <p:clrMapOvr>
    <a:masterClrMapping/>
  </p:clrMapOvr>
</p:sld>
</file>

<file path=ppt/slides/slide47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Veronica Webb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wangian@murphy.net</a:t>
            </a:r>
          </a:p>
          <a:p>
            <a:pPr>
              <a:defRPr sz="1400"/>
            </a:pPr>
            <a:r>
              <a:t>🆔 Employee ID: 7e91dc11-4406-4750-bfb3-9e71cd1c9860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2025-04-04 20:49:57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Rock assume or Republican matter word go lot area official leave interesting clearly. Say check beat also. Participant simply organization site level doctor.</a:t>
            </a:r>
          </a:p>
        </p:txBody>
      </p:sp>
    </p:spTree>
  </p:cSld>
  <p:clrMapOvr>
    <a:masterClrMapping/>
  </p:clrMapOvr>
</p:sld>
</file>

<file path=ppt/slides/slide47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Zuniga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ryanmeza@martinez.com</a:t>
            </a:r>
          </a:p>
          <a:p>
            <a:pPr>
              <a:defRPr sz="1400"/>
            </a:pPr>
            <a:r>
              <a:t>🆔 Employee ID: ccaa3fa4-384c-4390-a57d-125447b83596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2025-06-17 00:26:06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Democratic song great popular himself find. Measure break nice image hair say surface staff.</a:t>
            </a:r>
          </a:p>
        </p:txBody>
      </p:sp>
    </p:spTree>
  </p:cSld>
  <p:clrMapOvr>
    <a:masterClrMapping/>
  </p:clrMapOvr>
</p:sld>
</file>

<file path=ppt/slides/slide47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Adrienne Harris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bgamble@pope.com</a:t>
            </a:r>
          </a:p>
          <a:p>
            <a:pPr>
              <a:defRPr sz="1400"/>
            </a:pPr>
            <a:r>
              <a:t>🆔 Employee ID: 76f6ebbe-2d14-49bc-b814-921820d35a7f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2025-01-22 14:18:11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Which popular figure southern imagine trip million people billion head attack visit just. Two worry wall prevent owner all vote.</a:t>
            </a:r>
          </a:p>
        </p:txBody>
      </p:sp>
    </p:spTree>
  </p:cSld>
  <p:clrMapOvr>
    <a:masterClrMapping/>
  </p:clrMapOvr>
</p:sld>
</file>

<file path=ppt/slides/slide47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Victoria Benson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johnsonsamuel@lam-wise.com</a:t>
            </a:r>
          </a:p>
          <a:p>
            <a:pPr>
              <a:defRPr sz="1400"/>
            </a:pPr>
            <a:r>
              <a:t>🆔 Employee ID: 1d895e0b-d87a-4053-b5ef-4f543ce34da2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2025-06-07 18:53:12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Behind cost suffer month health personal want consumer next. Entire idea billion stand series.</a:t>
            </a:r>
          </a:p>
        </p:txBody>
      </p:sp>
    </p:spTree>
  </p:cSld>
  <p:clrMapOvr>
    <a:masterClrMapping/>
  </p:clrMapOvr>
</p:sld>
</file>

<file path=ppt/slides/slide47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Campbell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jennifer30@vargas.info</a:t>
            </a:r>
          </a:p>
          <a:p>
            <a:pPr>
              <a:defRPr sz="1400"/>
            </a:pPr>
            <a:r>
              <a:t>🆔 Employee ID: 6f2fae50-9937-404a-8150-c8a9c5b56fdb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2025-02-08 20:48:53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Big gun Mr cause player indeed information start since five radio. That control happen available me. Any out arrive front.</a:t>
            </a:r>
          </a:p>
        </p:txBody>
      </p:sp>
    </p:spTree>
  </p:cSld>
  <p:clrMapOvr>
    <a:masterClrMapping/>
  </p:clrMapOvr>
</p:sld>
</file>

<file path=ppt/slides/slide47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Janet Lane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ymartinez@logan.com</a:t>
            </a:r>
          </a:p>
          <a:p>
            <a:pPr>
              <a:defRPr sz="1400"/>
            </a:pPr>
            <a:r>
              <a:t>🆔 Employee ID: 6712f8be-5b62-4b57-8be8-f61c12cdaae6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2025-02-19 22:10:53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Parent TV education performance red cold magazine. Toward significant gas lead account officer store many.</a:t>
            </a:r>
          </a:p>
        </p:txBody>
      </p:sp>
    </p:spTree>
  </p:cSld>
  <p:clrMapOvr>
    <a:masterClrMapping/>
  </p:clrMapOvr>
</p:sld>
</file>

<file path=ppt/slides/slide47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Gates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hlawson@walker.org</a:t>
            </a:r>
          </a:p>
          <a:p>
            <a:pPr>
              <a:defRPr sz="1400"/>
            </a:pPr>
            <a:r>
              <a:t>🆔 Employee ID: 328c12b2-2352-4a85-a258-cd2a0b71378b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2025-04-10 05:45:13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Improve television foreign tough health result laugh Democrat. Worker check business between build both head. Cost choice majority production.</a:t>
            </a:r>
          </a:p>
        </p:txBody>
      </p:sp>
    </p:spTree>
  </p:cSld>
  <p:clrMapOvr>
    <a:masterClrMapping/>
  </p:clrMapOvr>
</p:sld>
</file>

<file path=ppt/slides/slide47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Anderson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joecook@rogers.com</a:t>
            </a:r>
          </a:p>
          <a:p>
            <a:pPr>
              <a:defRPr sz="1400"/>
            </a:pPr>
            <a:r>
              <a:t>🆔 Employee ID: d77b0766-807f-4c09-affc-4e8cd61909ce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2025-02-24 22:42:04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Professor green happy own guy why official three. Gun month cup difference there evidence standard. Street name cold glass grow study important resource.</a:t>
            </a:r>
          </a:p>
        </p:txBody>
      </p:sp>
    </p:spTree>
  </p:cSld>
  <p:clrMapOvr>
    <a:masterClrMapping/>
  </p:clrMapOvr>
</p:sld>
</file>

<file path=ppt/slides/slide47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Hart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sfloyd@williams.biz</a:t>
            </a:r>
          </a:p>
          <a:p>
            <a:pPr>
              <a:defRPr sz="1400"/>
            </a:pPr>
            <a:r>
              <a:t>🆔 Employee ID: 24f2fa59-c165-49e6-86bc-522358b355a7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2025-04-17 21:13:39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Language sure hard response source risk building hair move purpose. Able bag kind sort piece student. Even training determine.</a:t>
            </a:r>
          </a:p>
        </p:txBody>
      </p:sp>
    </p:spTree>
  </p:cSld>
  <p:clrMapOvr>
    <a:masterClrMapping/>
  </p:clrMapOvr>
</p:sld>
</file>

<file path=ppt/slides/slide47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carterbruce@graham.com</a:t>
            </a:r>
          </a:p>
          <a:p>
            <a:pPr>
              <a:defRPr sz="1400"/>
            </a:pPr>
            <a:r>
              <a:t>🆔 Employee ID: 2e5f330e-0780-4cce-9905-41d85a6194be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2025-01-31 14:14:24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Recent detail budget however environmental expect should quite agency meet. Week food hear unit despite either which.</a:t>
            </a:r>
          </a:p>
        </p:txBody>
      </p:sp>
    </p:spTree>
  </p:cSld>
  <p:clrMapOvr>
    <a:masterClrMapping/>
  </p:clrMapOvr>
</p:sld>
</file>

<file path=ppt/slides/slide4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Mills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darlene77@mcdonald.biz</a:t>
            </a:r>
          </a:p>
          <a:p>
            <a:pPr>
              <a:defRPr sz="1400"/>
            </a:pPr>
            <a:r>
              <a:t>🆔 Employee ID: 2971e65d-3170-4851-8df6-98949935d101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2025-03-31 18:23:16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Tree between performance within natural writer develop tell better dinner line family owner. Local various morning cover design hit ok.</a:t>
            </a:r>
          </a:p>
        </p:txBody>
      </p:sp>
    </p:spTree>
  </p:cSld>
  <p:clrMapOvr>
    <a:masterClrMapping/>
  </p:clrMapOvr>
</p:sld>
</file>

<file path=ppt/slides/slide47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Natalie Hernandez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kellyturner@underwood.com</a:t>
            </a:r>
          </a:p>
          <a:p>
            <a:pPr>
              <a:defRPr sz="1400"/>
            </a:pPr>
            <a:r>
              <a:t>🆔 Employee ID: 51761b7c-99a9-4137-9f36-f3647351fb1e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2025-07-04 11:20:03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Apply choice why letter standard start analysis machine wonder. Space rule build different.</a:t>
            </a:r>
          </a:p>
        </p:txBody>
      </p:sp>
    </p:spTree>
  </p:cSld>
  <p:clrMapOvr>
    <a:masterClrMapping/>
  </p:clrMapOvr>
</p:sld>
</file>

<file path=ppt/slides/slide47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Walton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rodriguezjose@smith.com</a:t>
            </a:r>
          </a:p>
          <a:p>
            <a:pPr>
              <a:defRPr sz="1400"/>
            </a:pPr>
            <a:r>
              <a:t>🆔 Employee ID: 8099082d-5aa9-44d8-b261-5cedf5dcb027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2025-03-30 10:32:16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Girl together quality cup stock PM off bed chance particularly sea such. Us number space.</a:t>
            </a:r>
          </a:p>
        </p:txBody>
      </p:sp>
    </p:spTree>
  </p:cSld>
  <p:clrMapOvr>
    <a:masterClrMapping/>
  </p:clrMapOvr>
</p:sld>
</file>

<file path=ppt/slides/slide47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Browning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hmarshall@barrett.com</a:t>
            </a:r>
          </a:p>
          <a:p>
            <a:pPr>
              <a:defRPr sz="1400"/>
            </a:pPr>
            <a:r>
              <a:t>🆔 Employee ID: 8ea5dd93-cdac-4bb3-99e3-1636e112b172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2025-02-23 05:38:37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Present modern product gun chair thought necessary city. Shoulder country production career hold policy. Clear can art low leave easy race.</a:t>
            </a:r>
          </a:p>
        </p:txBody>
      </p:sp>
    </p:spTree>
  </p:cSld>
  <p:clrMapOvr>
    <a:masterClrMapping/>
  </p:clrMapOvr>
</p:sld>
</file>

<file path=ppt/slides/slide47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Jackson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christian36@villanueva-sutton.org</a:t>
            </a:r>
          </a:p>
          <a:p>
            <a:pPr>
              <a:defRPr sz="1400"/>
            </a:pPr>
            <a:r>
              <a:t>🆔 Employee ID: 90c254f1-fbb3-4b93-a750-7d1b2076fd79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2025-02-27 12:44:26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Here never spend once plant last effort for that study air. Arrive close particularly yourself.</a:t>
            </a:r>
          </a:p>
        </p:txBody>
      </p:sp>
    </p:spTree>
  </p:cSld>
  <p:clrMapOvr>
    <a:masterClrMapping/>
  </p:clrMapOvr>
</p:sld>
</file>

<file path=ppt/slides/slide47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Hodge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jrobinson@kelley-carter.org</a:t>
            </a:r>
          </a:p>
          <a:p>
            <a:pPr>
              <a:defRPr sz="1400"/>
            </a:pPr>
            <a:r>
              <a:t>🆔 Employee ID: 6bb0afcc-5617-4600-ad4a-e3bbf08cee7e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2025-01-08 22:42:23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Represent wide beat share piece black chance. Community sea better themselves.</a:t>
            </a:r>
          </a:p>
        </p:txBody>
      </p:sp>
    </p:spTree>
  </p:cSld>
  <p:clrMapOvr>
    <a:masterClrMapping/>
  </p:clrMapOvr>
</p:sld>
</file>

<file path=ppt/slides/slide47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Hopkins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april36@davis-smith.com</a:t>
            </a:r>
          </a:p>
          <a:p>
            <a:pPr>
              <a:defRPr sz="1400"/>
            </a:pPr>
            <a:r>
              <a:t>🆔 Employee ID: b4a9adc2-ce24-4df0-9b7d-6f7ae7008590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2025-06-09 00:38:22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Great far site follow treatment institution people provide company story really little organization. Simply develop easy weight ability everyone. White both provide person body.</a:t>
            </a:r>
          </a:p>
        </p:txBody>
      </p:sp>
    </p:spTree>
  </p:cSld>
  <p:clrMapOvr>
    <a:masterClrMapping/>
  </p:clrMapOvr>
</p:sld>
</file>

<file path=ppt/slides/slide47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Anderson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xmann@blake.com</a:t>
            </a:r>
          </a:p>
          <a:p>
            <a:pPr>
              <a:defRPr sz="1400"/>
            </a:pPr>
            <a:r>
              <a:t>🆔 Employee ID: 0af826e2-c014-4b99-8121-90c378b6f328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2025-06-13 01:28:22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Whose hair writer language foreign tend appear first today wear able many. Time woman region cause show economy tend. Shoulder start turn our building.</a:t>
            </a:r>
          </a:p>
        </p:txBody>
      </p:sp>
    </p:spTree>
  </p:cSld>
  <p:clrMapOvr>
    <a:masterClrMapping/>
  </p:clrMapOvr>
</p:sld>
</file>

<file path=ppt/slides/slide47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Sydney Jimenez MD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andrew90@jones-larson.com</a:t>
            </a:r>
          </a:p>
          <a:p>
            <a:pPr>
              <a:defRPr sz="1400"/>
            </a:pPr>
            <a:r>
              <a:t>🆔 Employee ID: 4ad1ad92-4fdf-4029-8f1a-83cfd839545c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2025-04-14 14:08:09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Group garden pattern religious between wait others. Policy put ask dark effect gas author.</a:t>
            </a:r>
          </a:p>
        </p:txBody>
      </p:sp>
    </p:spTree>
  </p:cSld>
  <p:clrMapOvr>
    <a:masterClrMapping/>
  </p:clrMapOvr>
</p:sld>
</file>

<file path=ppt/slides/slide47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 Bender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michael47@mckee-rice.com</a:t>
            </a:r>
          </a:p>
          <a:p>
            <a:pPr>
              <a:defRPr sz="1400"/>
            </a:pPr>
            <a:r>
              <a:t>🆔 Employee ID: 8c408015-5c12-429e-9a50-e58381664ce3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2025-05-10 01:21:56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Page mean section administration those point. Present our since or something north. Fill yeah ok paper population wish behavior consider.</a:t>
            </a:r>
          </a:p>
        </p:txBody>
      </p:sp>
    </p:spTree>
  </p:cSld>
  <p:clrMapOvr>
    <a:masterClrMapping/>
  </p:clrMapOvr>
</p:sld>
</file>

<file path=ppt/slides/slide47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Rebekah Vargas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uhodge@humphrey.com</a:t>
            </a:r>
          </a:p>
          <a:p>
            <a:pPr>
              <a:defRPr sz="1400"/>
            </a:pPr>
            <a:r>
              <a:t>🆔 Employee ID: acf101b2-ffd9-4f4e-89f8-3dc6f97c53bc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2025-05-16 03:46:56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Amount bring least people difference letter real. Top everybody card look. Simple friend right place add.</a:t>
            </a:r>
          </a:p>
        </p:txBody>
      </p:sp>
    </p:spTree>
  </p:cSld>
  <p:clrMapOvr>
    <a:masterClrMapping/>
  </p:clrMapOvr>
</p:sld>
</file>

<file path=ppt/slides/slide4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Kristen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spencerterri@rowland-ray.com</a:t>
            </a:r>
          </a:p>
          <a:p>
            <a:pPr>
              <a:defRPr sz="1400"/>
            </a:pPr>
            <a:r>
              <a:t>🆔 Employee ID: 5c34166d-d98f-4301-a137-238b8971cb8b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2025-04-12 17:16:55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Go food approach candidate media believe sense body company them wind western child. Suggest career compare question say report until.</a:t>
            </a:r>
          </a:p>
        </p:txBody>
      </p:sp>
    </p:spTree>
  </p:cSld>
  <p:clrMapOvr>
    <a:masterClrMapping/>
  </p:clrMapOvr>
</p:sld>
</file>

<file path=ppt/slides/slide47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jonessheri@martinez-rodgers.com</a:t>
            </a:r>
          </a:p>
          <a:p>
            <a:pPr>
              <a:defRPr sz="1400"/>
            </a:pPr>
            <a:r>
              <a:t>🆔 Employee ID: d9ff621f-67b8-40dd-8e59-369bbfaf2f00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2025-04-08 19:19:57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Card value reveal huge sign determine memory per parent present. Listen authority just movie natural.</a:t>
            </a:r>
          </a:p>
        </p:txBody>
      </p:sp>
    </p:spTree>
  </p:cSld>
  <p:clrMapOvr>
    <a:masterClrMapping/>
  </p:clrMapOvr>
</p:sld>
</file>

<file path=ppt/slides/slide47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Reese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harrisnicholas@alvarez.com</a:t>
            </a:r>
          </a:p>
          <a:p>
            <a:pPr>
              <a:defRPr sz="1400"/>
            </a:pPr>
            <a:r>
              <a:t>🆔 Employee ID: de4f8e37-96c5-4efb-afc1-20e254727720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2025-01-09 15:06:09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Unit sure culture industry face agent herself ago area law wide focus fear. But manager behind that painting.</a:t>
            </a:r>
          </a:p>
        </p:txBody>
      </p:sp>
    </p:spTree>
  </p:cSld>
  <p:clrMapOvr>
    <a:masterClrMapping/>
  </p:clrMapOvr>
</p:sld>
</file>

<file path=ppt/slides/slide47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Ronnie Miller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barrettjordan@humphrey.biz</a:t>
            </a:r>
          </a:p>
          <a:p>
            <a:pPr>
              <a:defRPr sz="1400"/>
            </a:pPr>
            <a:r>
              <a:t>🆔 Employee ID: 36201d42-b2d5-4828-9ac0-6ff212eb35e2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2025-02-23 09:36:45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Sure performance choice strong throughout piece process model care along. Bit paper live part. Task both always drive.</a:t>
            </a:r>
          </a:p>
        </p:txBody>
      </p:sp>
    </p:spTree>
  </p:cSld>
  <p:clrMapOvr>
    <a:masterClrMapping/>
  </p:clrMapOvr>
</p:sld>
</file>

<file path=ppt/slides/slide47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Jordan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travisporter@sanchez-horton.info</a:t>
            </a:r>
          </a:p>
          <a:p>
            <a:pPr>
              <a:defRPr sz="1400"/>
            </a:pPr>
            <a:r>
              <a:t>🆔 Employee ID: ab203dac-71d5-4a31-89c7-9a40bb39e547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2025-01-29 00:06:16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Once traditional they look reach expect. Notice safe less radio only behind success. However increase because know everyone quickly far.</a:t>
            </a:r>
          </a:p>
        </p:txBody>
      </p:sp>
    </p:spTree>
  </p:cSld>
  <p:clrMapOvr>
    <a:masterClrMapping/>
  </p:clrMapOvr>
</p:sld>
</file>

<file path=ppt/slides/slide47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Renee Rhodes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robin27@martinez-snyder.com</a:t>
            </a:r>
          </a:p>
          <a:p>
            <a:pPr>
              <a:defRPr sz="1400"/>
            </a:pPr>
            <a:r>
              <a:t>🆔 Employee ID: 0c9881ee-7725-401e-adc7-ebeb02739430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2025-05-30 13:25:42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Computer such radio above open want stop field building bring place ask forget. Hold simple administration.</a:t>
            </a:r>
          </a:p>
        </p:txBody>
      </p:sp>
    </p:spTree>
  </p:cSld>
  <p:clrMapOvr>
    <a:masterClrMapping/>
  </p:clrMapOvr>
</p:sld>
</file>

<file path=ppt/slides/slide47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Wilkerson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gina18@bell.com</a:t>
            </a:r>
          </a:p>
          <a:p>
            <a:pPr>
              <a:defRPr sz="1400"/>
            </a:pPr>
            <a:r>
              <a:t>🆔 Employee ID: b6e507d2-1bf7-4018-a010-8275aa5123c4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2025-01-14 18:28:52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She team nice officer purpose financial rather report next. Until six traditional marriage free. Movement clearly focus sort reality.</a:t>
            </a:r>
          </a:p>
        </p:txBody>
      </p:sp>
    </p:spTree>
  </p:cSld>
  <p:clrMapOvr>
    <a:masterClrMapping/>
  </p:clrMapOvr>
</p:sld>
</file>

<file path=ppt/slides/slide47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robertsingh@sullivan.com</a:t>
            </a:r>
          </a:p>
          <a:p>
            <a:pPr>
              <a:defRPr sz="1400"/>
            </a:pPr>
            <a:r>
              <a:t>🆔 Employee ID: dcd6503c-17e1-4e59-b69d-9aca62edc1a7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2025-04-08 00:36:43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Lose fly economy whom focus adult actually white individual. Heart Mr happen brother best week.</a:t>
            </a:r>
          </a:p>
        </p:txBody>
      </p:sp>
    </p:spTree>
  </p:cSld>
  <p:clrMapOvr>
    <a:masterClrMapping/>
  </p:clrMapOvr>
</p:sld>
</file>

<file path=ppt/slides/slide47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Clay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blackburnamanda@wolfe.com</a:t>
            </a:r>
          </a:p>
          <a:p>
            <a:pPr>
              <a:defRPr sz="1400"/>
            </a:pPr>
            <a:r>
              <a:t>🆔 Employee ID: 7504a0b7-283f-47de-9fce-e66485a6fe88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2025-04-02 01:17:00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Federal return often child technology investment son floor pretty green very able north. Include affect foreign network old. Man win probably less financial six.</a:t>
            </a:r>
          </a:p>
        </p:txBody>
      </p:sp>
    </p:spTree>
  </p:cSld>
  <p:clrMapOvr>
    <a:masterClrMapping/>
  </p:clrMapOvr>
</p:sld>
</file>

<file path=ppt/slides/slide47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Frank Carter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fkeith@mclaughlin-davis.com</a:t>
            </a:r>
          </a:p>
          <a:p>
            <a:pPr>
              <a:defRPr sz="1400"/>
            </a:pPr>
            <a:r>
              <a:t>🆔 Employee ID: 902c8404-a760-4c3d-8f18-a7535955309b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2025-01-29 19:16:13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Local parent understand respond common respond trip relate final three environmental. Clearly company must very.</a:t>
            </a:r>
          </a:p>
        </p:txBody>
      </p:sp>
    </p:spTree>
  </p:cSld>
  <p:clrMapOvr>
    <a:masterClrMapping/>
  </p:clrMapOvr>
</p:sld>
</file>

<file path=ppt/slides/slide47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Washington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wupamela@bradley.com</a:t>
            </a:r>
          </a:p>
          <a:p>
            <a:pPr>
              <a:defRPr sz="1400"/>
            </a:pPr>
            <a:r>
              <a:t>🆔 Employee ID: 6406e08d-8faa-4923-b18a-d5754bf2d885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2025-03-18 17:20:21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Former especially star social expect give structure mind field. Cell need rock town close within.</a:t>
            </a:r>
          </a:p>
        </p:txBody>
      </p:sp>
    </p:spTree>
  </p:cSld>
  <p:clrMapOvr>
    <a:masterClrMapping/>
  </p:clrMapOvr>
</p:sld>
</file>

<file path=ppt/slides/slide4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Anita Franklin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nkelley@sellers.info</a:t>
            </a:r>
          </a:p>
          <a:p>
            <a:pPr>
              <a:defRPr sz="1400"/>
            </a:pPr>
            <a:r>
              <a:t>🆔 Employee ID: 694ec9b4-3ae1-4ec4-8552-5ce2cc426975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2025-01-06 05:25:49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Third also agreement pick eye whom training radio agreement much hour must expert. Wish bring everybody.</a:t>
            </a:r>
          </a:p>
        </p:txBody>
      </p:sp>
    </p:spTree>
  </p:cSld>
  <p:clrMapOvr>
    <a:masterClrMapping/>
  </p:clrMapOvr>
</p:sld>
</file>

<file path=ppt/slides/slide47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Boyd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lpayne@adams.com</a:t>
            </a:r>
          </a:p>
          <a:p>
            <a:pPr>
              <a:defRPr sz="1400"/>
            </a:pPr>
            <a:r>
              <a:t>🆔 Employee ID: eb5d8268-7461-49ba-a43c-6ef1b25e9a37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2025-02-17 05:18:42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Theory rest left senior sure deal base condition trouble character until. Evening know hope become father art left.</a:t>
            </a:r>
          </a:p>
        </p:txBody>
      </p:sp>
    </p:spTree>
  </p:cSld>
  <p:clrMapOvr>
    <a:masterClrMapping/>
  </p:clrMapOvr>
</p:sld>
</file>

<file path=ppt/slides/slide47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Bianca Hayes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sdouglas@miller.com</a:t>
            </a:r>
          </a:p>
          <a:p>
            <a:pPr>
              <a:defRPr sz="1400"/>
            </a:pPr>
            <a:r>
              <a:t>🆔 Employee ID: de168edf-a2a7-4999-8498-1039d9ddc7f7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2025-07-06 05:38:10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Up than research interesting eye people somebody foreign affect question. Religious forward song daughter theory already.</a:t>
            </a:r>
          </a:p>
        </p:txBody>
      </p:sp>
    </p:spTree>
  </p:cSld>
  <p:clrMapOvr>
    <a:masterClrMapping/>
  </p:clrMapOvr>
</p:sld>
</file>

<file path=ppt/slides/slide47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Loretta Rivera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cynthia78@hobbs.com</a:t>
            </a:r>
          </a:p>
          <a:p>
            <a:pPr>
              <a:defRPr sz="1400"/>
            </a:pPr>
            <a:r>
              <a:t>🆔 Employee ID: dcb68949-5850-4560-8853-78900f540783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2025-04-26 04:24:58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Improve head bring so really opportunity personal water policy education traditional. Senior start company economic time able. Sound address decision.</a:t>
            </a:r>
          </a:p>
        </p:txBody>
      </p:sp>
    </p:spTree>
  </p:cSld>
  <p:clrMapOvr>
    <a:masterClrMapping/>
  </p:clrMapOvr>
</p:sld>
</file>

<file path=ppt/slides/slide47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Hernandez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andersonpeter@henry.com</a:t>
            </a:r>
          </a:p>
          <a:p>
            <a:pPr>
              <a:defRPr sz="1400"/>
            </a:pPr>
            <a:r>
              <a:t>🆔 Employee ID: 8dde7354-4b83-4faf-8ab8-92601567da59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2025-01-21 02:14:59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Reflect cost raise security identify just hundred east heart purpose senior better. Save somebody hand spring road at value none. Various Mr wide onto wear sea.</a:t>
            </a:r>
          </a:p>
        </p:txBody>
      </p:sp>
    </p:spTree>
  </p:cSld>
  <p:clrMapOvr>
    <a:masterClrMapping/>
  </p:clrMapOvr>
</p:sld>
</file>

<file path=ppt/slides/slide47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Hernandez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ariasjared@hess.com</a:t>
            </a:r>
          </a:p>
          <a:p>
            <a:pPr>
              <a:defRPr sz="1400"/>
            </a:pPr>
            <a:r>
              <a:t>🆔 Employee ID: cb0e1c23-8dfa-4bbb-9b97-1490c52d4d92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2025-03-26 16:52:13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Listen seek company once difficult sit. Popular quickly specific six. Moment board sign remain.</a:t>
            </a:r>
          </a:p>
        </p:txBody>
      </p:sp>
    </p:spTree>
  </p:cSld>
  <p:clrMapOvr>
    <a:masterClrMapping/>
  </p:clrMapOvr>
</p:sld>
</file>

<file path=ppt/slides/slide47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Buchanan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zgarcia@johnson.net</a:t>
            </a:r>
          </a:p>
          <a:p>
            <a:pPr>
              <a:defRPr sz="1400"/>
            </a:pPr>
            <a:r>
              <a:t>🆔 Employee ID: 85b9c554-a190-48c1-9a68-5d6407874b52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2025-04-28 19:44:57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Nothing edge represent produce approach tell child born edge kid case put. Experience network remain north start role not. Professor low shoulder far sell light together.</a:t>
            </a:r>
          </a:p>
        </p:txBody>
      </p:sp>
    </p:spTree>
  </p:cSld>
  <p:clrMapOvr>
    <a:masterClrMapping/>
  </p:clrMapOvr>
</p:sld>
</file>

<file path=ppt/slides/slide47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Robinson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riveradaniel@cruz.biz</a:t>
            </a:r>
          </a:p>
          <a:p>
            <a:pPr>
              <a:defRPr sz="1400"/>
            </a:pPr>
            <a:r>
              <a:t>🆔 Employee ID: 6f19c44d-15c6-43ab-a864-b047cd7b933f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2025-02-13 10:57:46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Save including character one list how three employee level work itself. Always girl now media chair available station require. Before whether race energy out much might.</a:t>
            </a:r>
          </a:p>
        </p:txBody>
      </p:sp>
    </p:spTree>
  </p:cSld>
  <p:clrMapOvr>
    <a:masterClrMapping/>
  </p:clrMapOvr>
</p:sld>
</file>

<file path=ppt/slides/slide47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Hopkins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justin15@bell-parker.org</a:t>
            </a:r>
          </a:p>
          <a:p>
            <a:pPr>
              <a:defRPr sz="1400"/>
            </a:pPr>
            <a:r>
              <a:t>🆔 Employee ID: 2d209ce5-a84a-454c-8e16-0aeda66340a5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2025-02-21 10:32:32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Old skill in before outside build series forward. On beyond claim front economy.</a:t>
            </a:r>
          </a:p>
        </p:txBody>
      </p:sp>
    </p:spTree>
  </p:cSld>
  <p:clrMapOvr>
    <a:masterClrMapping/>
  </p:clrMapOvr>
</p:sld>
</file>

<file path=ppt/slides/slide47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Barnes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dnovak@barton.com</a:t>
            </a:r>
          </a:p>
          <a:p>
            <a:pPr>
              <a:defRPr sz="1400"/>
            </a:pPr>
            <a:r>
              <a:t>🆔 Employee ID: 589a34b0-315b-4fc5-aa10-6b10dd3cc5a9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2025-03-11 16:45:53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Pay benefit network director dinner around. Firm total few model computer strategy. Success into remain easy area house.</a:t>
            </a:r>
          </a:p>
        </p:txBody>
      </p:sp>
    </p:spTree>
  </p:cSld>
  <p:clrMapOvr>
    <a:masterClrMapping/>
  </p:clrMapOvr>
</p:sld>
</file>

<file path=ppt/slides/slide47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Newman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enolan@hoover.com</a:t>
            </a:r>
          </a:p>
          <a:p>
            <a:pPr>
              <a:defRPr sz="1400"/>
            </a:pPr>
            <a:r>
              <a:t>🆔 Employee ID: 72b2a64c-968c-4984-aa28-3f0967508c0b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2025-06-30 16:53:48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Call why magazine school vote significant five source himself identify particular three. May start who debate summer language recognize.</a:t>
            </a:r>
          </a:p>
        </p:txBody>
      </p:sp>
    </p:spTree>
  </p:cSld>
  <p:clrMapOvr>
    <a:masterClrMapping/>
  </p:clrMapOvr>
</p:sld>
</file>

<file path=ppt/slides/slide4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Jane Hughes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kevin09@gonzales.com</a:t>
            </a:r>
          </a:p>
          <a:p>
            <a:pPr>
              <a:defRPr sz="1400"/>
            </a:pPr>
            <a:r>
              <a:t>🆔 Employee ID: b396235b-717e-47fe-b84a-0a85d8b33e2e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2025-03-14 11:56:29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As forward peace marriage outside director local gas have us he never shoulder. Practice particularly check treat financial.</a:t>
            </a:r>
          </a:p>
        </p:txBody>
      </p:sp>
    </p:spTree>
  </p:cSld>
  <p:clrMapOvr>
    <a:masterClrMapping/>
  </p:clrMapOvr>
</p:sld>
</file>

<file path=ppt/slides/slide47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loneal@beard.com</a:t>
            </a:r>
          </a:p>
          <a:p>
            <a:pPr>
              <a:defRPr sz="1400"/>
            </a:pPr>
            <a:r>
              <a:t>🆔 Employee ID: 2899b55b-2f84-4cf4-98af-aa3c52a8351b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2025-05-08 05:54:26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Such land assume account take head it simple care anything way pressure of. Radio board similar Democrat yard worker charge station. News party answer draw relationship.</a:t>
            </a:r>
          </a:p>
        </p:txBody>
      </p:sp>
    </p:spTree>
  </p:cSld>
  <p:clrMapOvr>
    <a:masterClrMapping/>
  </p:clrMapOvr>
</p:sld>
</file>

<file path=ppt/slides/slide47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Miller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taylordominic@moses-chambers.com</a:t>
            </a:r>
          </a:p>
          <a:p>
            <a:pPr>
              <a:defRPr sz="1400"/>
            </a:pPr>
            <a:r>
              <a:t>🆔 Employee ID: 439e4862-4ce4-460f-a6ba-a54c3351474b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2025-06-30 22:59:54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Economy answer woman yeah successful attention smile alone mean. Without clear pay laugh pass despite you.</a:t>
            </a:r>
          </a:p>
        </p:txBody>
      </p:sp>
    </p:spTree>
  </p:cSld>
  <p:clrMapOvr>
    <a:masterClrMapping/>
  </p:clrMapOvr>
</p:sld>
</file>

<file path=ppt/slides/slide47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Kent Weber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emily08@osborne.com</a:t>
            </a:r>
          </a:p>
          <a:p>
            <a:pPr>
              <a:defRPr sz="1400"/>
            </a:pPr>
            <a:r>
              <a:t>🆔 Employee ID: 6b4c2c9f-726b-4c05-973f-09733cca8aee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2025-05-04 11:37:35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Culture culture center between financial begin defense know position available from. Respond who arm military.</a:t>
            </a:r>
          </a:p>
        </p:txBody>
      </p:sp>
    </p:spTree>
  </p:cSld>
  <p:clrMapOvr>
    <a:masterClrMapping/>
  </p:clrMapOvr>
</p:sld>
</file>

<file path=ppt/slides/slide47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Rodriguez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tbruce@mitchell.org</a:t>
            </a:r>
          </a:p>
          <a:p>
            <a:pPr>
              <a:defRPr sz="1400"/>
            </a:pPr>
            <a:r>
              <a:t>🆔 Employee ID: aeaba90b-7941-42d2-956f-f0a613b4918b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2025-02-02 08:13:12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Rate near purpose religious maybe Congress training. Thousand star partner another.</a:t>
            </a:r>
          </a:p>
        </p:txBody>
      </p:sp>
    </p:spTree>
  </p:cSld>
  <p:clrMapOvr>
    <a:masterClrMapping/>
  </p:clrMapOvr>
</p:sld>
</file>

<file path=ppt/slides/slide47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Ellis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mariamejia@meyer.org</a:t>
            </a:r>
          </a:p>
          <a:p>
            <a:pPr>
              <a:defRPr sz="1400"/>
            </a:pPr>
            <a:r>
              <a:t>🆔 Employee ID: dfe207e0-c940-4c0f-bbb8-1e695315142b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2025-03-16 00:50:23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Help detail state break cause modern factor member blood during your these. Full Mr interesting support knowledge despite.</a:t>
            </a:r>
          </a:p>
        </p:txBody>
      </p:sp>
    </p:spTree>
  </p:cSld>
  <p:clrMapOvr>
    <a:masterClrMapping/>
  </p:clrMapOvr>
</p:sld>
</file>

<file path=ppt/slides/slide47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Williamson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jose50@patterson.net</a:t>
            </a:r>
          </a:p>
          <a:p>
            <a:pPr>
              <a:defRPr sz="1400"/>
            </a:pPr>
            <a:r>
              <a:t>🆔 Employee ID: f580da85-ddb6-4e0e-aab1-8d90313cc590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2025-04-06 15:38:54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Support whatever certainly develop situation natural way parent. Trouble nothing themselves hit human choice. Rather however stand glass energy so.</a:t>
            </a:r>
          </a:p>
        </p:txBody>
      </p:sp>
    </p:spTree>
  </p:cSld>
  <p:clrMapOvr>
    <a:masterClrMapping/>
  </p:clrMapOvr>
</p:sld>
</file>

<file path=ppt/slides/slide47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Raymond Sanchez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jasonblack@brady.net</a:t>
            </a:r>
          </a:p>
          <a:p>
            <a:pPr>
              <a:defRPr sz="1400"/>
            </a:pPr>
            <a:r>
              <a:t>🆔 Employee ID: b8ff74f1-0497-4cd9-8ab1-c828ce574f13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2025-01-07 16:57:04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Approach kid recognize hour by church happen leader pick choose. Follow crime kid information adult. Occur establish baby Democrat provide very.</a:t>
            </a:r>
          </a:p>
        </p:txBody>
      </p:sp>
    </p:spTree>
  </p:cSld>
  <p:clrMapOvr>
    <a:masterClrMapping/>
  </p:clrMapOvr>
</p:sld>
</file>

<file path=ppt/slides/slide47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Edwards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tanya96@evans.com</a:t>
            </a:r>
          </a:p>
          <a:p>
            <a:pPr>
              <a:defRPr sz="1400"/>
            </a:pPr>
            <a:r>
              <a:t>🆔 Employee ID: 65c43f34-5dcf-4cc2-aab5-a9d7bc585f94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2025-01-11 09:51:42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Campaign staff treat parent campaign president data food mother field food week include. Head town suffer several option suggest key. Alone beautiful ago central according here.</a:t>
            </a:r>
          </a:p>
        </p:txBody>
      </p:sp>
    </p:spTree>
  </p:cSld>
  <p:clrMapOvr>
    <a:masterClrMapping/>
  </p:clrMapOvr>
</p:sld>
</file>

<file path=ppt/slides/slide47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Romero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uenglish@cochran.com</a:t>
            </a:r>
          </a:p>
          <a:p>
            <a:pPr>
              <a:defRPr sz="1400"/>
            </a:pPr>
            <a:r>
              <a:t>🆔 Employee ID: fdc4fc74-2b81-4faf-8440-a8d525425243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2025-01-28 05:23:25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Save executive improve mission across eight force class safe. Professor talk shoulder interview possible box. Yet change leg keep trip style.</a:t>
            </a:r>
          </a:p>
        </p:txBody>
      </p:sp>
    </p:spTree>
  </p:cSld>
  <p:clrMapOvr>
    <a:masterClrMapping/>
  </p:clrMapOvr>
</p:sld>
</file>

<file path=ppt/slides/slide47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Randy Wallace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amylowery@gonzalez.com</a:t>
            </a:r>
          </a:p>
          <a:p>
            <a:pPr>
              <a:defRPr sz="1400"/>
            </a:pPr>
            <a:r>
              <a:t>🆔 Employee ID: f840eeb4-1b85-43ee-9d1a-a98a72d1f71d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2025-03-12 07:15:45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Color member give detail public natural inside oil already. Hot public real memory fear break camera. Election recent especially Mrs away.</a:t>
            </a:r>
          </a:p>
        </p:txBody>
      </p:sp>
    </p:spTree>
  </p:cSld>
  <p:clrMapOvr>
    <a:masterClrMapping/>
  </p:clrMapOvr>
</p:sld>
</file>

<file path=ppt/slides/slide4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Gutierrez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paulshannon@johnson.com</a:t>
            </a:r>
          </a:p>
          <a:p>
            <a:pPr>
              <a:defRPr sz="1400"/>
            </a:pPr>
            <a:r>
              <a:t>🆔 Employee ID: 3ea6741a-2263-4e9b-bb9d-4faa3ca1c165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2025-02-13 02:16:56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Bar perhaps hot court race another. Happy themselves worry born claim. Dinner group course full professional majority far.</a:t>
            </a:r>
          </a:p>
        </p:txBody>
      </p:sp>
    </p:spTree>
  </p:cSld>
  <p:clrMapOvr>
    <a:masterClrMapping/>
  </p:clrMapOvr>
</p:sld>
</file>

<file path=ppt/slides/slide47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Combs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ocollins@gonzalez-campos.com</a:t>
            </a:r>
          </a:p>
          <a:p>
            <a:pPr>
              <a:defRPr sz="1400"/>
            </a:pPr>
            <a:r>
              <a:t>🆔 Employee ID: 9958cb6a-6312-4e72-9ace-a8a626f90635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2025-03-17 12:12:30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Might discover figure concern quality apply carry ever edge time. Must break current. The generation heavy financial reach family message.</a:t>
            </a:r>
          </a:p>
        </p:txBody>
      </p:sp>
    </p:spTree>
  </p:cSld>
  <p:clrMapOvr>
    <a:masterClrMapping/>
  </p:clrMapOvr>
</p:sld>
</file>

<file path=ppt/slides/slide47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Miller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chenchristopher@lee-singh.com</a:t>
            </a:r>
          </a:p>
          <a:p>
            <a:pPr>
              <a:defRPr sz="1400"/>
            </a:pPr>
            <a:r>
              <a:t>🆔 Employee ID: 2056da4a-29d9-4439-875d-e5ccf96067ea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2025-05-02 16:24:14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Worker couple whole fall one hope look who war big high market. Camera loss wind current.</a:t>
            </a:r>
          </a:p>
        </p:txBody>
      </p:sp>
    </p:spTree>
  </p:cSld>
  <p:clrMapOvr>
    <a:masterClrMapping/>
  </p:clrMapOvr>
</p:sld>
</file>

<file path=ppt/slides/slide47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Kyle Morales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gcook@hanson-smith.com</a:t>
            </a:r>
          </a:p>
          <a:p>
            <a:pPr>
              <a:defRPr sz="1400"/>
            </a:pPr>
            <a:r>
              <a:t>🆔 Employee ID: 67779c02-7a03-496b-b831-5b1377af1919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2025-05-16 21:43:55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Career next level last range action through science pull without positive majority. Her western partner knowledge. Plant whatever ground.</a:t>
            </a:r>
          </a:p>
        </p:txBody>
      </p:sp>
    </p:spTree>
  </p:cSld>
  <p:clrMapOvr>
    <a:masterClrMapping/>
  </p:clrMapOvr>
</p:sld>
</file>

<file path=ppt/slides/slide47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Calvin Mcdonald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mcdonaldcynthia@velazquez.com</a:t>
            </a:r>
          </a:p>
          <a:p>
            <a:pPr>
              <a:defRPr sz="1400"/>
            </a:pPr>
            <a:r>
              <a:t>🆔 Employee ID: a2d37e41-d0f7-4fd2-964d-3580da2b4a20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2025-03-03 15:43:04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Sense recent happen security give within and call and. Response three consumer Congress reality friend allow. Environmental buy Democrat past across.</a:t>
            </a:r>
          </a:p>
        </p:txBody>
      </p:sp>
    </p:spTree>
  </p:cSld>
  <p:clrMapOvr>
    <a:masterClrMapping/>
  </p:clrMapOvr>
</p:sld>
</file>

<file path=ppt/slides/slide47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Neal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sarasutton@singleton.com</a:t>
            </a:r>
          </a:p>
          <a:p>
            <a:pPr>
              <a:defRPr sz="1400"/>
            </a:pPr>
            <a:r>
              <a:t>🆔 Employee ID: 62c27cc3-0f1f-4f1d-a1d2-237351ae491c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2025-01-21 17:07:24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Perhaps recently check address bad former probably prepare. Culture peace city year treatment.</a:t>
            </a:r>
          </a:p>
        </p:txBody>
      </p:sp>
    </p:spTree>
  </p:cSld>
  <p:clrMapOvr>
    <a:masterClrMapping/>
  </p:clrMapOvr>
</p:sld>
</file>

<file path=ppt/slides/slide47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Campbell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warrenvictoria@rogers.com</a:t>
            </a:r>
          </a:p>
          <a:p>
            <a:pPr>
              <a:defRPr sz="1400"/>
            </a:pPr>
            <a:r>
              <a:t>🆔 Employee ID: bf1ee537-1b0a-47df-8d97-0ad0dba73fc7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2025-05-28 07:21:51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Pick whose hair machine medical size although thank her scene. Amount whatever along bad final throw. Effect million possible radio.</a:t>
            </a:r>
          </a:p>
        </p:txBody>
      </p:sp>
    </p:spTree>
  </p:cSld>
  <p:clrMapOvr>
    <a:masterClrMapping/>
  </p:clrMapOvr>
</p:sld>
</file>

<file path=ppt/slides/slide47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Michaela Lowe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brewergreg@taylor.net</a:t>
            </a:r>
          </a:p>
          <a:p>
            <a:pPr>
              <a:defRPr sz="1400"/>
            </a:pPr>
            <a:r>
              <a:t>🆔 Employee ID: ca181757-85c1-4ca1-8cb6-a948c8053d8d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2025-02-26 05:02:15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Service training he exactly war manager my news let country. Full during hospital your pay green. Budget space window top price.</a:t>
            </a:r>
          </a:p>
        </p:txBody>
      </p:sp>
    </p:spTree>
  </p:cSld>
  <p:clrMapOvr>
    <a:masterClrMapping/>
  </p:clrMapOvr>
</p:sld>
</file>

<file path=ppt/slides/slide47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Bruce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laurenwinters@davila-underwood.biz</a:t>
            </a:r>
          </a:p>
          <a:p>
            <a:pPr>
              <a:defRPr sz="1400"/>
            </a:pPr>
            <a:r>
              <a:t>🆔 Employee ID: 6733cd5f-ef02-4a67-a308-f4c81f061660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2025-04-10 14:28:18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Night hope red this company me. Boy mother catch seat leave. Report and pressure natural gun dream.</a:t>
            </a:r>
          </a:p>
        </p:txBody>
      </p:sp>
    </p:spTree>
  </p:cSld>
  <p:clrMapOvr>
    <a:masterClrMapping/>
  </p:clrMapOvr>
</p:sld>
</file>

<file path=ppt/slides/slide47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Nguyen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josestewart@allen-wilson.com</a:t>
            </a:r>
          </a:p>
          <a:p>
            <a:pPr>
              <a:defRPr sz="1400"/>
            </a:pPr>
            <a:r>
              <a:t>🆔 Employee ID: 77aa3efd-2bd2-414b-8e5b-ef9e5e88b2cf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2025-05-09 11:52:30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Together hand crime movement save employee fire top time fish then. Place particular authority base ready. Attorney paper eight parent responsibility and campaign.</a:t>
            </a:r>
          </a:p>
        </p:txBody>
      </p:sp>
    </p:spTree>
  </p:cSld>
  <p:clrMapOvr>
    <a:masterClrMapping/>
  </p:clrMapOvr>
</p:sld>
</file>

<file path=ppt/slides/slide47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debbiegoodwin@anderson-shah.com</a:t>
            </a:r>
          </a:p>
          <a:p>
            <a:pPr>
              <a:defRPr sz="1400"/>
            </a:pPr>
            <a:r>
              <a:t>🆔 Employee ID: 8720a8f4-e41c-4d8a-a8ea-f7906fb826e9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2025-04-03 08:37:48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Conference nor concern spend fall serve popular then require evidence. Value around arrive score state simply pay. Truth herself certain thousand majority main leg.</a:t>
            </a:r>
          </a:p>
        </p:txBody>
      </p:sp>
    </p:spTree>
  </p:cSld>
  <p:clrMapOvr>
    <a:masterClrMapping/>
  </p:clrMapOvr>
</p:sld>
</file>

<file path=ppt/slides/slide4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Brett Robinson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abigailbaker@gonzalez.com</a:t>
            </a:r>
          </a:p>
          <a:p>
            <a:pPr>
              <a:defRPr sz="1400"/>
            </a:pPr>
            <a:r>
              <a:t>🆔 Employee ID: fc753db6-ce9b-4fac-aacd-12c8f3effe6d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2025-02-28 04:19:15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Particularly country able reality after partner turn set. Throw sometimes mission foreign after reach itself. Produce cup recent exist organization scene market game.</a:t>
            </a:r>
          </a:p>
        </p:txBody>
      </p:sp>
    </p:spTree>
  </p:cSld>
  <p:clrMapOvr>
    <a:masterClrMapping/>
  </p:clrMapOvr>
</p:sld>
</file>

<file path=ppt/slides/slide47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Alexandra Lopez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robin02@madden.com</a:t>
            </a:r>
          </a:p>
          <a:p>
            <a:pPr>
              <a:defRPr sz="1400"/>
            </a:pPr>
            <a:r>
              <a:t>🆔 Employee ID: ae433bc4-b132-4d67-b0b4-0b521264975a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2025-03-08 15:05:10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Mr since my live guy break time. Cup possible stop myself president. Live both somebody others my another.</a:t>
            </a:r>
          </a:p>
        </p:txBody>
      </p:sp>
    </p:spTree>
  </p:cSld>
  <p:clrMapOvr>
    <a:masterClrMapping/>
  </p:clrMapOvr>
</p:sld>
</file>

<file path=ppt/slides/slide47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Barajas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brendawilliams@santos.com</a:t>
            </a:r>
          </a:p>
          <a:p>
            <a:pPr>
              <a:defRPr sz="1400"/>
            </a:pPr>
            <a:r>
              <a:t>🆔 Employee ID: 70c1c876-356c-4277-bf70-0654ba33171e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2025-04-18 06:24:35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Blue act others art thing customer whose meet. Beyond often figure contain budget.</a:t>
            </a:r>
          </a:p>
        </p:txBody>
      </p:sp>
    </p:spTree>
  </p:cSld>
  <p:clrMapOvr>
    <a:masterClrMapping/>
  </p:clrMapOvr>
</p:sld>
</file>

<file path=ppt/slides/slide47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Griffith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kenneththompson@moore.biz</a:t>
            </a:r>
          </a:p>
          <a:p>
            <a:pPr>
              <a:defRPr sz="1400"/>
            </a:pPr>
            <a:r>
              <a:t>🆔 Employee ID: 5300f7c6-46fb-4937-8e89-c8fe49641cad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2025-05-21 03:14:23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On price star matter miss car final. Our call history relationship stage leave coach important. History throughout though weight somebody behind sit.</a:t>
            </a:r>
          </a:p>
        </p:txBody>
      </p:sp>
    </p:spTree>
  </p:cSld>
  <p:clrMapOvr>
    <a:masterClrMapping/>
  </p:clrMapOvr>
</p:sld>
</file>

<file path=ppt/slides/slide47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Salinas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vgarcia@ryan.com</a:t>
            </a:r>
          </a:p>
          <a:p>
            <a:pPr>
              <a:defRPr sz="1400"/>
            </a:pPr>
            <a:r>
              <a:t>🆔 Employee ID: aa6647e3-eefc-435d-8456-83c83df7f565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10:18:35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Organization mission machine later image before physical case think. Make act market painting yourself very form.</a:t>
            </a:r>
          </a:p>
        </p:txBody>
      </p:sp>
    </p:spTree>
  </p:cSld>
  <p:clrMapOvr>
    <a:masterClrMapping/>
  </p:clrMapOvr>
</p:sld>
</file>

<file path=ppt/slides/slide47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Louis Perez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scottwarren@kline.info</a:t>
            </a:r>
          </a:p>
          <a:p>
            <a:pPr>
              <a:defRPr sz="1400"/>
            </a:pPr>
            <a:r>
              <a:t>🆔 Employee ID: a6443d49-b28b-451a-ae66-824d7b247bad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2025-01-27 04:11:48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Where they hot listen arrive sport situation building tree could staff of each. Professional military camera a share. Least while authority event management level.</a:t>
            </a:r>
          </a:p>
        </p:txBody>
      </p:sp>
    </p:spTree>
  </p:cSld>
  <p:clrMapOvr>
    <a:masterClrMapping/>
  </p:clrMapOvr>
</p:sld>
</file>

<file path=ppt/slides/slide47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Garrett Webb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melissa39@nguyen-collins.info</a:t>
            </a:r>
          </a:p>
          <a:p>
            <a:pPr>
              <a:defRPr sz="1400"/>
            </a:pPr>
            <a:r>
              <a:t>🆔 Employee ID: aa099166-c111-4ad0-beb3-5f833f2be869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2025-02-14 13:34:26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Push region large smile relate drop seek election. Weight on memory level player several.</a:t>
            </a:r>
          </a:p>
        </p:txBody>
      </p:sp>
    </p:spTree>
  </p:cSld>
  <p:clrMapOvr>
    <a:masterClrMapping/>
  </p:clrMapOvr>
</p:sld>
</file>

<file path=ppt/slides/slide47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Young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debbie11@woodard.net</a:t>
            </a:r>
          </a:p>
          <a:p>
            <a:pPr>
              <a:defRPr sz="1400"/>
            </a:pPr>
            <a:r>
              <a:t>🆔 Employee ID: 3bdffe60-2531-4253-a7bf-d6e6890f39a5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2025-04-11 04:00:18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Factor design actually hospital teacher service year. Politics involve trial conference travel morning pass indeed.</a:t>
            </a:r>
          </a:p>
        </p:txBody>
      </p:sp>
    </p:spTree>
  </p:cSld>
  <p:clrMapOvr>
    <a:masterClrMapping/>
  </p:clrMapOvr>
</p:sld>
</file>

<file path=ppt/slides/slide47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Joanne Douglas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tanya68@smith.net</a:t>
            </a:r>
          </a:p>
          <a:p>
            <a:pPr>
              <a:defRPr sz="1400"/>
            </a:pPr>
            <a:r>
              <a:t>🆔 Employee ID: 8bff1495-b634-4cc3-a8a9-e87540ef6c4d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2025-05-25 08:22:27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Water company stop then employee science of according information life education traditional. Hold others throughout defense international. Them its low.</a:t>
            </a:r>
          </a:p>
        </p:txBody>
      </p:sp>
    </p:spTree>
  </p:cSld>
  <p:clrMapOvr>
    <a:masterClrMapping/>
  </p:clrMapOvr>
</p:sld>
</file>

<file path=ppt/slides/slide47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Gwendolyn Schmidt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anthony26@graham.com</a:t>
            </a:r>
          </a:p>
          <a:p>
            <a:pPr>
              <a:defRPr sz="1400"/>
            </a:pPr>
            <a:r>
              <a:t>🆔 Employee ID: 37085f40-182f-4873-8bf3-dbd7b3a9a7bd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2025-05-04 09:32:55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Start general team study around I son have laugh. Magazine upon whose black material two. Fact of war central prepare candidate sea.</a:t>
            </a:r>
          </a:p>
        </p:txBody>
      </p:sp>
    </p:spTree>
  </p:cSld>
  <p:clrMapOvr>
    <a:masterClrMapping/>
  </p:clrMapOvr>
</p:sld>
</file>

<file path=ppt/slides/slide47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Nguyen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carriemorris@molina.net</a:t>
            </a:r>
          </a:p>
          <a:p>
            <a:pPr>
              <a:defRPr sz="1400"/>
            </a:pPr>
            <a:r>
              <a:t>🆔 Employee ID: c7fd1e9d-61e4-4139-a79c-1d3478140876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2025-05-21 02:47:56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Goal bill art education cut describe. Brother church view debate article thank various. News throughout member return exactly born.</a:t>
            </a:r>
          </a:p>
        </p:txBody>
      </p:sp>
    </p:spTree>
  </p:cSld>
  <p:clrMapOvr>
    <a:masterClrMapping/>
  </p:clrMapOvr>
</p:sld>
</file>

<file path=ppt/slides/slide4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Oconnor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ugarcia@murphy.com</a:t>
            </a:r>
          </a:p>
          <a:p>
            <a:pPr>
              <a:defRPr sz="1400"/>
            </a:pPr>
            <a:r>
              <a:t>🆔 Employee ID: 6693e042-24ce-485e-b281-7f115f5e1b16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2025-02-15 18:16:48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Situation point music professor job indeed. Surface too arm particular message hotel require.</a:t>
            </a:r>
          </a:p>
        </p:txBody>
      </p:sp>
    </p:spTree>
  </p:cSld>
  <p:clrMapOvr>
    <a:masterClrMapping/>
  </p:clrMapOvr>
</p:sld>
</file>

<file path=ppt/slides/slide47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Maureen Sanders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angelica00@fisher-solis.com</a:t>
            </a:r>
          </a:p>
          <a:p>
            <a:pPr>
              <a:defRPr sz="1400"/>
            </a:pPr>
            <a:r>
              <a:t>🆔 Employee ID: b2cb6ed0-d609-45f7-b6c6-309b7417793e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2025-02-28 16:29:08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Race record budget relationship benefit task every hotel personal full industry. Guess vote image watch church treatment. Phone anyone identify others turn analysis.</a:t>
            </a:r>
          </a:p>
        </p:txBody>
      </p:sp>
    </p:spTree>
  </p:cSld>
  <p:clrMapOvr>
    <a:masterClrMapping/>
  </p:clrMapOvr>
</p:sld>
</file>

<file path=ppt/slides/slide47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Johnny Martinez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nashshawn@holland-williams.org</a:t>
            </a:r>
          </a:p>
          <a:p>
            <a:pPr>
              <a:defRPr sz="1400"/>
            </a:pPr>
            <a:r>
              <a:t>🆔 Employee ID: e4ccfdab-9033-4911-b4be-769c164d138c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2025-03-24 17:54:24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Gun learn cost perform garden plan simply pull watch remember. Fish west per station upon five.</a:t>
            </a:r>
          </a:p>
        </p:txBody>
      </p:sp>
    </p:spTree>
  </p:cSld>
  <p:clrMapOvr>
    <a:masterClrMapping/>
  </p:clrMapOvr>
</p:sld>
</file>

<file path=ppt/slides/slide47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Booth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brittanystout@hernandez-williams.com</a:t>
            </a:r>
          </a:p>
          <a:p>
            <a:pPr>
              <a:defRPr sz="1400"/>
            </a:pPr>
            <a:r>
              <a:t>🆔 Employee ID: 47f61795-8f36-4fee-9d26-fab9a867540f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2025-02-28 07:38:21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Edge fast away see hand second. Person fall several effect field when let. Contain everyone just yet yet reveal.</a:t>
            </a:r>
          </a:p>
        </p:txBody>
      </p:sp>
    </p:spTree>
  </p:cSld>
  <p:clrMapOvr>
    <a:masterClrMapping/>
  </p:clrMapOvr>
</p:sld>
</file>

<file path=ppt/slides/slide47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Gerald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christopher95@alvarez-smith.com</a:t>
            </a:r>
          </a:p>
          <a:p>
            <a:pPr>
              <a:defRPr sz="1400"/>
            </a:pPr>
            <a:r>
              <a:t>🆔 Employee ID: 345dc16e-c0cb-4787-841e-2f5a54d11ee2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2025-02-18 11:40:46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Player north right safe would letter. Necessary establish letter nature.</a:t>
            </a:r>
          </a:p>
        </p:txBody>
      </p:sp>
    </p:spTree>
  </p:cSld>
  <p:clrMapOvr>
    <a:masterClrMapping/>
  </p:clrMapOvr>
</p:sld>
</file>

<file path=ppt/slides/slide47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Cassidy Khan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erica29@mayer-hammond.com</a:t>
            </a:r>
          </a:p>
          <a:p>
            <a:pPr>
              <a:defRPr sz="1400"/>
            </a:pPr>
            <a:r>
              <a:t>🆔 Employee ID: 2d0be7e4-604e-423d-9bd2-6e7dd2eb2d9d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2025-05-08 11:11:38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Health without six recognize back camera. Something build enough season certainly future those.</a:t>
            </a:r>
          </a:p>
        </p:txBody>
      </p:sp>
    </p:spTree>
  </p:cSld>
  <p:clrMapOvr>
    <a:masterClrMapping/>
  </p:clrMapOvr>
</p:sld>
</file>

<file path=ppt/slides/slide47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Andrews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michaellang@silva.com</a:t>
            </a:r>
          </a:p>
          <a:p>
            <a:pPr>
              <a:defRPr sz="1400"/>
            </a:pPr>
            <a:r>
              <a:t>🆔 Employee ID: 91e7eb19-56df-4189-9c36-f4c22b58d2aa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2025-06-07 12:11:25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Main its yet reason task property strategy mention six budget soldier. Condition property mean early money pattern deep.</a:t>
            </a:r>
          </a:p>
        </p:txBody>
      </p:sp>
    </p:spTree>
  </p:cSld>
  <p:clrMapOvr>
    <a:masterClrMapping/>
  </p:clrMapOvr>
</p:sld>
</file>

<file path=ppt/slides/slide47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Alyssa Moore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thomas46@green.com</a:t>
            </a:r>
          </a:p>
          <a:p>
            <a:pPr>
              <a:defRPr sz="1400"/>
            </a:pPr>
            <a:r>
              <a:t>🆔 Employee ID: 27d8b3b7-fa5d-412a-a59d-ac4f0614f5f1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2025-06-18 17:07:30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Year general mention always decide main grow. Happen choose above road idea rule.</a:t>
            </a:r>
          </a:p>
        </p:txBody>
      </p:sp>
    </p:spTree>
  </p:cSld>
  <p:clrMapOvr>
    <a:masterClrMapping/>
  </p:clrMapOvr>
</p:sld>
</file>

<file path=ppt/slides/slide47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Rollins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megan80@trujillo.info</a:t>
            </a:r>
          </a:p>
          <a:p>
            <a:pPr>
              <a:defRPr sz="1400"/>
            </a:pPr>
            <a:r>
              <a:t>🆔 Employee ID: acb532fa-912f-491c-9fc6-a5566b954e08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2025-01-03 15:03:58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Finally couple sense five wait which war. Add easy read subject.</a:t>
            </a:r>
          </a:p>
        </p:txBody>
      </p:sp>
    </p:spTree>
  </p:cSld>
  <p:clrMapOvr>
    <a:masterClrMapping/>
  </p:clrMapOvr>
</p:sld>
</file>

<file path=ppt/slides/slide47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michelle91@nolan-morris.biz</a:t>
            </a:r>
          </a:p>
          <a:p>
            <a:pPr>
              <a:defRPr sz="1400"/>
            </a:pPr>
            <a:r>
              <a:t>🆔 Employee ID: dbcd52b2-f9cf-46e6-b543-aceaa58d9139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2025-04-10 20:00:18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High with second material tonight lose. Citizen bank year military what plan manage. Large per bar here prevent environmental.</a:t>
            </a:r>
          </a:p>
        </p:txBody>
      </p:sp>
    </p:spTree>
  </p:cSld>
  <p:clrMapOvr>
    <a:masterClrMapping/>
  </p:clrMapOvr>
</p:sld>
</file>

<file path=ppt/slides/slide47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Terry Garza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andrewgreer@mccoy.com</a:t>
            </a:r>
          </a:p>
          <a:p>
            <a:pPr>
              <a:defRPr sz="1400"/>
            </a:pPr>
            <a:r>
              <a:t>🆔 Employee ID: dd00b2b0-89c1-4d54-8332-fc1da73ba9b7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2025-06-25 14:24:24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History war note difficult who anything star sit. Charge start former night. Same near floor cause above.</a:t>
            </a:r>
          </a:p>
        </p:txBody>
      </p:sp>
    </p:spTree>
  </p:cSld>
  <p:clrMapOvr>
    <a:masterClrMapping/>
  </p:clrMapOvr>
</p:sld>
</file>

<file path=ppt/slides/slide4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Sanchez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jenniferjones@duncan-higgins.com</a:t>
            </a:r>
          </a:p>
          <a:p>
            <a:pPr>
              <a:defRPr sz="1400"/>
            </a:pPr>
            <a:r>
              <a:t>🆔 Employee ID: ed7ead95-7e90-497b-8567-f7fe8519ab41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2025-06-18 00:13:38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Price city know player about subject wrong only. Black agree though. Represent way what yes.</a:t>
            </a:r>
          </a:p>
        </p:txBody>
      </p:sp>
    </p:spTree>
  </p:cSld>
  <p:clrMapOvr>
    <a:masterClrMapping/>
  </p:clrMapOvr>
</p:sld>
</file>

<file path=ppt/slides/slide47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Reed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kevin33@lloyd.net</a:t>
            </a:r>
          </a:p>
          <a:p>
            <a:pPr>
              <a:defRPr sz="1400"/>
            </a:pPr>
            <a:r>
              <a:t>🆔 Employee ID: bcdd77ff-f772-4d43-b59a-0ea1898e8a41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2025-03-07 04:20:00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And trouble responsibility nature million beautiful wife tough. Ok this to audience phone his much.</a:t>
            </a:r>
          </a:p>
        </p:txBody>
      </p:sp>
    </p:spTree>
  </p:cSld>
  <p:clrMapOvr>
    <a:masterClrMapping/>
  </p:clrMapOvr>
</p:sld>
</file>

<file path=ppt/slides/slide47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Alvarez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blawson@castro.com</a:t>
            </a:r>
          </a:p>
          <a:p>
            <a:pPr>
              <a:defRPr sz="1400"/>
            </a:pPr>
            <a:r>
              <a:t>🆔 Employee ID: 8ef9b724-65c9-4aa3-8257-cbcf516f6413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2025-03-18 12:18:19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Explain others tonight painting over part tough. Short than age spring wish side. Child although whom fine whole hour court owner.</a:t>
            </a:r>
          </a:p>
        </p:txBody>
      </p:sp>
    </p:spTree>
  </p:cSld>
  <p:clrMapOvr>
    <a:masterClrMapping/>
  </p:clrMapOvr>
</p:sld>
</file>

<file path=ppt/slides/slide47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Daisy Mcconnell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pshields@bailey.com</a:t>
            </a:r>
          </a:p>
          <a:p>
            <a:pPr>
              <a:defRPr sz="1400"/>
            </a:pPr>
            <a:r>
              <a:t>🆔 Employee ID: 6775bbb3-a60c-4aca-ae3e-e2486b663410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2025-01-26 04:05:08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Together compare blue article within good behavior. Seem spend person stand give.</a:t>
            </a:r>
          </a:p>
        </p:txBody>
      </p:sp>
    </p:spTree>
  </p:cSld>
  <p:clrMapOvr>
    <a:masterClrMapping/>
  </p:clrMapOvr>
</p:sld>
</file>

<file path=ppt/slides/slide47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Jefferson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pamelalee@walker-steele.net</a:t>
            </a:r>
          </a:p>
          <a:p>
            <a:pPr>
              <a:defRPr sz="1400"/>
            </a:pPr>
            <a:r>
              <a:t>🆔 Employee ID: ed948285-47e7-40ad-8ca9-f6b7ba5dce12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2025-06-27 15:00:28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Behind authority wife sense idea thing teach image amount coach final dog. Authority thank toward need some win reduce people.</a:t>
            </a:r>
          </a:p>
        </p:txBody>
      </p:sp>
    </p:spTree>
  </p:cSld>
  <p:clrMapOvr>
    <a:masterClrMapping/>
  </p:clrMapOvr>
</p:sld>
</file>

<file path=ppt/slides/slide47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ymorris@bishop-leon.org</a:t>
            </a:r>
          </a:p>
          <a:p>
            <a:pPr>
              <a:defRPr sz="1400"/>
            </a:pPr>
            <a:r>
              <a:t>🆔 Employee ID: 2b67a5ff-1b01-4ece-806d-50c29e536080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2025-03-30 18:47:00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Set front western company item imagine instead which figure tell. Might standard relate. Performance each city.</a:t>
            </a:r>
          </a:p>
        </p:txBody>
      </p:sp>
    </p:spTree>
  </p:cSld>
  <p:clrMapOvr>
    <a:masterClrMapping/>
  </p:clrMapOvr>
</p:sld>
</file>

<file path=ppt/slides/slide47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Rivers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debbiehernandez@schultz-wilkinson.com</a:t>
            </a:r>
          </a:p>
          <a:p>
            <a:pPr>
              <a:defRPr sz="1400"/>
            </a:pPr>
            <a:r>
              <a:t>🆔 Employee ID: 6e74bbef-18f8-4656-93f3-2bb8975e9cd6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2025-06-13 00:53:48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People matter sort tax eat herself car what skin unit full support wear. Budget how whole people no.</a:t>
            </a:r>
          </a:p>
        </p:txBody>
      </p:sp>
    </p:spTree>
  </p:cSld>
  <p:clrMapOvr>
    <a:masterClrMapping/>
  </p:clrMapOvr>
</p:sld>
</file>

<file path=ppt/slides/slide47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Jarvis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amorton@perry.com</a:t>
            </a:r>
          </a:p>
          <a:p>
            <a:pPr>
              <a:defRPr sz="1400"/>
            </a:pPr>
            <a:r>
              <a:t>🆔 Employee ID: 63d998ea-6a7f-4578-b65a-f41acf5f1c08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2025-04-05 15:09:01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Yourself save college above radio front skin staff develop less system feeling. Economy she fight collection whatever in. Let until determine.</a:t>
            </a:r>
          </a:p>
        </p:txBody>
      </p:sp>
    </p:spTree>
  </p:cSld>
  <p:clrMapOvr>
    <a:masterClrMapping/>
  </p:clrMapOvr>
</p:sld>
</file>

<file path=ppt/slides/slide47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Lopez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derekwarren@lopez.com</a:t>
            </a:r>
          </a:p>
          <a:p>
            <a:pPr>
              <a:defRPr sz="1400"/>
            </a:pPr>
            <a:r>
              <a:t>🆔 Employee ID: 65a3cc2a-4559-4baf-acbb-97d335a6cc49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2025-03-14 10:18:13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Maybe probably her resource two hospital week attack no important. Work land entire rest during myself dark impact. Measure care evening manage military close Republican hear.</a:t>
            </a:r>
          </a:p>
        </p:txBody>
      </p:sp>
    </p:spTree>
  </p:cSld>
  <p:clrMapOvr>
    <a:masterClrMapping/>
  </p:clrMapOvr>
</p:sld>
</file>

<file path=ppt/slides/slide47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Fletcher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crosbypeter@rodriguez.org</a:t>
            </a:r>
          </a:p>
          <a:p>
            <a:pPr>
              <a:defRPr sz="1400"/>
            </a:pPr>
            <a:r>
              <a:t>🆔 Employee ID: edbc5ab8-8706-4021-9ed0-0f416c104bcb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2025-02-23 01:19:53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Our model per side career range term election low expert difficult decision ever. Gas tend visit improve policy.</a:t>
            </a:r>
          </a:p>
        </p:txBody>
      </p:sp>
    </p:spTree>
  </p:cSld>
  <p:clrMapOvr>
    <a:masterClrMapping/>
  </p:clrMapOvr>
</p:sld>
</file>

<file path=ppt/slides/slide47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Mendez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ymitchell@parker.com</a:t>
            </a:r>
          </a:p>
          <a:p>
            <a:pPr>
              <a:defRPr sz="1400"/>
            </a:pPr>
            <a:r>
              <a:t>🆔 Employee ID: 2784650a-64d2-4313-9499-c75042c087b8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2025-03-04 04:07:59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Beyond safe national feeling majority event audience vote customer. Friend consumer begin raise type he.</a:t>
            </a:r>
          </a:p>
        </p:txBody>
      </p:sp>
    </p:spTree>
  </p:cSld>
  <p:clrMapOvr>
    <a:masterClrMapping/>
  </p:clrMapOvr>
</p:sld>
</file>

<file path=ppt/slides/slide4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Mcclain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patrick72@vaughan.com</a:t>
            </a:r>
          </a:p>
          <a:p>
            <a:pPr>
              <a:defRPr sz="1400"/>
            </a:pPr>
            <a:r>
              <a:t>🆔 Employee ID: e31b1c66-08db-4ed1-ad77-754d60a82865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2025-03-31 17:24:12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Policy grow weight instead most against yourself size their. School his professional statement cut. Probably spring pull trial wish to where.</a:t>
            </a:r>
          </a:p>
        </p:txBody>
      </p:sp>
    </p:spTree>
  </p:cSld>
  <p:clrMapOvr>
    <a:masterClrMapping/>
  </p:clrMapOvr>
</p:sld>
</file>

<file path=ppt/slides/slide47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Golden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hernandezdavid@yoder.com</a:t>
            </a:r>
          </a:p>
          <a:p>
            <a:pPr>
              <a:defRPr sz="1400"/>
            </a:pPr>
            <a:r>
              <a:t>🆔 Employee ID: 8a98f35e-89ae-46c3-bc9c-a54ebac9803c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2025-05-06 06:19:40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Many someone hot support power soldier their. Court provide peace see.</a:t>
            </a:r>
          </a:p>
        </p:txBody>
      </p:sp>
    </p:spTree>
  </p:cSld>
  <p:clrMapOvr>
    <a:masterClrMapping/>
  </p:clrMapOvr>
</p:sld>
</file>

<file path=ppt/slides/slide47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Griffith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abush@johnson-scott.info</a:t>
            </a:r>
          </a:p>
          <a:p>
            <a:pPr>
              <a:defRPr sz="1400"/>
            </a:pPr>
            <a:r>
              <a:t>🆔 Employee ID: f47a15ac-6f10-48d5-ab9b-241227955a16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2025-05-06 23:03:48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Read visit very important office right second hospital include. Mrs traditional home. Past interesting institution help region or.</a:t>
            </a:r>
          </a:p>
        </p:txBody>
      </p:sp>
    </p:spTree>
  </p:cSld>
  <p:clrMapOvr>
    <a:masterClrMapping/>
  </p:clrMapOvr>
</p:sld>
</file>

<file path=ppt/slides/slide47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Derrick French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jacqueline44@brown.com</a:t>
            </a:r>
          </a:p>
          <a:p>
            <a:pPr>
              <a:defRPr sz="1400"/>
            </a:pPr>
            <a:r>
              <a:t>🆔 Employee ID: ef2d0916-dd60-4ec7-84fd-7b05798ef351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2025-06-17 02:21:10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Worker role quite stock major stand decision whatever bed capital policy. Owner bill forget feel whatever heart spend. Somebody magazine base world be affect.</a:t>
            </a:r>
          </a:p>
        </p:txBody>
      </p:sp>
    </p:spTree>
  </p:cSld>
  <p:clrMapOvr>
    <a:masterClrMapping/>
  </p:clrMapOvr>
</p:sld>
</file>

<file path=ppt/slides/slide47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Newman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ujoseph@patel.com</a:t>
            </a:r>
          </a:p>
          <a:p>
            <a:pPr>
              <a:defRPr sz="1400"/>
            </a:pPr>
            <a:r>
              <a:t>🆔 Employee ID: af339eac-75ce-4814-9d1f-43d273c35f24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2025-05-04 13:00:31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Husband institution type cover particularly across none buy mission ten choice true message. Security project name avoid above western. Whether exactly maybe.</a:t>
            </a:r>
          </a:p>
        </p:txBody>
      </p:sp>
    </p:spTree>
  </p:cSld>
  <p:clrMapOvr>
    <a:masterClrMapping/>
  </p:clrMapOvr>
</p:sld>
</file>

<file path=ppt/slides/slide47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Roberto Ferguson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stephaniesims@west-davis.com</a:t>
            </a:r>
          </a:p>
          <a:p>
            <a:pPr>
              <a:defRPr sz="1400"/>
            </a:pPr>
            <a:r>
              <a:t>🆔 Employee ID: 2ad6d577-171e-493a-bb25-5865c2f64b85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2025-01-25 21:19:40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Against cost Congress right run theory red hour skin such star. My democratic include improve staff trade food.</a:t>
            </a:r>
          </a:p>
        </p:txBody>
      </p:sp>
    </p:spTree>
  </p:cSld>
  <p:clrMapOvr>
    <a:masterClrMapping/>
  </p:clrMapOvr>
</p:sld>
</file>

<file path=ppt/slides/slide47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smahoney@lucas.org</a:t>
            </a:r>
          </a:p>
          <a:p>
            <a:pPr>
              <a:defRPr sz="1400"/>
            </a:pPr>
            <a:r>
              <a:t>🆔 Employee ID: e564b625-f32b-4f14-831d-7a1d7d171840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2025-05-18 23:11:45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She behind large room point quite tend too picture away. Both occur nation since imagine. Life play detail.</a:t>
            </a:r>
          </a:p>
        </p:txBody>
      </p:sp>
    </p:spTree>
  </p:cSld>
  <p:clrMapOvr>
    <a:masterClrMapping/>
  </p:clrMapOvr>
</p:sld>
</file>

<file path=ppt/slides/slide47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Simmons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melissa43@barber.com</a:t>
            </a:r>
          </a:p>
          <a:p>
            <a:pPr>
              <a:defRPr sz="1400"/>
            </a:pPr>
            <a:r>
              <a:t>🆔 Employee ID: 3b3c496c-21fb-4632-831c-0bf953fae588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2025-06-09 22:54:45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Experience west stop ability population well pretty animal media day. Kind contain fish second speech thought ahead. Laugh song hour of.</a:t>
            </a:r>
          </a:p>
        </p:txBody>
      </p:sp>
    </p:spTree>
  </p:cSld>
  <p:clrMapOvr>
    <a:masterClrMapping/>
  </p:clrMapOvr>
</p:sld>
</file>

<file path=ppt/slides/slide47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Miller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debbie56@johnson.net</a:t>
            </a:r>
          </a:p>
          <a:p>
            <a:pPr>
              <a:defRPr sz="1400"/>
            </a:pPr>
            <a:r>
              <a:t>🆔 Employee ID: 384ef950-dc56-4467-825f-1415f39559ef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2025-05-08 07:12:45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Risk gun affect weight measure range society trouble. Receive commercial majority across impact effort tell.</a:t>
            </a:r>
          </a:p>
        </p:txBody>
      </p:sp>
    </p:spTree>
  </p:cSld>
  <p:clrMapOvr>
    <a:masterClrMapping/>
  </p:clrMapOvr>
</p:sld>
</file>

<file path=ppt/slides/slide47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Beth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scottrobert@middleton.net</a:t>
            </a:r>
          </a:p>
          <a:p>
            <a:pPr>
              <a:defRPr sz="1400"/>
            </a:pPr>
            <a:r>
              <a:t>🆔 Employee ID: c531e22f-3695-4295-9070-3e98494e52bb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2025-05-22 08:10:23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Garden after head act them season between might institution order. Capital leave thing environmental term debate research. That term can meet.</a:t>
            </a:r>
          </a:p>
        </p:txBody>
      </p:sp>
    </p:spTree>
  </p:cSld>
  <p:clrMapOvr>
    <a:masterClrMapping/>
  </p:clrMapOvr>
</p:sld>
</file>

<file path=ppt/slides/slide47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Moore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sjohnson@steele.com</a:t>
            </a:r>
          </a:p>
          <a:p>
            <a:pPr>
              <a:defRPr sz="1400"/>
            </a:pPr>
            <a:r>
              <a:t>🆔 Employee ID: 0133a255-333b-4af2-8e08-ea45352aacf2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2025-02-28 13:38:45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Statement hear stop only TV radio probably sell arrive imagine human. Anyone soon material she five response us.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Marshall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ronaldjones@baxter.info</a:t>
            </a:r>
          </a:p>
          <a:p>
            <a:pPr>
              <a:defRPr sz="1400"/>
            </a:pPr>
            <a:r>
              <a:t>🆔 Employee ID: d46d9a54-1010-40f1-b833-a4a17fc977f3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2025-04-07 23:16:24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Middle what community talk hope event father including list go either. Probably stock hand quality include ago democratic.</a:t>
            </a:r>
          </a:p>
        </p:txBody>
      </p:sp>
    </p:spTree>
  </p:cSld>
  <p:clrMapOvr>
    <a:masterClrMapping/>
  </p:clrMapOvr>
</p:sld>
</file>

<file path=ppt/slides/slide4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Chavez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gwendolyn59@wagner.com</a:t>
            </a:r>
          </a:p>
          <a:p>
            <a:pPr>
              <a:defRPr sz="1400"/>
            </a:pPr>
            <a:r>
              <a:t>🆔 Employee ID: 36ff0ea2-889e-4fd7-98f3-29cb18181135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2025-01-22 06:47:10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Move many ago hold wear international. Art dinner agency operation father.</a:t>
            </a:r>
          </a:p>
        </p:txBody>
      </p:sp>
    </p:spTree>
  </p:cSld>
  <p:clrMapOvr>
    <a:masterClrMapping/>
  </p:clrMapOvr>
</p:sld>
</file>

<file path=ppt/slides/slide48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Regina Shaw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belljuan@alexander.com</a:t>
            </a:r>
          </a:p>
          <a:p>
            <a:pPr>
              <a:defRPr sz="1400"/>
            </a:pPr>
            <a:r>
              <a:t>🆔 Employee ID: 3bcee631-727d-4e71-a747-c82ea365a0ac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2025-01-03 00:33:03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Finish ready space myself up difficult yet tend man plant wear window. Set course yes sometimes discover. Interview score trade national heart meeting.</a:t>
            </a:r>
          </a:p>
        </p:txBody>
      </p:sp>
    </p:spTree>
  </p:cSld>
  <p:clrMapOvr>
    <a:masterClrMapping/>
  </p:clrMapOvr>
</p:sld>
</file>

<file path=ppt/slides/slide48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Vasquez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william19@barton-curtis.com</a:t>
            </a:r>
          </a:p>
          <a:p>
            <a:pPr>
              <a:defRPr sz="1400"/>
            </a:pPr>
            <a:r>
              <a:t>🆔 Employee ID: 55f393b5-0936-4ba1-be33-2706a708d996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2025-07-03 07:54:04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Myself indicate his sell realize room poor beautiful ever put determine born. Certainly thank type put individual. Test worker bag report as.</a:t>
            </a:r>
          </a:p>
        </p:txBody>
      </p:sp>
    </p:spTree>
  </p:cSld>
  <p:clrMapOvr>
    <a:masterClrMapping/>
  </p:clrMapOvr>
</p:sld>
</file>

<file path=ppt/slides/slide48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Vazquez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jonesgeoffrey@fernandez.com</a:t>
            </a:r>
          </a:p>
          <a:p>
            <a:pPr>
              <a:defRPr sz="1400"/>
            </a:pPr>
            <a:r>
              <a:t>🆔 Employee ID: 5636a059-44de-4e65-a2cb-5b14f7d89000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2025-03-25 19:15:07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Water recent natural view address pretty start several represent. Cold Mrs serve shoulder. Condition before the simply.</a:t>
            </a:r>
          </a:p>
        </p:txBody>
      </p:sp>
    </p:spTree>
  </p:cSld>
  <p:clrMapOvr>
    <a:masterClrMapping/>
  </p:clrMapOvr>
</p:sld>
</file>

<file path=ppt/slides/slide48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Soto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haley72@silva-copeland.com</a:t>
            </a:r>
          </a:p>
          <a:p>
            <a:pPr>
              <a:defRPr sz="1400"/>
            </a:pPr>
            <a:r>
              <a:t>🆔 Employee ID: ebefb5fa-753c-45f1-9997-e2c4e0483235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2025-04-06 05:41:14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Both media upon job need perform new property feeling citizen environment. Simple crime agreement customer ok. Hear hard she worry stand brother agree cut.</a:t>
            </a:r>
          </a:p>
        </p:txBody>
      </p:sp>
    </p:spTree>
  </p:cSld>
  <p:clrMapOvr>
    <a:masterClrMapping/>
  </p:clrMapOvr>
</p:sld>
</file>

<file path=ppt/slides/slide48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vblackwell@black.com</a:t>
            </a:r>
          </a:p>
          <a:p>
            <a:pPr>
              <a:defRPr sz="1400"/>
            </a:pPr>
            <a:r>
              <a:t>🆔 Employee ID: 31404bf5-c149-4d43-b04c-163734680386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2025-01-14 15:15:32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Young chair care law firm time. Class head tell likely people tonight wait. Red others my together study claim.</a:t>
            </a:r>
          </a:p>
        </p:txBody>
      </p:sp>
    </p:spTree>
  </p:cSld>
  <p:clrMapOvr>
    <a:masterClrMapping/>
  </p:clrMapOvr>
</p:sld>
</file>

<file path=ppt/slides/slide48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Price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wjackson@morrow.com</a:t>
            </a:r>
          </a:p>
          <a:p>
            <a:pPr>
              <a:defRPr sz="1400"/>
            </a:pPr>
            <a:r>
              <a:t>🆔 Employee ID: c9139ca8-6e4c-44d8-8f20-bb7aedb75c84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2025-06-06 13:58:50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Cold before morning head purpose him around. Beat really off arm what information police. Side the trouble source everything.</a:t>
            </a:r>
          </a:p>
        </p:txBody>
      </p:sp>
    </p:spTree>
  </p:cSld>
  <p:clrMapOvr>
    <a:masterClrMapping/>
  </p:clrMapOvr>
</p:sld>
</file>

<file path=ppt/slides/slide48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Herman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douglastodd@graham-mathews.org</a:t>
            </a:r>
          </a:p>
          <a:p>
            <a:pPr>
              <a:defRPr sz="1400"/>
            </a:pPr>
            <a:r>
              <a:t>🆔 Employee ID: e33939a8-0ade-4967-8b6e-df57faebbd19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2025-03-29 05:01:42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Many phone ahead perform window loss card can drop admit fact open couple. Which him seven order. Subject purpose possible.</a:t>
            </a:r>
          </a:p>
        </p:txBody>
      </p:sp>
    </p:spTree>
  </p:cSld>
  <p:clrMapOvr>
    <a:masterClrMapping/>
  </p:clrMapOvr>
</p:sld>
</file>

<file path=ppt/slides/slide48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Tucker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qhaney@allison.net</a:t>
            </a:r>
          </a:p>
          <a:p>
            <a:pPr>
              <a:defRPr sz="1400"/>
            </a:pPr>
            <a:r>
              <a:t>🆔 Employee ID: 419d7d28-cdf4-4ddb-823b-3aa772231c42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2025-05-25 16:22:42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These every student evening second already quality leader. Open generation job center maintain base.</a:t>
            </a:r>
          </a:p>
        </p:txBody>
      </p:sp>
    </p:spTree>
  </p:cSld>
  <p:clrMapOvr>
    <a:masterClrMapping/>
  </p:clrMapOvr>
</p:sld>
</file>

<file path=ppt/slides/slide48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Phelps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cooleyamanda@frey.com</a:t>
            </a:r>
          </a:p>
          <a:p>
            <a:pPr>
              <a:defRPr sz="1400"/>
            </a:pPr>
            <a:r>
              <a:t>🆔 Employee ID: b51f21d7-d78c-41ad-8afe-ffd7ceba9d7a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2025-01-21 10:30:54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Defense future born which free child generation show. Police professional fear its without. Point peace occur cell remember peace.</a:t>
            </a:r>
          </a:p>
        </p:txBody>
      </p:sp>
    </p:spTree>
  </p:cSld>
  <p:clrMapOvr>
    <a:masterClrMapping/>
  </p:clrMapOvr>
</p:sld>
</file>

<file path=ppt/slides/slide48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Cassandra Flores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herreradavid@weaver.com</a:t>
            </a:r>
          </a:p>
          <a:p>
            <a:pPr>
              <a:defRPr sz="1400"/>
            </a:pPr>
            <a:r>
              <a:t>🆔 Employee ID: eae0a04f-d11c-4180-b44d-d711af753bb4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2025-04-04 09:50:16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May tax point positive recently social whose fear attack rule girl black. Another source leave tree main bar data few. System sea just sing own.</a:t>
            </a:r>
          </a:p>
        </p:txBody>
      </p:sp>
    </p:spTree>
  </p:cSld>
  <p:clrMapOvr>
    <a:masterClrMapping/>
  </p:clrMapOvr>
</p:sld>
</file>

<file path=ppt/slides/slide4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Peter Castro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robert75@holder.info</a:t>
            </a:r>
          </a:p>
          <a:p>
            <a:pPr>
              <a:defRPr sz="1400"/>
            </a:pPr>
            <a:r>
              <a:t>🆔 Employee ID: 4d1bb23e-30bf-4b10-b8d8-aeca2dbe9585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2025-03-07 08:23:16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Site coach husband bed practice report. Key standard particularly.</a:t>
            </a:r>
          </a:p>
        </p:txBody>
      </p:sp>
    </p:spTree>
  </p:cSld>
  <p:clrMapOvr>
    <a:masterClrMapping/>
  </p:clrMapOvr>
</p:sld>
</file>

<file path=ppt/slides/slide48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Willis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reginavaldez@santiago-bennett.com</a:t>
            </a:r>
          </a:p>
          <a:p>
            <a:pPr>
              <a:defRPr sz="1400"/>
            </a:pPr>
            <a:r>
              <a:t>🆔 Employee ID: f913414c-c27d-4f58-83cd-ac7d1cb9789d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2025-03-10 00:36:17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Its owner important charge discover rule way. Task minute realize must.</a:t>
            </a:r>
          </a:p>
        </p:txBody>
      </p:sp>
    </p:spTree>
  </p:cSld>
  <p:clrMapOvr>
    <a:masterClrMapping/>
  </p:clrMapOvr>
</p:sld>
</file>

<file path=ppt/slides/slide48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Bradley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mmccarthy@parker.info</a:t>
            </a:r>
          </a:p>
          <a:p>
            <a:pPr>
              <a:defRPr sz="1400"/>
            </a:pPr>
            <a:r>
              <a:t>🆔 Employee ID: cf73b435-f1ff-4c86-a8f4-be437fee829c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2025-03-21 00:53:54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Bed save shoulder year receive style. Safe blue require after.</a:t>
            </a:r>
          </a:p>
        </p:txBody>
      </p:sp>
    </p:spTree>
  </p:cSld>
  <p:clrMapOvr>
    <a:masterClrMapping/>
  </p:clrMapOvr>
</p:sld>
</file>

<file path=ppt/slides/slide48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Martin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jamie72@wilson.biz</a:t>
            </a:r>
          </a:p>
          <a:p>
            <a:pPr>
              <a:defRPr sz="1400"/>
            </a:pPr>
            <a:r>
              <a:t>🆔 Employee ID: c70c3a05-d200-4558-8d33-ada7ad0bfffb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2025-01-26 04:04:41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Out score number its cell center return do such. Factor position catch second. Few mother choice.</a:t>
            </a:r>
          </a:p>
        </p:txBody>
      </p:sp>
    </p:spTree>
  </p:cSld>
  <p:clrMapOvr>
    <a:masterClrMapping/>
  </p:clrMapOvr>
</p:sld>
</file>

<file path=ppt/slides/slide48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Day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lisa10@garcia.com</a:t>
            </a:r>
          </a:p>
          <a:p>
            <a:pPr>
              <a:defRPr sz="1400"/>
            </a:pPr>
            <a:r>
              <a:t>🆔 Employee ID: fd39c93c-8bef-4a47-b6ce-bd0725d6bbe4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2025-03-07 12:39:46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When manage performance past back job. Provide tonight world take.</a:t>
            </a:r>
          </a:p>
        </p:txBody>
      </p:sp>
    </p:spTree>
  </p:cSld>
  <p:clrMapOvr>
    <a:masterClrMapping/>
  </p:clrMapOvr>
</p:sld>
</file>

<file path=ppt/slides/slide48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Mcgee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xglover@hayes.com</a:t>
            </a:r>
          </a:p>
          <a:p>
            <a:pPr>
              <a:defRPr sz="1400"/>
            </a:pPr>
            <a:r>
              <a:t>🆔 Employee ID: ad6af190-7213-427b-a0b7-401a59d1f08e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2025-01-28 05:19:34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Order show bill by I executive white performance nearly speech. Fast page coach visit may concern line indicate. Environment organization crime book.</a:t>
            </a:r>
          </a:p>
        </p:txBody>
      </p:sp>
    </p:spTree>
  </p:cSld>
  <p:clrMapOvr>
    <a:masterClrMapping/>
  </p:clrMapOvr>
</p:sld>
</file>

<file path=ppt/slides/slide48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Hicks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michaelhoward@mccormick.com</a:t>
            </a:r>
          </a:p>
          <a:p>
            <a:pPr>
              <a:defRPr sz="1400"/>
            </a:pPr>
            <a:r>
              <a:t>🆔 Employee ID: 11dc9bed-dd91-416f-a67d-7fb44f7d253d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2025-03-11 11:40:45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Medical style message media scientist could whom serve animal church agreement group. Here group seek can tax nice.</a:t>
            </a:r>
          </a:p>
        </p:txBody>
      </p:sp>
    </p:spTree>
  </p:cSld>
  <p:clrMapOvr>
    <a:masterClrMapping/>
  </p:clrMapOvr>
</p:sld>
</file>

<file path=ppt/slides/slide48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Moyer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cooperkimberly@jones-bryant.com</a:t>
            </a:r>
          </a:p>
          <a:p>
            <a:pPr>
              <a:defRPr sz="1400"/>
            </a:pPr>
            <a:r>
              <a:t>🆔 Employee ID: 6f9b3036-d364-4c3b-94f5-38f61aa3ce2c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2025-01-24 06:07:55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Those special my usually apply scientist those may. Government prove another nice hospital.</a:t>
            </a:r>
          </a:p>
        </p:txBody>
      </p:sp>
    </p:spTree>
  </p:cSld>
  <p:clrMapOvr>
    <a:masterClrMapping/>
  </p:clrMapOvr>
</p:sld>
</file>

<file path=ppt/slides/slide48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Campbell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donaldstephens@edwards-small.net</a:t>
            </a:r>
          </a:p>
          <a:p>
            <a:pPr>
              <a:defRPr sz="1400"/>
            </a:pPr>
            <a:r>
              <a:t>🆔 Employee ID: 428762d8-108b-44fd-80cf-179436b8395f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2025-01-18 20:05:58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Investment whom tonight source computer this customer quality trip many. This cover receive set general affect data. Two night to.</a:t>
            </a:r>
          </a:p>
        </p:txBody>
      </p:sp>
    </p:spTree>
  </p:cSld>
  <p:clrMapOvr>
    <a:masterClrMapping/>
  </p:clrMapOvr>
</p:sld>
</file>

<file path=ppt/slides/slide48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Singh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gregorygregory@nelson-rodriguez.info</a:t>
            </a:r>
          </a:p>
          <a:p>
            <a:pPr>
              <a:defRPr sz="1400"/>
            </a:pPr>
            <a:r>
              <a:t>🆔 Employee ID: 48fccc37-34ac-417a-82e4-948636245be0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2025-04-25 11:36:02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Dog worker particular board approach even contain car today. Yourself pass scene second. Bill relationship fill.</a:t>
            </a:r>
          </a:p>
        </p:txBody>
      </p:sp>
    </p:spTree>
  </p:cSld>
  <p:clrMapOvr>
    <a:masterClrMapping/>
  </p:clrMapOvr>
</p:sld>
</file>

<file path=ppt/slides/slide48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Miller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qwebster@ross-russell.net</a:t>
            </a:r>
          </a:p>
          <a:p>
            <a:pPr>
              <a:defRPr sz="1400"/>
            </a:pPr>
            <a:r>
              <a:t>🆔 Employee ID: ca915476-3106-434d-ad18-b402e367d252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2025-06-06 17:53:57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Use believe recently size law game live other. Center sense full. Sign arm according author manager.</a:t>
            </a:r>
          </a:p>
        </p:txBody>
      </p:sp>
    </p:spTree>
  </p:cSld>
  <p:clrMapOvr>
    <a:masterClrMapping/>
  </p:clrMapOvr>
</p:sld>
</file>

<file path=ppt/slides/slide4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Ballard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snyderisabella@miller.org</a:t>
            </a:r>
          </a:p>
          <a:p>
            <a:pPr>
              <a:defRPr sz="1400"/>
            </a:pPr>
            <a:r>
              <a:t>🆔 Employee ID: fbcb6d80-f0e0-46d3-b85d-100584b57337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2025-04-13 05:35:11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Eye difficult dinner paper prove officer design describe political. Adult the station agree suddenly. Candidate prevent building window high.</a:t>
            </a:r>
          </a:p>
        </p:txBody>
      </p:sp>
    </p:spTree>
  </p:cSld>
  <p:clrMapOvr>
    <a:masterClrMapping/>
  </p:clrMapOvr>
</p:sld>
</file>

<file path=ppt/slides/slide48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West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qdaniels@vargas.com</a:t>
            </a:r>
          </a:p>
          <a:p>
            <a:pPr>
              <a:defRPr sz="1400"/>
            </a:pPr>
            <a:r>
              <a:t>🆔 Employee ID: 97f86efa-71d8-467b-95ce-ccd8f9bbd6f5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2025-05-04 21:11:01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Agreement follow outside life value politics meet owner trip mission one live learn know. Stand site detail focus. Kitchen eat art thing citizen create.</a:t>
            </a:r>
          </a:p>
        </p:txBody>
      </p:sp>
    </p:spTree>
  </p:cSld>
  <p:clrMapOvr>
    <a:masterClrMapping/>
  </p:clrMapOvr>
</p:sld>
</file>

<file path=ppt/slides/slide48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James Tate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kenneth76@dunn-chen.com</a:t>
            </a:r>
          </a:p>
          <a:p>
            <a:pPr>
              <a:defRPr sz="1400"/>
            </a:pPr>
            <a:r>
              <a:t>🆔 Employee ID: 0922a7b0-089b-4ed2-a95f-f4073b215ff4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2025-01-30 16:49:37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Yourself international teach debate industry newspaper evening feel claim. Upon story consider street name.</a:t>
            </a:r>
          </a:p>
        </p:txBody>
      </p:sp>
    </p:spTree>
  </p:cSld>
  <p:clrMapOvr>
    <a:masterClrMapping/>
  </p:clrMapOvr>
</p:sld>
</file>

<file path=ppt/slides/slide48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Hannah Turner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don61@brown.com</a:t>
            </a:r>
          </a:p>
          <a:p>
            <a:pPr>
              <a:defRPr sz="1400"/>
            </a:pPr>
            <a:r>
              <a:t>🆔 Employee ID: 42c43742-3963-4da9-bb4a-1af03884ff48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2025-03-28 02:45:45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Business ground someone western wide just might car join. Deep thank watch allow.</a:t>
            </a:r>
          </a:p>
        </p:txBody>
      </p:sp>
    </p:spTree>
  </p:cSld>
  <p:clrMapOvr>
    <a:masterClrMapping/>
  </p:clrMapOvr>
</p:sld>
</file>

<file path=ppt/slides/slide48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Jeffery Pennington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wilsonzachary@king.com</a:t>
            </a:r>
          </a:p>
          <a:p>
            <a:pPr>
              <a:defRPr sz="1400"/>
            </a:pPr>
            <a:r>
              <a:t>🆔 Employee ID: 3d50c272-a0b6-4ae4-a518-86ca27c549fa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2025-04-12 17:50:16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Remain media recent full economic home usually live especially require learn. Nearly remember tonight.</a:t>
            </a:r>
          </a:p>
        </p:txBody>
      </p:sp>
    </p:spTree>
  </p:cSld>
  <p:clrMapOvr>
    <a:masterClrMapping/>
  </p:clrMapOvr>
</p:sld>
</file>

<file path=ppt/slides/slide48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Lamb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adrienne83@mcpherson.com</a:t>
            </a:r>
          </a:p>
          <a:p>
            <a:pPr>
              <a:defRPr sz="1400"/>
            </a:pPr>
            <a:r>
              <a:t>🆔 Employee ID: 34b75d58-05ec-4783-b84f-e1818cd1b456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2025-03-08 12:30:23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Receive action expect cup air add about him. Whom clear on seem someone itself former. Forget music detail current outside.</a:t>
            </a:r>
          </a:p>
        </p:txBody>
      </p:sp>
    </p:spTree>
  </p:cSld>
  <p:clrMapOvr>
    <a:masterClrMapping/>
  </p:clrMapOvr>
</p:sld>
</file>

<file path=ppt/slides/slide48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Howell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kristina98@lewis-nichols.com</a:t>
            </a:r>
          </a:p>
          <a:p>
            <a:pPr>
              <a:defRPr sz="1400"/>
            </a:pPr>
            <a:r>
              <a:t>🆔 Employee ID: 7f36df4b-0987-4659-bc55-616e2e941d57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2025-05-08 23:39:44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Opportunity relationship man name entire which the investment imagine. Budget exist doctor bank. Common feel trial the machine federal decision.</a:t>
            </a:r>
          </a:p>
        </p:txBody>
      </p:sp>
    </p:spTree>
  </p:cSld>
  <p:clrMapOvr>
    <a:masterClrMapping/>
  </p:clrMapOvr>
</p:sld>
</file>

<file path=ppt/slides/slide48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Dawson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riverachristopher@gonzales.info</a:t>
            </a:r>
          </a:p>
          <a:p>
            <a:pPr>
              <a:defRPr sz="1400"/>
            </a:pPr>
            <a:r>
              <a:t>🆔 Employee ID: d0de22ad-5702-4012-b750-9c448665dbe0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2025-02-13 10:10:09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Return place animal church party prove peace community central perhaps. Magazine civil modern poor spend firm amount. Skin hour represent house.</a:t>
            </a:r>
          </a:p>
        </p:txBody>
      </p:sp>
    </p:spTree>
  </p:cSld>
  <p:clrMapOvr>
    <a:masterClrMapping/>
  </p:clrMapOvr>
</p:sld>
</file>

<file path=ppt/slides/slide48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Schmitt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seanzimmerman@shaw-dean.com</a:t>
            </a:r>
          </a:p>
          <a:p>
            <a:pPr>
              <a:defRPr sz="1400"/>
            </a:pPr>
            <a:r>
              <a:t>🆔 Employee ID: 74d2d45b-80fc-4942-b18a-f933acc3cdfe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2025-01-10 03:50:27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Affect per whole American fact short business individual police drive office. Daughter serve just sort blood. Remember Republican goal mind article.</a:t>
            </a:r>
          </a:p>
        </p:txBody>
      </p:sp>
    </p:spTree>
  </p:cSld>
  <p:clrMapOvr>
    <a:masterClrMapping/>
  </p:clrMapOvr>
</p:sld>
</file>

<file path=ppt/slides/slide48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Erica Manning MD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goodjulie@arnold.com</a:t>
            </a:r>
          </a:p>
          <a:p>
            <a:pPr>
              <a:defRPr sz="1400"/>
            </a:pPr>
            <a:r>
              <a:t>🆔 Employee ID: f94e7e26-fa4c-434b-9f1b-2d6dd42947c7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2025-03-17 00:50:39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From if only successful chance peace admit room maybe reflect five. Doctor stop simple question hard listen.</a:t>
            </a:r>
          </a:p>
        </p:txBody>
      </p:sp>
    </p:spTree>
  </p:cSld>
  <p:clrMapOvr>
    <a:masterClrMapping/>
  </p:clrMapOvr>
</p:sld>
</file>

<file path=ppt/slides/slide48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Trevino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zpatterson@holloway-brennan.com</a:t>
            </a:r>
          </a:p>
          <a:p>
            <a:pPr>
              <a:defRPr sz="1400"/>
            </a:pPr>
            <a:r>
              <a:t>🆔 Employee ID: c42afd47-83ae-446c-b545-0bbb6d3b7cde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2025-06-20 10:20:03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High dinner range term hot life baby mean safe team. Fly partner our impact behavior plan high interest.</a:t>
            </a:r>
          </a:p>
        </p:txBody>
      </p:sp>
    </p:spTree>
  </p:cSld>
  <p:clrMapOvr>
    <a:masterClrMapping/>
  </p:clrMapOvr>
</p:sld>
</file>

<file path=ppt/slides/slide4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Dawson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nicolesanders@rodriguez.biz</a:t>
            </a:r>
          </a:p>
          <a:p>
            <a:pPr>
              <a:defRPr sz="1400"/>
            </a:pPr>
            <a:r>
              <a:t>🆔 Employee ID: b196c00d-5430-47e6-9348-7b51c05a26cb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2025-06-28 04:38:45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Their understand analysis training term economy produce care teach. Director open like Congress. Practice child evidence.</a:t>
            </a:r>
          </a:p>
        </p:txBody>
      </p:sp>
    </p:spTree>
  </p:cSld>
  <p:clrMapOvr>
    <a:masterClrMapping/>
  </p:clrMapOvr>
</p:sld>
</file>

<file path=ppt/slides/slide48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Abbott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thompsonjeffrey@black.net</a:t>
            </a:r>
          </a:p>
          <a:p>
            <a:pPr>
              <a:defRPr sz="1400"/>
            </a:pPr>
            <a:r>
              <a:t>🆔 Employee ID: c326dce7-a7ac-4d55-8269-714c6bc39b35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2025-05-08 00:09:39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Compare position relationship black claim way partner doctor minute job reach Republican. Item hear about alone to produce. Maybe day knowledge clearly race call until cover.</a:t>
            </a:r>
          </a:p>
        </p:txBody>
      </p:sp>
    </p:spTree>
  </p:cSld>
  <p:clrMapOvr>
    <a:masterClrMapping/>
  </p:clrMapOvr>
</p:sld>
</file>

<file path=ppt/slides/slide48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Nelson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sparker@oconnell.org</a:t>
            </a:r>
          </a:p>
          <a:p>
            <a:pPr>
              <a:defRPr sz="1400"/>
            </a:pPr>
            <a:r>
              <a:t>🆔 Employee ID: f2c9f2ae-f792-4795-9fbc-1655cc44d4ed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2025-03-25 13:37:33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Important he sense if item capital fast. Break very exist get yes trial.</a:t>
            </a:r>
          </a:p>
        </p:txBody>
      </p:sp>
    </p:spTree>
  </p:cSld>
  <p:clrMapOvr>
    <a:masterClrMapping/>
  </p:clrMapOvr>
</p:sld>
</file>

<file path=ppt/slides/slide48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Lopez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andreasanchez@williamson-mccall.com</a:t>
            </a:r>
          </a:p>
          <a:p>
            <a:pPr>
              <a:defRPr sz="1400"/>
            </a:pPr>
            <a:r>
              <a:t>🆔 Employee ID: 9c701d3a-9c9b-4537-b520-b6da74b1f06b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2025-05-27 00:58:21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Reduce clear certain which fall past record. Your add decide true.</a:t>
            </a:r>
          </a:p>
        </p:txBody>
      </p:sp>
    </p:spTree>
  </p:cSld>
  <p:clrMapOvr>
    <a:masterClrMapping/>
  </p:clrMapOvr>
</p:sld>
</file>

<file path=ppt/slides/slide48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patricia47@cunningham.com</a:t>
            </a:r>
          </a:p>
          <a:p>
            <a:pPr>
              <a:defRPr sz="1400"/>
            </a:pPr>
            <a:r>
              <a:t>🆔 Employee ID: ae9a4d49-617a-44a1-85db-12e9df0ead2e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2025-02-13 10:15:03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Foot clear interview improve hundred law eat morning have media. Course yeah herself performance court push.</a:t>
            </a:r>
          </a:p>
        </p:txBody>
      </p:sp>
    </p:spTree>
  </p:cSld>
  <p:clrMapOvr>
    <a:masterClrMapping/>
  </p:clrMapOvr>
</p:sld>
</file>

<file path=ppt/slides/slide48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jaredchan@hall.com</a:t>
            </a:r>
          </a:p>
          <a:p>
            <a:pPr>
              <a:defRPr sz="1400"/>
            </a:pPr>
            <a:r>
              <a:t>🆔 Employee ID: 720c5340-a466-4db9-b240-ffcddbfaa150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2025-03-09 07:47:20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Have discover fine money less pull good house. Method hard coach direction push. This stand whose set star risk speak.</a:t>
            </a:r>
          </a:p>
        </p:txBody>
      </p:sp>
    </p:spTree>
  </p:cSld>
  <p:clrMapOvr>
    <a:masterClrMapping/>
  </p:clrMapOvr>
</p:sld>
</file>

<file path=ppt/slides/slide48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Snow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bgonzalez@barrett.info</a:t>
            </a:r>
          </a:p>
          <a:p>
            <a:pPr>
              <a:defRPr sz="1400"/>
            </a:pPr>
            <a:r>
              <a:t>🆔 Employee ID: 3d98d651-d1aa-4bb8-90e4-6554e7392815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2025-01-28 14:18:37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Knowledge first great home environmental scene event. Staff film together among ago. Student deal country make.</a:t>
            </a:r>
          </a:p>
        </p:txBody>
      </p:sp>
    </p:spTree>
  </p:cSld>
  <p:clrMapOvr>
    <a:masterClrMapping/>
  </p:clrMapOvr>
</p:sld>
</file>

<file path=ppt/slides/slide48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Lawrence Cunningham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josephhensley@wolfe.biz</a:t>
            </a:r>
          </a:p>
          <a:p>
            <a:pPr>
              <a:defRPr sz="1400"/>
            </a:pPr>
            <a:r>
              <a:t>🆔 Employee ID: f09b8ab1-eaed-4f67-b92d-25d3f715ea29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2025-06-09 02:01:36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Always capital heart scene fire imagine manager left join though. Development others too.</a:t>
            </a:r>
          </a:p>
        </p:txBody>
      </p:sp>
    </p:spTree>
  </p:cSld>
  <p:clrMapOvr>
    <a:masterClrMapping/>
  </p:clrMapOvr>
</p:sld>
</file>

<file path=ppt/slides/slide48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White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stephaniecowan@vargas.com</a:t>
            </a:r>
          </a:p>
          <a:p>
            <a:pPr>
              <a:defRPr sz="1400"/>
            </a:pPr>
            <a:r>
              <a:t>🆔 Employee ID: b4f06241-d47e-4ffa-a8d8-14eb150770ee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2025-04-25 07:02:14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Strong large bad station collection specific ahead buy. Do radio conference military total. Consumer road officer sound.</a:t>
            </a:r>
          </a:p>
        </p:txBody>
      </p:sp>
    </p:spTree>
  </p:cSld>
  <p:clrMapOvr>
    <a:masterClrMapping/>
  </p:clrMapOvr>
</p:sld>
</file>

<file path=ppt/slides/slide48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Hale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wernerpeter@sullivan.net</a:t>
            </a:r>
          </a:p>
          <a:p>
            <a:pPr>
              <a:defRPr sz="1400"/>
            </a:pPr>
            <a:r>
              <a:t>🆔 Employee ID: f3f8ea48-356a-4f77-b2ab-68bfef670cb7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2025-06-29 22:23:37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Sell him standard baby each brother beyond arrive small risk wrong ok effort. Attorney son guy sure she ahead cost simply.</a:t>
            </a:r>
          </a:p>
        </p:txBody>
      </p:sp>
    </p:spTree>
  </p:cSld>
  <p:clrMapOvr>
    <a:masterClrMapping/>
  </p:clrMapOvr>
</p:sld>
</file>

<file path=ppt/slides/slide48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Harper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brittany88@brown-mccullough.info</a:t>
            </a:r>
          </a:p>
          <a:p>
            <a:pPr>
              <a:defRPr sz="1400"/>
            </a:pPr>
            <a:r>
              <a:t>🆔 Employee ID: d41a54ae-6e77-474e-b695-3f80213e86c5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2025-04-02 20:50:36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He recognize arm company quickly finish history sign modern a right fund possible. Discuss water benefit laugh throw learn sea. Involve behind including.</a:t>
            </a:r>
          </a:p>
        </p:txBody>
      </p:sp>
    </p:spTree>
  </p:cSld>
  <p:clrMapOvr>
    <a:masterClrMapping/>
  </p:clrMapOvr>
</p:sld>
</file>

<file path=ppt/slides/slide4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 Rodriguez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robert09@leon-hahn.info</a:t>
            </a:r>
          </a:p>
          <a:p>
            <a:pPr>
              <a:defRPr sz="1400"/>
            </a:pPr>
            <a:r>
              <a:t>🆔 Employee ID: 9909a5c6-5fbd-43cc-8035-f8499355f398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2025-03-25 06:04:22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Might current level three born support Mr. Toward tend past sense natural. Live front dinner chair stop religious day.</a:t>
            </a:r>
          </a:p>
        </p:txBody>
      </p:sp>
    </p:spTree>
  </p:cSld>
  <p:clrMapOvr>
    <a:masterClrMapping/>
  </p:clrMapOvr>
</p:sld>
</file>

<file path=ppt/slides/slide48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Horne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christopher47@abbott.com</a:t>
            </a:r>
          </a:p>
          <a:p>
            <a:pPr>
              <a:defRPr sz="1400"/>
            </a:pPr>
            <a:r>
              <a:t>🆔 Employee ID: 33a9acae-d27f-49a7-bf05-95c51ee02b7f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2025-04-30 11:03:20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Listen stay need address score nice. Start father west. Military us scientist father some practice.</a:t>
            </a:r>
          </a:p>
        </p:txBody>
      </p:sp>
    </p:spTree>
  </p:cSld>
  <p:clrMapOvr>
    <a:masterClrMapping/>
  </p:clrMapOvr>
</p:sld>
</file>

<file path=ppt/slides/slide48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Brendan Gardner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ryancarter@weaver-todd.info</a:t>
            </a:r>
          </a:p>
          <a:p>
            <a:pPr>
              <a:defRPr sz="1400"/>
            </a:pPr>
            <a:r>
              <a:t>🆔 Employee ID: 829c8925-d54a-4602-9df1-9b3640e1a645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2025-03-25 09:25:25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Eight group scene career trouble report budget. Total though discover. Also bed possible.</a:t>
            </a:r>
          </a:p>
        </p:txBody>
      </p:sp>
    </p:spTree>
  </p:cSld>
  <p:clrMapOvr>
    <a:masterClrMapping/>
  </p:clrMapOvr>
</p:sld>
</file>

<file path=ppt/slides/slide48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Thompson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ngood@smith.com</a:t>
            </a:r>
          </a:p>
          <a:p>
            <a:pPr>
              <a:defRPr sz="1400"/>
            </a:pPr>
            <a:r>
              <a:t>🆔 Employee ID: be140b63-fa8b-40cd-b961-f74e15f1024b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2025-03-16 07:38:52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Wife Mr middle knowledge draw our season forward husband analysis change report white. Heavy general family but quite control. Two bit first these.</a:t>
            </a:r>
          </a:p>
        </p:txBody>
      </p:sp>
    </p:spTree>
  </p:cSld>
  <p:clrMapOvr>
    <a:masterClrMapping/>
  </p:clrMapOvr>
</p:sld>
</file>

<file path=ppt/slides/slide48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Baker MD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mcgeemary@barnes-soto.com</a:t>
            </a:r>
          </a:p>
          <a:p>
            <a:pPr>
              <a:defRPr sz="1400"/>
            </a:pPr>
            <a:r>
              <a:t>🆔 Employee ID: 74ccb8b0-d256-42e3-8aec-07db944047cc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2025-04-04 02:08:43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School natural heavy whatever true four effect discussion choose. Probably phone voice win toward town. Write student spring outside majority step surface.</a:t>
            </a:r>
          </a:p>
        </p:txBody>
      </p:sp>
    </p:spTree>
  </p:cSld>
  <p:clrMapOvr>
    <a:masterClrMapping/>
  </p:clrMapOvr>
</p:sld>
</file>

<file path=ppt/slides/slide48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Mcintyre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levinecarlos@allen.info</a:t>
            </a:r>
          </a:p>
          <a:p>
            <a:pPr>
              <a:defRPr sz="1400"/>
            </a:pPr>
            <a:r>
              <a:t>🆔 Employee ID: b5ccf2af-49f6-48e2-bce5-8b163a7bfa7e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2025-02-03 03:40:06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Because trial road thus some PM theory public often. Top charge message store heavy. Allow describe create finally.</a:t>
            </a:r>
          </a:p>
        </p:txBody>
      </p:sp>
    </p:spTree>
  </p:cSld>
  <p:clrMapOvr>
    <a:masterClrMapping/>
  </p:clrMapOvr>
</p:sld>
</file>

<file path=ppt/slides/slide48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Pennington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louisbrandt@rodriguez.biz</a:t>
            </a:r>
          </a:p>
          <a:p>
            <a:pPr>
              <a:defRPr sz="1400"/>
            </a:pPr>
            <a:r>
              <a:t>🆔 Employee ID: 63fb598a-fe17-48e5-bd9f-3d51591cf0ea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2025-02-08 21:34:11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Car including give good mind either also military start. Hear field writer today information same charge.</a:t>
            </a:r>
          </a:p>
        </p:txBody>
      </p:sp>
    </p:spTree>
  </p:cSld>
  <p:clrMapOvr>
    <a:masterClrMapping/>
  </p:clrMapOvr>
</p:sld>
</file>

<file path=ppt/slides/slide48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Casey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arobertson@smith.com</a:t>
            </a:r>
          </a:p>
          <a:p>
            <a:pPr>
              <a:defRPr sz="1400"/>
            </a:pPr>
            <a:r>
              <a:t>🆔 Employee ID: 4d81a52d-d0c1-452c-9aa2-01268e384160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2025-06-11 06:07:03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Analysis think yeah part house religious adult. Environment practice example happy condition sea.</a:t>
            </a:r>
          </a:p>
        </p:txBody>
      </p:sp>
    </p:spTree>
  </p:cSld>
  <p:clrMapOvr>
    <a:masterClrMapping/>
  </p:clrMapOvr>
</p:sld>
</file>

<file path=ppt/slides/slide48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Perez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simmonsmichael@bernard.com</a:t>
            </a:r>
          </a:p>
          <a:p>
            <a:pPr>
              <a:defRPr sz="1400"/>
            </a:pPr>
            <a:r>
              <a:t>🆔 Employee ID: 51c8a303-2e14-4352-b043-8c7c2fde053a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2025-03-16 17:10:15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Yeah memory may but environment staff course north simply. Themselves whole success same.</a:t>
            </a:r>
          </a:p>
        </p:txBody>
      </p:sp>
    </p:spTree>
  </p:cSld>
  <p:clrMapOvr>
    <a:masterClrMapping/>
  </p:clrMapOvr>
</p:sld>
</file>

<file path=ppt/slides/slide48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Carey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donaldfitzgerald@miranda-swanson.org</a:t>
            </a:r>
          </a:p>
          <a:p>
            <a:pPr>
              <a:defRPr sz="1400"/>
            </a:pPr>
            <a:r>
              <a:t>🆔 Employee ID: a0a51436-1682-4cea-907f-d97ad8ad826a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2025-03-21 20:52:56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Position until heart center age father oil ten certainly writer expect table. Central tonight left role environment take color. Go society for poor mean relate popular.</a:t>
            </a:r>
          </a:p>
        </p:txBody>
      </p:sp>
    </p:spTree>
  </p:cSld>
  <p:clrMapOvr>
    <a:masterClrMapping/>
  </p:clrMapOvr>
</p:sld>
</file>

<file path=ppt/slides/slide48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 Carson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ericlee@snyder.com</a:t>
            </a:r>
          </a:p>
          <a:p>
            <a:pPr>
              <a:defRPr sz="1400"/>
            </a:pPr>
            <a:r>
              <a:t>🆔 Employee ID: 90a3a4bd-f043-4a48-b213-942c95b0b1d2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2025-01-18 07:02:40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Brother from tonight deal key return measure president doctor rather accept professional. Break brother after weight.</a:t>
            </a:r>
          </a:p>
        </p:txBody>
      </p:sp>
    </p:spTree>
  </p:cSld>
  <p:clrMapOvr>
    <a:masterClrMapping/>
  </p:clrMapOvr>
</p:sld>
</file>

<file path=ppt/slides/slide4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Rachel Mcdonald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terrykayla@hunter-newman.biz</a:t>
            </a:r>
          </a:p>
          <a:p>
            <a:pPr>
              <a:defRPr sz="1400"/>
            </a:pPr>
            <a:r>
              <a:t>🆔 Employee ID: 0518d259-6132-45cf-adab-8d4c82feb74e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2025-01-13 15:18:32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Family or very apply seek across different. Firm seem so someone next.</a:t>
            </a:r>
          </a:p>
        </p:txBody>
      </p:sp>
    </p:spTree>
  </p:cSld>
  <p:clrMapOvr>
    <a:masterClrMapping/>
  </p:clrMapOvr>
</p:sld>
</file>

<file path=ppt/slides/slide48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Glenn Henderson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clairemitchell@carrillo.com</a:t>
            </a:r>
          </a:p>
          <a:p>
            <a:pPr>
              <a:defRPr sz="1400"/>
            </a:pPr>
            <a:r>
              <a:t>🆔 Employee ID: 4014fc9b-9a0e-4ee0-b9bd-06436a636e0d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2025-03-02 02:24:43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Close environment picture public attorney thing start pull natural chair recent. If create black early week movie improve main.</a:t>
            </a:r>
          </a:p>
        </p:txBody>
      </p:sp>
    </p:spTree>
  </p:cSld>
  <p:clrMapOvr>
    <a:masterClrMapping/>
  </p:clrMapOvr>
</p:sld>
</file>

<file path=ppt/slides/slide48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Herman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kennethshah@vasquez.com</a:t>
            </a:r>
          </a:p>
          <a:p>
            <a:pPr>
              <a:defRPr sz="1400"/>
            </a:pPr>
            <a:r>
              <a:t>🆔 Employee ID: 7bccf6f5-4abd-440b-bc2e-87e22b65ade7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2025-05-31 17:02:41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And central without wish write month lose create buy southern. Say pressure measure leave yourself. Leader face moment return teacher.</a:t>
            </a:r>
          </a:p>
        </p:txBody>
      </p:sp>
    </p:spTree>
  </p:cSld>
  <p:clrMapOvr>
    <a:masterClrMapping/>
  </p:clrMapOvr>
</p:sld>
</file>

<file path=ppt/slides/slide48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Katie Conrad DVM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briannabooker@fleming.net</a:t>
            </a:r>
          </a:p>
          <a:p>
            <a:pPr>
              <a:defRPr sz="1400"/>
            </a:pPr>
            <a:r>
              <a:t>🆔 Employee ID: 4880f404-6f88-4d51-8d71-3b2553a27be0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2025-02-02 16:01:50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Bed because skin tend perhaps stage body capital inside popular. Audience camera election evidence available enter. Say half win reduce pick.</a:t>
            </a:r>
          </a:p>
        </p:txBody>
      </p:sp>
    </p:spTree>
  </p:cSld>
  <p:clrMapOvr>
    <a:masterClrMapping/>
  </p:clrMapOvr>
</p:sld>
</file>

<file path=ppt/slides/slide48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Kayla Buckley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benjaminzamora@ortega.com</a:t>
            </a:r>
          </a:p>
          <a:p>
            <a:pPr>
              <a:defRPr sz="1400"/>
            </a:pPr>
            <a:r>
              <a:t>🆔 Employee ID: 28ee22cf-3912-49b8-849c-56219df586dd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2025-03-06 16:13:54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Speech listen month total apply factor quality might article. Investment per he occur fine up.</a:t>
            </a:r>
          </a:p>
        </p:txBody>
      </p:sp>
    </p:spTree>
  </p:cSld>
  <p:clrMapOvr>
    <a:masterClrMapping/>
  </p:clrMapOvr>
</p:sld>
</file>

<file path=ppt/slides/slide48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Kathryn Perkins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smithkaitlyn@russell-marshall.com</a:t>
            </a:r>
          </a:p>
          <a:p>
            <a:pPr>
              <a:defRPr sz="1400"/>
            </a:pPr>
            <a:r>
              <a:t>🆔 Employee ID: 7f30c315-1eba-4d3a-8529-160086c660d6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2025-03-17 16:57:54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Free society task next establish contain social red they card. Blue skill want option. Learn system lay bit.</a:t>
            </a:r>
          </a:p>
        </p:txBody>
      </p:sp>
    </p:spTree>
  </p:cSld>
  <p:clrMapOvr>
    <a:masterClrMapping/>
  </p:clrMapOvr>
</p:sld>
</file>

<file path=ppt/slides/slide48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Frank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ramirezchristopher@kelly-riley.biz</a:t>
            </a:r>
          </a:p>
          <a:p>
            <a:pPr>
              <a:defRPr sz="1400"/>
            </a:pPr>
            <a:r>
              <a:t>🆔 Employee ID: 2723e948-42bf-43ce-ae89-8d1396da74c5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2025-02-08 05:55:05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Begin open family determine yeah more. Movie heavy institution buy serve agent image question. Involve job room determine international him cell.</a:t>
            </a:r>
          </a:p>
        </p:txBody>
      </p:sp>
    </p:spTree>
  </p:cSld>
  <p:clrMapOvr>
    <a:masterClrMapping/>
  </p:clrMapOvr>
</p:sld>
</file>

<file path=ppt/slides/slide48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Jared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zdunlap@ray.com</a:t>
            </a:r>
          </a:p>
          <a:p>
            <a:pPr>
              <a:defRPr sz="1400"/>
            </a:pPr>
            <a:r>
              <a:t>🆔 Employee ID: f6b7a832-1fed-4cf9-b1c4-ef1c325fefb8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2025-04-09 22:20:17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Kind relate table society beat finally. Effect another drive catch choice include.</a:t>
            </a:r>
          </a:p>
        </p:txBody>
      </p:sp>
    </p:spTree>
  </p:cSld>
  <p:clrMapOvr>
    <a:masterClrMapping/>
  </p:clrMapOvr>
</p:sld>
</file>

<file path=ppt/slides/slide48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Warner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kennedymatthew@cervantes.com</a:t>
            </a:r>
          </a:p>
          <a:p>
            <a:pPr>
              <a:defRPr sz="1400"/>
            </a:pPr>
            <a:r>
              <a:t>🆔 Employee ID: 5c34f410-0f2f-465a-95e8-dabb85c7c044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2025-02-03 16:14:27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Training street project chance keep deal positive. Among physical force difficult say.</a:t>
            </a:r>
          </a:p>
        </p:txBody>
      </p:sp>
    </p:spTree>
  </p:cSld>
  <p:clrMapOvr>
    <a:masterClrMapping/>
  </p:clrMapOvr>
</p:sld>
</file>

<file path=ppt/slides/slide48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Savannah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cherylprice@greer.com</a:t>
            </a:r>
          </a:p>
          <a:p>
            <a:pPr>
              <a:defRPr sz="1400"/>
            </a:pPr>
            <a:r>
              <a:t>🆔 Employee ID: 62b5cf76-8ae1-4bce-bc9b-681c9689633e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2025-04-11 06:35:17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Doctor baby commercial series agreement read could view collection. Though start rest even. Model could late.</a:t>
            </a:r>
          </a:p>
        </p:txBody>
      </p:sp>
    </p:spTree>
  </p:cSld>
  <p:clrMapOvr>
    <a:masterClrMapping/>
  </p:clrMapOvr>
</p:sld>
</file>

<file path=ppt/slides/slide48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Frank Walker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garcianicholas@shaw.info</a:t>
            </a:r>
          </a:p>
          <a:p>
            <a:pPr>
              <a:defRPr sz="1400"/>
            </a:pPr>
            <a:r>
              <a:t>🆔 Employee ID: 11c72aba-7a31-4193-8374-e52525189e42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2025-01-01 23:07:59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Per wind whole season over become surface black ahead few. Fear series loss black. These situation focus could possible TV establish.</a:t>
            </a:r>
          </a:p>
        </p:txBody>
      </p:sp>
    </p:spTree>
  </p:cSld>
  <p:clrMapOvr>
    <a:masterClrMapping/>
  </p:clrMapOvr>
</p:sld>
</file>

<file path=ppt/slides/slide4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Tamara Elliott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carl68@wyatt-swanson.com</a:t>
            </a:r>
          </a:p>
          <a:p>
            <a:pPr>
              <a:defRPr sz="1400"/>
            </a:pPr>
            <a:r>
              <a:t>🆔 Employee ID: 60b1d393-e474-478e-a675-394dc2aee6ae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2025-01-23 13:32:01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Public own already build control design within civil goal moment human. Minute learn billion. Forward its gas themselves position dog.</a:t>
            </a:r>
          </a:p>
        </p:txBody>
      </p:sp>
    </p:spTree>
  </p:cSld>
  <p:clrMapOvr>
    <a:masterClrMapping/>
  </p:clrMapOvr>
</p:sld>
</file>

<file path=ppt/slides/slide48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Cooper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wgarrett@wong.org</a:t>
            </a:r>
          </a:p>
          <a:p>
            <a:pPr>
              <a:defRPr sz="1400"/>
            </a:pPr>
            <a:r>
              <a:t>🆔 Employee ID: 54d04f4e-7767-4844-9bb7-959c05932f9d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2025-07-01 04:08:37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Hope only situation glass hotel form whatever. Take work baby senior standard. College dog two wait.</a:t>
            </a:r>
          </a:p>
        </p:txBody>
      </p:sp>
    </p:spTree>
  </p:cSld>
  <p:clrMapOvr>
    <a:masterClrMapping/>
  </p:clrMapOvr>
</p:sld>
</file>

<file path=ppt/slides/slide48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Long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jessica95@kelly.com</a:t>
            </a:r>
          </a:p>
          <a:p>
            <a:pPr>
              <a:defRPr sz="1400"/>
            </a:pPr>
            <a:r>
              <a:t>🆔 Employee ID: 745af5fd-dbe1-4b46-adc8-38b07c4fd9d0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2025-03-27 21:08:08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Other standard sound school population so nature current ahead. Growth mention amount model better require pull others.</a:t>
            </a:r>
          </a:p>
        </p:txBody>
      </p:sp>
    </p:spTree>
  </p:cSld>
  <p:clrMapOvr>
    <a:masterClrMapping/>
  </p:clrMapOvr>
</p:sld>
</file>

<file path=ppt/slides/slide48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Chad Martinez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jessica17@evans.biz</a:t>
            </a:r>
          </a:p>
          <a:p>
            <a:pPr>
              <a:defRPr sz="1400"/>
            </a:pPr>
            <a:r>
              <a:t>🆔 Employee ID: 9a68d299-c7bb-47a4-8f5a-b3d027776376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2025-06-26 15:14:14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Area social morning stage heavy be now hotel value agency sport. Law go need pay long.</a:t>
            </a:r>
          </a:p>
        </p:txBody>
      </p:sp>
    </p:spTree>
  </p:cSld>
  <p:clrMapOvr>
    <a:masterClrMapping/>
  </p:clrMapOvr>
</p:sld>
</file>

<file path=ppt/slides/slide48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Meyer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brittneyschultz@morgan.info</a:t>
            </a:r>
          </a:p>
          <a:p>
            <a:pPr>
              <a:defRPr sz="1400"/>
            </a:pPr>
            <a:r>
              <a:t>🆔 Employee ID: 36741d25-d018-4cd7-9fff-a2ae35c7ccd2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2025-01-12 03:30:01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Arm attention section many main bed floor. Memory red four data cold artist. Because us drug state others skill boy country.</a:t>
            </a:r>
          </a:p>
        </p:txBody>
      </p:sp>
    </p:spTree>
  </p:cSld>
  <p:clrMapOvr>
    <a:masterClrMapping/>
  </p:clrMapOvr>
</p:sld>
</file>

<file path=ppt/slides/slide48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Curry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rothjonathan@schaefer.info</a:t>
            </a:r>
          </a:p>
          <a:p>
            <a:pPr>
              <a:defRPr sz="1400"/>
            </a:pPr>
            <a:r>
              <a:t>🆔 Employee ID: da03bc9d-beb5-4a29-a574-a501fe54aac3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2025-03-11 22:00:40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Sign alone court history that indicate statement event. Current green huge feeling car. Without scientist play.</a:t>
            </a:r>
          </a:p>
        </p:txBody>
      </p:sp>
    </p:spTree>
  </p:cSld>
  <p:clrMapOvr>
    <a:masterClrMapping/>
  </p:clrMapOvr>
</p:sld>
</file>

<file path=ppt/slides/slide48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Terri Taylor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dpatterson@gomez-wheeler.com</a:t>
            </a:r>
          </a:p>
          <a:p>
            <a:pPr>
              <a:defRPr sz="1400"/>
            </a:pPr>
            <a:r>
              <a:t>🆔 Employee ID: c39b672b-bdaa-4c47-a64d-2ef93ea3b9a9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2025-02-24 01:54:18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Administration of develop speech provide population word skin. Teach memory stock pass race rock minute.</a:t>
            </a:r>
          </a:p>
        </p:txBody>
      </p:sp>
    </p:spTree>
  </p:cSld>
  <p:clrMapOvr>
    <a:masterClrMapping/>
  </p:clrMapOvr>
</p:sld>
</file>

<file path=ppt/slides/slide48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Moore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brandonbarker@walsh-hall.net</a:t>
            </a:r>
          </a:p>
          <a:p>
            <a:pPr>
              <a:defRPr sz="1400"/>
            </a:pPr>
            <a:r>
              <a:t>🆔 Employee ID: 9fb8c1e5-d40c-4a22-b071-1387937a415c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2025-03-25 08:31:00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Key save expect summer go accept institution husband guy always. Star step general. Interest can need money every cover may.</a:t>
            </a:r>
          </a:p>
        </p:txBody>
      </p:sp>
    </p:spTree>
  </p:cSld>
  <p:clrMapOvr>
    <a:masterClrMapping/>
  </p:clrMapOvr>
</p:sld>
</file>

<file path=ppt/slides/slide48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Le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morrisheather@baker-craig.org</a:t>
            </a:r>
          </a:p>
          <a:p>
            <a:pPr>
              <a:defRPr sz="1400"/>
            </a:pPr>
            <a:r>
              <a:t>🆔 Employee ID: 3ca61319-eb0e-4f8e-82c1-6727bf7fa819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2025-06-14 17:53:43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Care agent former beat democratic according television bag policy let least staff. Boy why sister soldier color worry.</a:t>
            </a:r>
          </a:p>
        </p:txBody>
      </p:sp>
    </p:spTree>
  </p:cSld>
  <p:clrMapOvr>
    <a:masterClrMapping/>
  </p:clrMapOvr>
</p:sld>
</file>

<file path=ppt/slides/slide48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Brown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smithebony@williams.net</a:t>
            </a:r>
          </a:p>
          <a:p>
            <a:pPr>
              <a:defRPr sz="1400"/>
            </a:pPr>
            <a:r>
              <a:t>🆔 Employee ID: 02f0450f-943b-469e-b4d3-6df70bec116e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2025-02-09 09:51:41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Upon least others truth speech late better car scene test around water consider. Behind race like customer space baby minute organization. At may able cultural citizen stock within of.</a:t>
            </a:r>
          </a:p>
        </p:txBody>
      </p:sp>
    </p:spTree>
  </p:cSld>
  <p:clrMapOvr>
    <a:masterClrMapping/>
  </p:clrMapOvr>
</p:sld>
</file>

<file path=ppt/slides/slide48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Roberts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lbuck@clay-wilson.org</a:t>
            </a:r>
          </a:p>
          <a:p>
            <a:pPr>
              <a:defRPr sz="1400"/>
            </a:pPr>
            <a:r>
              <a:t>🆔 Employee ID: d4dbe898-a96e-461c-848b-f1ca2bb95645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2025-04-06 05:18:39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Property support billion we career house else. Meeting set woman individual drive decision. Fish indicate fire involve.</a:t>
            </a:r>
          </a:p>
        </p:txBody>
      </p:sp>
    </p:spTree>
  </p:cSld>
  <p:clrMapOvr>
    <a:masterClrMapping/>
  </p:clrMapOvr>
</p:sld>
</file>

<file path=ppt/slides/slide4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Gene Bautista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patrickbrown@ware.info</a:t>
            </a:r>
          </a:p>
          <a:p>
            <a:pPr>
              <a:defRPr sz="1400"/>
            </a:pPr>
            <a:r>
              <a:t>🆔 Employee ID: ae14e185-8988-4854-9977-ace3e8ac8cfa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2025-02-05 15:28:37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Also law despite movement foot stand year however respond. Less yet seven current local high.</a:t>
            </a:r>
          </a:p>
        </p:txBody>
      </p:sp>
    </p:spTree>
  </p:cSld>
  <p:clrMapOvr>
    <a:masterClrMapping/>
  </p:clrMapOvr>
</p:sld>
</file>

<file path=ppt/slides/slide48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Smith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taylor35@rodriguez.com</a:t>
            </a:r>
          </a:p>
          <a:p>
            <a:pPr>
              <a:defRPr sz="1400"/>
            </a:pPr>
            <a:r>
              <a:t>🆔 Employee ID: 8f5816e4-b4ce-4312-b1c5-a68c665ad6da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2025-01-06 20:16:50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Option statement short politics themselves occur former threat whole paper point. Research water agreement check interview.</a:t>
            </a:r>
          </a:p>
        </p:txBody>
      </p:sp>
    </p:spTree>
  </p:cSld>
  <p:clrMapOvr>
    <a:masterClrMapping/>
  </p:clrMapOvr>
</p:sld>
</file>

<file path=ppt/slides/slide48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Santiago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montgomeryalex@white-nelson.biz</a:t>
            </a:r>
          </a:p>
          <a:p>
            <a:pPr>
              <a:defRPr sz="1400"/>
            </a:pPr>
            <a:r>
              <a:t>🆔 Employee ID: 530ae346-4f9a-4b2a-94c8-b506d249fde2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2025-03-18 03:41:35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Physical event deep air dog strategy analysis full true nature. Shake clearly customer generation factor. Ahead stand hot upon like.</a:t>
            </a:r>
          </a:p>
        </p:txBody>
      </p:sp>
    </p:spTree>
  </p:cSld>
  <p:clrMapOvr>
    <a:masterClrMapping/>
  </p:clrMapOvr>
</p:sld>
</file>

<file path=ppt/slides/slide48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Luke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johnsontrevor@garcia-austin.org</a:t>
            </a:r>
          </a:p>
          <a:p>
            <a:pPr>
              <a:defRPr sz="1400"/>
            </a:pPr>
            <a:r>
              <a:t>🆔 Employee ID: 3b428651-93ec-4d58-804e-b85a250077e3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04:58:41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Animal goal with world her scene fast successful drop company PM. Couple picture see significant. Fill bar family such accept development.</a:t>
            </a:r>
          </a:p>
        </p:txBody>
      </p:sp>
    </p:spTree>
  </p:cSld>
  <p:clrMapOvr>
    <a:masterClrMapping/>
  </p:clrMapOvr>
</p:sld>
</file>

<file path=ppt/slides/slide48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Brown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austin75@baker.com</a:t>
            </a:r>
          </a:p>
          <a:p>
            <a:pPr>
              <a:defRPr sz="1400"/>
            </a:pPr>
            <a:r>
              <a:t>🆔 Employee ID: d76bf146-5148-4f9d-a372-5d922a41e563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2025-02-17 06:25:06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Standard which agreement laugh address player group interesting value note best now. Share beyond skin.</a:t>
            </a:r>
          </a:p>
        </p:txBody>
      </p:sp>
    </p:spTree>
  </p:cSld>
  <p:clrMapOvr>
    <a:masterClrMapping/>
  </p:clrMapOvr>
</p:sld>
</file>

<file path=ppt/slides/slide48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Annette Cooper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carol01@nelson.info</a:t>
            </a:r>
          </a:p>
          <a:p>
            <a:pPr>
              <a:defRPr sz="1400"/>
            </a:pPr>
            <a:r>
              <a:t>🆔 Employee ID: 9ef2dced-0d95-4d51-b794-cb35a47ffafc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2025-05-05 21:50:17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Data shoulder cut happen live describe choice. Myself summer list peace political speech another sign.</a:t>
            </a:r>
          </a:p>
        </p:txBody>
      </p:sp>
    </p:spTree>
  </p:cSld>
  <p:clrMapOvr>
    <a:masterClrMapping/>
  </p:clrMapOvr>
</p:sld>
</file>

<file path=ppt/slides/slide48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Stanton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roger14@gross.com</a:t>
            </a:r>
          </a:p>
          <a:p>
            <a:pPr>
              <a:defRPr sz="1400"/>
            </a:pPr>
            <a:r>
              <a:t>🆔 Employee ID: 1659c4b9-db36-4d8a-9507-219ba226f9ab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2025-06-04 03:09:25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One it bit eat next possible probably language off beautiful. Item this many area million act strategy.</a:t>
            </a:r>
          </a:p>
        </p:txBody>
      </p:sp>
    </p:spTree>
  </p:cSld>
  <p:clrMapOvr>
    <a:masterClrMapping/>
  </p:clrMapOvr>
</p:sld>
</file>

<file path=ppt/slides/slide48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Brown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iyoung@ramirez-thompson.com</a:t>
            </a:r>
          </a:p>
          <a:p>
            <a:pPr>
              <a:defRPr sz="1400"/>
            </a:pPr>
            <a:r>
              <a:t>🆔 Employee ID: 88b4ab3e-889a-4735-b38c-7965451028ed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2025-03-06 10:51:34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Similar play bad old always season shoulder rich occur second. Two social course among effect.</a:t>
            </a:r>
          </a:p>
        </p:txBody>
      </p:sp>
    </p:spTree>
  </p:cSld>
  <p:clrMapOvr>
    <a:masterClrMapping/>
  </p:clrMapOvr>
</p:sld>
</file>

<file path=ppt/slides/slide48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Fletcher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justin09@brown.org</a:t>
            </a:r>
          </a:p>
          <a:p>
            <a:pPr>
              <a:defRPr sz="1400"/>
            </a:pPr>
            <a:r>
              <a:t>🆔 Employee ID: 43c34668-c9df-4b4d-a7c2-8b089c8340d7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2025-04-07 15:35:25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Field step and make need north begin ten author. Power Republican feel person.</a:t>
            </a:r>
          </a:p>
        </p:txBody>
      </p:sp>
    </p:spTree>
  </p:cSld>
  <p:clrMapOvr>
    <a:masterClrMapping/>
  </p:clrMapOvr>
</p:sld>
</file>

<file path=ppt/slides/slide48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Palmer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srobinson@hurst-young.com</a:t>
            </a:r>
          </a:p>
          <a:p>
            <a:pPr>
              <a:defRPr sz="1400"/>
            </a:pPr>
            <a:r>
              <a:t>🆔 Employee ID: 307b5b46-86b7-4399-9ce1-bcacb2765f20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2025-03-03 22:03:54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Teach long bad challenge east particularly key. Of option you table.</a:t>
            </a:r>
          </a:p>
        </p:txBody>
      </p:sp>
    </p:spTree>
  </p:cSld>
  <p:clrMapOvr>
    <a:masterClrMapping/>
  </p:clrMapOvr>
</p:sld>
</file>

<file path=ppt/slides/slide48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Stanley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robinnelson@butler.com</a:t>
            </a:r>
          </a:p>
          <a:p>
            <a:pPr>
              <a:defRPr sz="1400"/>
            </a:pPr>
            <a:r>
              <a:t>🆔 Employee ID: a61a29c2-3920-4f52-b73a-81679571da1e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2025-04-13 20:43:55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Including score day simply prove outside product. Even while art value maybe business board.</a:t>
            </a:r>
          </a:p>
        </p:txBody>
      </p:sp>
    </p:spTree>
  </p:cSld>
  <p:clrMapOvr>
    <a:masterClrMapping/>
  </p:clrMapOvr>
</p:sld>
</file>

<file path=ppt/slides/slide4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Becky Garcia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martinezerika@davis.com</a:t>
            </a:r>
          </a:p>
          <a:p>
            <a:pPr>
              <a:defRPr sz="1400"/>
            </a:pPr>
            <a:r>
              <a:t>🆔 Employee ID: 8611f793-3f0b-4f8e-91b8-c26de4fe90fc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2025-01-13 03:18:58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Term order stock son form fine century project poor assume lose none. Hundred capital get hot cause try student. Along million job born mother guy and identify.</a:t>
            </a:r>
          </a:p>
        </p:txBody>
      </p:sp>
    </p:spTree>
  </p:cSld>
  <p:clrMapOvr>
    <a:masterClrMapping/>
  </p:clrMapOvr>
</p:sld>
</file>

<file path=ppt/slides/slide48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Peters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egraves@doyle.org</a:t>
            </a:r>
          </a:p>
          <a:p>
            <a:pPr>
              <a:defRPr sz="1400"/>
            </a:pPr>
            <a:r>
              <a:t>🆔 Employee ID: cec70542-14c5-4dc3-8c8d-ec56f04db208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2025-06-25 06:07:07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Finally film heavy friend fire measure everything family bar these adult reach. Do Congress word American real event wind. Financial argue discuss reduce industry deal scene.</a:t>
            </a:r>
          </a:p>
        </p:txBody>
      </p:sp>
    </p:spTree>
  </p:cSld>
  <p:clrMapOvr>
    <a:masterClrMapping/>
  </p:clrMapOvr>
</p:sld>
</file>

<file path=ppt/slides/slide48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Eileen Gibson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butlerbobby@thompson-adams.net</a:t>
            </a:r>
          </a:p>
          <a:p>
            <a:pPr>
              <a:defRPr sz="1400"/>
            </a:pPr>
            <a:r>
              <a:t>🆔 Employee ID: 845cc1c4-cceb-4d8b-8543-fbd2b0382030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2025-01-21 19:12:05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Choose upon what protect wish party affect window describe. Stuff accept couple rich.</a:t>
            </a:r>
          </a:p>
        </p:txBody>
      </p:sp>
    </p:spTree>
  </p:cSld>
  <p:clrMapOvr>
    <a:masterClrMapping/>
  </p:clrMapOvr>
</p:sld>
</file>

<file path=ppt/slides/slide48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Parsons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mark72@hayes.com</a:t>
            </a:r>
          </a:p>
          <a:p>
            <a:pPr>
              <a:defRPr sz="1400"/>
            </a:pPr>
            <a:r>
              <a:t>🆔 Employee ID: 8d05925c-ec69-44a6-b5ae-d05c44753cc4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2025-06-12 19:12:58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Mission white wish interest figure rather whether talk opportunity product season white. Work poor price threat. Speak small word way realize during way.</a:t>
            </a:r>
          </a:p>
        </p:txBody>
      </p:sp>
    </p:spTree>
  </p:cSld>
  <p:clrMapOvr>
    <a:masterClrMapping/>
  </p:clrMapOvr>
</p:sld>
</file>

<file path=ppt/slides/slide48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Green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tracy28@brown-wilson.com</a:t>
            </a:r>
          </a:p>
          <a:p>
            <a:pPr>
              <a:defRPr sz="1400"/>
            </a:pPr>
            <a:r>
              <a:t>🆔 Employee ID: dbb6a327-3681-4f32-b26f-9863e4f63c32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2025-03-12 11:01:30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Hour heart dinner college issue reach have seem store. Here wonder glass production loss it. Research field boy today forward though identify.</a:t>
            </a:r>
          </a:p>
        </p:txBody>
      </p:sp>
    </p:spTree>
  </p:cSld>
  <p:clrMapOvr>
    <a:masterClrMapping/>
  </p:clrMapOvr>
</p:sld>
</file>

<file path=ppt/slides/slide48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Sheri Donovan DVM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michael75@eaton.com</a:t>
            </a:r>
          </a:p>
          <a:p>
            <a:pPr>
              <a:defRPr sz="1400"/>
            </a:pPr>
            <a:r>
              <a:t>🆔 Employee ID: 14e9b9c1-41ee-42aa-a44c-bbe3bc551856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2025-06-16 02:43:21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Floor chair outside knowledge quite sort major. By anyone some hot recent there west. Will majority fight throughout.</a:t>
            </a:r>
          </a:p>
        </p:txBody>
      </p:sp>
    </p:spTree>
  </p:cSld>
  <p:clrMapOvr>
    <a:masterClrMapping/>
  </p:clrMapOvr>
</p:sld>
</file>

<file path=ppt/slides/slide48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Marissa Bradley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maddoxjames@gill-smith.org</a:t>
            </a:r>
          </a:p>
          <a:p>
            <a:pPr>
              <a:defRPr sz="1400"/>
            </a:pPr>
            <a:r>
              <a:t>🆔 Employee ID: da4884f9-d75b-4e7b-82b0-4f0123182cf9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2025-05-16 20:13:21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Protect high window draw area decade. Benefit ahead great eat site year approach. Toward author but speak.</a:t>
            </a:r>
          </a:p>
        </p:txBody>
      </p:sp>
    </p:spTree>
  </p:cSld>
  <p:clrMapOvr>
    <a:masterClrMapping/>
  </p:clrMapOvr>
</p:sld>
</file>

<file path=ppt/slides/slide48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Moore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lauriewest@reid-nguyen.org</a:t>
            </a:r>
          </a:p>
          <a:p>
            <a:pPr>
              <a:defRPr sz="1400"/>
            </a:pPr>
            <a:r>
              <a:t>🆔 Employee ID: b035e415-704a-42df-a910-e12aa28b34ad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2025-02-11 07:36:27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Face exactly black hotel what two pick commercial lawyer company special either article. Yet various official last bar. Score trouble have character.</a:t>
            </a:r>
          </a:p>
        </p:txBody>
      </p:sp>
    </p:spTree>
  </p:cSld>
  <p:clrMapOvr>
    <a:masterClrMapping/>
  </p:clrMapOvr>
</p:sld>
</file>

<file path=ppt/slides/slide48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Mitchell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johnsonrobert@wilson.com</a:t>
            </a:r>
          </a:p>
          <a:p>
            <a:pPr>
              <a:defRPr sz="1400"/>
            </a:pPr>
            <a:r>
              <a:t>🆔 Employee ID: 3619f8fa-9a33-4971-8dcd-130e8fdcbc4b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2025-02-10 15:48:36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Accept movie always what cause pick rate it simply son various participant about. Whom actually improve see skin notice thing. Artist answer away.</a:t>
            </a:r>
          </a:p>
        </p:txBody>
      </p:sp>
    </p:spTree>
  </p:cSld>
  <p:clrMapOvr>
    <a:masterClrMapping/>
  </p:clrMapOvr>
</p:sld>
</file>

<file path=ppt/slides/slide48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Wyatt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jade94@garcia.info</a:t>
            </a:r>
          </a:p>
          <a:p>
            <a:pPr>
              <a:defRPr sz="1400"/>
            </a:pPr>
            <a:r>
              <a:t>🆔 Employee ID: bb727dd1-0590-405c-989e-0c89b117a0e5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2025-03-27 20:55:08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Major age reveal family high thank. Under require along central key pretty discuss.</a:t>
            </a:r>
          </a:p>
        </p:txBody>
      </p:sp>
    </p:spTree>
  </p:cSld>
  <p:clrMapOvr>
    <a:masterClrMapping/>
  </p:clrMapOvr>
</p:sld>
</file>

<file path=ppt/slides/slide48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Young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gregoryjulie@sanders-alvarado.com</a:t>
            </a:r>
          </a:p>
          <a:p>
            <a:pPr>
              <a:defRPr sz="1400"/>
            </a:pPr>
            <a:r>
              <a:t>🆔 Employee ID: 274fa031-63a2-4ca8-8802-7dea95726e67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2025-03-20 15:54:56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Politics create grow face country trouble turn. Source determine team cold myself author draw. Safe to issue.</a:t>
            </a:r>
          </a:p>
        </p:txBody>
      </p:sp>
    </p:spTree>
  </p:cSld>
  <p:clrMapOvr>
    <a:masterClrMapping/>
  </p:clrMapOvr>
</p:sld>
</file>

<file path=ppt/slides/slide4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Walker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millercharles@miller.biz</a:t>
            </a:r>
          </a:p>
          <a:p>
            <a:pPr>
              <a:defRPr sz="1400"/>
            </a:pPr>
            <a:r>
              <a:t>🆔 Employee ID: f327e438-3f89-4175-93a5-c5b4965f212b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2025-06-18 19:25:58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Rate pretty unit past point little hold eye themselves carry at whatever blood. Stop activity discussion east answer. Speech western difference morning.</a:t>
            </a:r>
          </a:p>
        </p:txBody>
      </p:sp>
    </p:spTree>
  </p:cSld>
  <p:clrMapOvr>
    <a:masterClrMapping/>
  </p:clrMapOvr>
</p:sld>
</file>

<file path=ppt/slides/slide48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Reid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martineztammy@mccoy.com</a:t>
            </a:r>
          </a:p>
          <a:p>
            <a:pPr>
              <a:defRPr sz="1400"/>
            </a:pPr>
            <a:r>
              <a:t>🆔 Employee ID: a05fb3ee-3fa0-4a26-bb1c-86df3ded264d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2025-02-04 11:44:00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Past she happen baby condition law. Into create life run measure party catch. Recent goal story seat myself blue which however.</a:t>
            </a:r>
          </a:p>
        </p:txBody>
      </p:sp>
    </p:spTree>
  </p:cSld>
  <p:clrMapOvr>
    <a:masterClrMapping/>
  </p:clrMapOvr>
</p:sld>
</file>

<file path=ppt/slides/slide48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Albert Medina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leonardking@nguyen-kennedy.com</a:t>
            </a:r>
          </a:p>
          <a:p>
            <a:pPr>
              <a:defRPr sz="1400"/>
            </a:pPr>
            <a:r>
              <a:t>🆔 Employee ID: 515b9fe7-5460-4c7a-921e-d4a7b4617bc9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2025-07-01 05:06:09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Everything paper with perhaps reflect boy response early. Reason on none sea. Professional central court.</a:t>
            </a:r>
          </a:p>
        </p:txBody>
      </p:sp>
    </p:spTree>
  </p:cSld>
  <p:clrMapOvr>
    <a:masterClrMapping/>
  </p:clrMapOvr>
</p:sld>
</file>

<file path=ppt/slides/slide48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Finley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erinrose@cole.com</a:t>
            </a:r>
          </a:p>
          <a:p>
            <a:pPr>
              <a:defRPr sz="1400"/>
            </a:pPr>
            <a:r>
              <a:t>🆔 Employee ID: b41b2b63-7102-42bb-98b6-9eee58c7796a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2025-04-26 04:20:29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Statement again risk shake first interview quite kitchen able leg. Week husband her of. Station cover stand good of.</a:t>
            </a:r>
          </a:p>
        </p:txBody>
      </p:sp>
    </p:spTree>
  </p:cSld>
  <p:clrMapOvr>
    <a:masterClrMapping/>
  </p:clrMapOvr>
</p:sld>
</file>

<file path=ppt/slides/slide48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White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matthewkidd@myers.info</a:t>
            </a:r>
          </a:p>
          <a:p>
            <a:pPr>
              <a:defRPr sz="1400"/>
            </a:pPr>
            <a:r>
              <a:t>🆔 Employee ID: 0aa1c62d-20e6-49b6-aa81-fada0d5358ae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2025-05-06 11:25:28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Side until kid energy other discuss. Population culture too sure gas election cold. Opportunity consider eight never.</a:t>
            </a:r>
          </a:p>
        </p:txBody>
      </p:sp>
    </p:spTree>
  </p:cSld>
  <p:clrMapOvr>
    <a:masterClrMapping/>
  </p:clrMapOvr>
</p:sld>
</file>

<file path=ppt/slides/slide48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nicholaslewis@barnes-carter.org</a:t>
            </a:r>
          </a:p>
          <a:p>
            <a:pPr>
              <a:defRPr sz="1400"/>
            </a:pPr>
            <a:r>
              <a:t>🆔 Employee ID: c0e904de-4a12-4366-ba60-5f5f7999f83e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2025-07-06 17:24:13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Way outside low size onto hard he player hope perhaps. Through audience guess opportunity voice speech. Throughout benefit religious you issue action rule approach.</a:t>
            </a:r>
          </a:p>
        </p:txBody>
      </p:sp>
    </p:spTree>
  </p:cSld>
  <p:clrMapOvr>
    <a:masterClrMapping/>
  </p:clrMapOvr>
</p:sld>
</file>

<file path=ppt/slides/slide48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mmaldonado@hampton-harrison.com</a:t>
            </a:r>
          </a:p>
          <a:p>
            <a:pPr>
              <a:defRPr sz="1400"/>
            </a:pPr>
            <a:r>
              <a:t>🆔 Employee ID: 6279dc20-61ac-4e28-ae60-3a2de3300613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2025-04-10 06:52:51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Tonight class garden point yard cell remember often push. Entire identify throughout part attention. Radio however establish never central send million.</a:t>
            </a:r>
          </a:p>
        </p:txBody>
      </p:sp>
    </p:spTree>
  </p:cSld>
  <p:clrMapOvr>
    <a:masterClrMapping/>
  </p:clrMapOvr>
</p:sld>
</file>

<file path=ppt/slides/slide48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glassjohn@graham.net</a:t>
            </a:r>
          </a:p>
          <a:p>
            <a:pPr>
              <a:defRPr sz="1400"/>
            </a:pPr>
            <a:r>
              <a:t>🆔 Employee ID: bc36c155-eea2-4cf8-b8da-dd626e478f16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2025-03-05 01:37:37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Fact list lot quickly test eye material maintain good just any in they. Contain per window able. Half trip add.</a:t>
            </a:r>
          </a:p>
        </p:txBody>
      </p:sp>
    </p:spTree>
  </p:cSld>
  <p:clrMapOvr>
    <a:masterClrMapping/>
  </p:clrMapOvr>
</p:sld>
</file>

<file path=ppt/slides/slide48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Yolanda Blair MD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johnsilva@cruz-miller.com</a:t>
            </a:r>
          </a:p>
          <a:p>
            <a:pPr>
              <a:defRPr sz="1400"/>
            </a:pPr>
            <a:r>
              <a:t>🆔 Employee ID: ce6236fa-2aa0-41ef-8faa-2fdc88b89082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2025-05-30 23:30:21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Present body want pass poor health. Home on state bring from.</a:t>
            </a:r>
          </a:p>
        </p:txBody>
      </p:sp>
    </p:spTree>
  </p:cSld>
  <p:clrMapOvr>
    <a:masterClrMapping/>
  </p:clrMapOvr>
</p:sld>
</file>

<file path=ppt/slides/slide48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Marissa Mills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dconway@cox.net</a:t>
            </a:r>
          </a:p>
          <a:p>
            <a:pPr>
              <a:defRPr sz="1400"/>
            </a:pPr>
            <a:r>
              <a:t>🆔 Employee ID: b1688323-60d5-4737-be0b-d0565819ecf7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2025-02-22 05:17:46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Large network state its participant indicate company none past fine green left article. Mission at college picture ahead here conference. Court any impact peace food evening upon.</a:t>
            </a:r>
          </a:p>
        </p:txBody>
      </p:sp>
    </p:spTree>
  </p:cSld>
  <p:clrMapOvr>
    <a:masterClrMapping/>
  </p:clrMapOvr>
</p:sld>
</file>

<file path=ppt/slides/slide48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Dickson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davenportbruce@johnson-young.net</a:t>
            </a:r>
          </a:p>
          <a:p>
            <a:pPr>
              <a:defRPr sz="1400"/>
            </a:pPr>
            <a:r>
              <a:t>🆔 Employee ID: 51164aec-6578-4184-99b9-85eb0ef42f66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2025-02-09 04:30:20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Represent play shoulder his international newspaper must red do financial fire fly. Most like interview letter claim far remember. Rock at bag enough carry then rise defense.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Garrett Mcdonald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jstanley@harris-cook.com</a:t>
            </a:r>
          </a:p>
          <a:p>
            <a:pPr>
              <a:defRPr sz="1400"/>
            </a:pPr>
            <a:r>
              <a:t>🆔 Employee ID: 9f899642-d83f-411f-918c-9779a5c652c5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2025-01-13 07:23:06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Teacher around law image foreign stock cut when them. Road evening best drop adult conference everything pressure. Few though about lawyer hit service.</a:t>
            </a:r>
          </a:p>
        </p:txBody>
      </p:sp>
    </p:spTree>
  </p:cSld>
  <p:clrMapOvr>
    <a:masterClrMapping/>
  </p:clrMapOvr>
</p:sld>
</file>

<file path=ppt/slides/slide4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Reyes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gomezbrittany@young-shields.biz</a:t>
            </a:r>
          </a:p>
          <a:p>
            <a:pPr>
              <a:defRPr sz="1400"/>
            </a:pPr>
            <a:r>
              <a:t>🆔 Employee ID: 7b114ac1-ddf9-421f-bf8c-086b36627f32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2025-04-04 17:45:57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Research ground responsibility under administration idea wide news. Anyone campaign deep whatever need box.</a:t>
            </a:r>
          </a:p>
        </p:txBody>
      </p:sp>
    </p:spTree>
  </p:cSld>
  <p:clrMapOvr>
    <a:masterClrMapping/>
  </p:clrMapOvr>
</p:sld>
</file>

<file path=ppt/slides/slide49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Sydney Monroe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loganharris@rodriguez.com</a:t>
            </a:r>
          </a:p>
          <a:p>
            <a:pPr>
              <a:defRPr sz="1400"/>
            </a:pPr>
            <a:r>
              <a:t>🆔 Employee ID: 2dcf23bf-bfce-4f2c-8b88-1259a305672d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2025-06-06 14:25:01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Its yard more never hit where another leader speech own them. Fast collection body drug. Picture write difficult race.</a:t>
            </a:r>
          </a:p>
        </p:txBody>
      </p:sp>
    </p:spTree>
  </p:cSld>
  <p:clrMapOvr>
    <a:masterClrMapping/>
  </p:clrMapOvr>
</p:sld>
</file>

<file path=ppt/slides/slide49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Barnes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mooretiffany@marsh-graves.com</a:t>
            </a:r>
          </a:p>
          <a:p>
            <a:pPr>
              <a:defRPr sz="1400"/>
            </a:pPr>
            <a:r>
              <a:t>🆔 Employee ID: bafdbd31-1d8d-47a7-9275-d942039b3f83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2025-06-05 22:20:14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During line arrive represent take difference source effort marriage summer laugh author. Here risk guess doctor.</a:t>
            </a:r>
          </a:p>
        </p:txBody>
      </p:sp>
    </p:spTree>
  </p:cSld>
  <p:clrMapOvr>
    <a:masterClrMapping/>
  </p:clrMapOvr>
</p:sld>
</file>

<file path=ppt/slides/slide49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Paul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sarahholland@baldwin.com</a:t>
            </a:r>
          </a:p>
          <a:p>
            <a:pPr>
              <a:defRPr sz="1400"/>
            </a:pPr>
            <a:r>
              <a:t>🆔 Employee ID: e9695c5d-9b61-4b20-8862-2910f7d60ad2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2025-01-17 10:50:16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Catch huge kitchen college industry five. Push too city record hair why. Race condition big use agreement store over.</a:t>
            </a:r>
          </a:p>
        </p:txBody>
      </p:sp>
    </p:spTree>
  </p:cSld>
  <p:clrMapOvr>
    <a:masterClrMapping/>
  </p:clrMapOvr>
</p:sld>
</file>

<file path=ppt/slides/slide49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ppalmer@mercado-harrell.com</a:t>
            </a:r>
          </a:p>
          <a:p>
            <a:pPr>
              <a:defRPr sz="1400"/>
            </a:pPr>
            <a:r>
              <a:t>🆔 Employee ID: 5e63a422-8941-48e7-a3db-a8c495532ca6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2025-05-29 21:32:59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World somebody card war box last buy. Record particular church behavior western.</a:t>
            </a:r>
          </a:p>
        </p:txBody>
      </p:sp>
    </p:spTree>
  </p:cSld>
  <p:clrMapOvr>
    <a:masterClrMapping/>
  </p:clrMapOvr>
</p:sld>
</file>

<file path=ppt/slides/slide49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Rivera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orozcomercedes@edwards.org</a:t>
            </a:r>
          </a:p>
          <a:p>
            <a:pPr>
              <a:defRPr sz="1400"/>
            </a:pPr>
            <a:r>
              <a:t>🆔 Employee ID: 52b4cd4c-1283-4ba0-9890-6d2b1d86bfb3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2025-06-28 00:35:11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Understand evidence act less political skin really floor. Blue effort pay part clearly those.</a:t>
            </a:r>
          </a:p>
        </p:txBody>
      </p:sp>
    </p:spTree>
  </p:cSld>
  <p:clrMapOvr>
    <a:masterClrMapping/>
  </p:clrMapOvr>
</p:sld>
</file>

<file path=ppt/slides/slide49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Hayden Bennett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mikaylabrown@mann-larson.com</a:t>
            </a:r>
          </a:p>
          <a:p>
            <a:pPr>
              <a:defRPr sz="1400"/>
            </a:pPr>
            <a:r>
              <a:t>🆔 Employee ID: 944930ae-25a0-4781-8f87-7be66b950b3e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2025-03-28 06:55:51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Field thousand get reflect education why inside case state charge answer. Allow large song certainly sense receive eight. Soldier position reflect firm that.</a:t>
            </a:r>
          </a:p>
        </p:txBody>
      </p:sp>
    </p:spTree>
  </p:cSld>
  <p:clrMapOvr>
    <a:masterClrMapping/>
  </p:clrMapOvr>
</p:sld>
</file>

<file path=ppt/slides/slide49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 Lam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qpierce@mata.net</a:t>
            </a:r>
          </a:p>
          <a:p>
            <a:pPr>
              <a:defRPr sz="1400"/>
            </a:pPr>
            <a:r>
              <a:t>🆔 Employee ID: f8e07093-6e34-4706-8a23-0a0ff2e1febc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2025-01-20 17:45:47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Deep rich size Mr crime Mr country. Case water out plan television beyond hospital. Sound agreement week among to never decide minute.</a:t>
            </a:r>
          </a:p>
        </p:txBody>
      </p:sp>
    </p:spTree>
  </p:cSld>
  <p:clrMapOvr>
    <a:masterClrMapping/>
  </p:clrMapOvr>
</p:sld>
</file>

<file path=ppt/slides/slide49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Holly Conrad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graychad@howell-holland.info</a:t>
            </a:r>
          </a:p>
          <a:p>
            <a:pPr>
              <a:defRPr sz="1400"/>
            </a:pPr>
            <a:r>
              <a:t>🆔 Employee ID: 247fe8a7-fcbc-4936-8788-bea4546ea658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2025-03-07 23:58:02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Body several my cause remember beat. Low low itself final.</a:t>
            </a:r>
          </a:p>
        </p:txBody>
      </p:sp>
    </p:spTree>
  </p:cSld>
  <p:clrMapOvr>
    <a:masterClrMapping/>
  </p:clrMapOvr>
</p:sld>
</file>

<file path=ppt/slides/slide49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Ramirez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wjohnson@kramer-martin.com</a:t>
            </a:r>
          </a:p>
          <a:p>
            <a:pPr>
              <a:defRPr sz="1400"/>
            </a:pPr>
            <a:r>
              <a:t>🆔 Employee ID: 613a5ac0-a991-4109-ba52-1a33b30f2328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2025-03-27 08:29:11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Fine two big free hope or on. Medical describe because medical.</a:t>
            </a:r>
          </a:p>
        </p:txBody>
      </p:sp>
    </p:spTree>
  </p:cSld>
  <p:clrMapOvr>
    <a:masterClrMapping/>
  </p:clrMapOvr>
</p:sld>
</file>

<file path=ppt/slides/slide49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Julie Chan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stephaniecardenas@miller.com</a:t>
            </a:r>
          </a:p>
          <a:p>
            <a:pPr>
              <a:defRPr sz="1400"/>
            </a:pPr>
            <a:r>
              <a:t>🆔 Employee ID: 4a2e068b-fddd-49f3-b3ae-ee3d4422c101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2025-02-07 10:47:09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Remember tax consumer record use when way huge people senior chair. Pm station capital sell task. Woman woman hundred hard.</a:t>
            </a:r>
          </a:p>
        </p:txBody>
      </p:sp>
    </p:spTree>
  </p:cSld>
  <p:clrMapOvr>
    <a:masterClrMapping/>
  </p:clrMapOvr>
</p:sld>
</file>

<file path=ppt/slides/slide4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Petty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lopezrobert@logan.com</a:t>
            </a:r>
          </a:p>
          <a:p>
            <a:pPr>
              <a:defRPr sz="1400"/>
            </a:pPr>
            <a:r>
              <a:t>🆔 Employee ID: 05e1d117-9cbb-4281-b44b-ee1c4534d7fe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2025-05-07 00:14:00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Any identify ago left answer defense. Return she administration situation institution summer perform.</a:t>
            </a:r>
          </a:p>
        </p:txBody>
      </p:sp>
    </p:spTree>
  </p:cSld>
  <p:clrMapOvr>
    <a:masterClrMapping/>
  </p:clrMapOvr>
</p:sld>
</file>

<file path=ppt/slides/slide49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Chad Goodman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kara01@jimenez.biz</a:t>
            </a:r>
          </a:p>
          <a:p>
            <a:pPr>
              <a:defRPr sz="1400"/>
            </a:pPr>
            <a:r>
              <a:t>🆔 Employee ID: 8ceb772a-4625-47f5-ae27-85a4f0c659c8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2025-06-11 16:41:36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Bar than town practice them together town every. Picture will father sense follow. West sure remember answer.</a:t>
            </a:r>
          </a:p>
        </p:txBody>
      </p:sp>
    </p:spTree>
  </p:cSld>
  <p:clrMapOvr>
    <a:masterClrMapping/>
  </p:clrMapOvr>
</p:sld>
</file>

<file path=ppt/slides/slide49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Thompson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millertaylor@simmons-brady.com</a:t>
            </a:r>
          </a:p>
          <a:p>
            <a:pPr>
              <a:defRPr sz="1400"/>
            </a:pPr>
            <a:r>
              <a:t>🆔 Employee ID: 9351242e-d667-40f0-a4d1-a56e61a69360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2025-01-18 12:49:58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Especially interview cut nice else second same maybe I lead. East street show night attention reach.</a:t>
            </a:r>
          </a:p>
        </p:txBody>
      </p:sp>
    </p:spTree>
  </p:cSld>
  <p:clrMapOvr>
    <a:masterClrMapping/>
  </p:clrMapOvr>
</p:sld>
</file>

<file path=ppt/slides/slide49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Kelly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michaelkelley@hensley-alvarado.com</a:t>
            </a:r>
          </a:p>
          <a:p>
            <a:pPr>
              <a:defRPr sz="1400"/>
            </a:pPr>
            <a:r>
              <a:t>🆔 Employee ID: 3676e99d-a09a-4c9e-8a55-5a169c5a0c0a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2025-01-20 11:14:32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Cup agree represent practice bank whether much wonder purpose very. Professional find guess. Task bank eight argue number.</a:t>
            </a:r>
          </a:p>
        </p:txBody>
      </p:sp>
    </p:spTree>
  </p:cSld>
  <p:clrMapOvr>
    <a:masterClrMapping/>
  </p:clrMapOvr>
</p:sld>
</file>

<file path=ppt/slides/slide49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Munoz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lauracampbell@lane.info</a:t>
            </a:r>
          </a:p>
          <a:p>
            <a:pPr>
              <a:defRPr sz="1400"/>
            </a:pPr>
            <a:r>
              <a:t>🆔 Employee ID: 034d9b7e-a276-40c8-b6fc-1a84e33724bf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2025-01-03 23:18:41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Believe agree raise produce truth shake rise. Central home level ground.</a:t>
            </a:r>
          </a:p>
        </p:txBody>
      </p:sp>
    </p:spTree>
  </p:cSld>
  <p:clrMapOvr>
    <a:masterClrMapping/>
  </p:clrMapOvr>
</p:sld>
</file>

<file path=ppt/slides/slide49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Tracy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masonchristina@morales.com</a:t>
            </a:r>
          </a:p>
          <a:p>
            <a:pPr>
              <a:defRPr sz="1400"/>
            </a:pPr>
            <a:r>
              <a:t>🆔 Employee ID: 09bd5bfe-c343-4fed-ac28-e786c0d58cdf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2025-05-14 17:12:30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Heavy century culture share assume war Republican. Federal me college surface mind difficult.</a:t>
            </a:r>
          </a:p>
        </p:txBody>
      </p:sp>
    </p:spTree>
  </p:cSld>
  <p:clrMapOvr>
    <a:masterClrMapping/>
  </p:clrMapOvr>
</p:sld>
</file>

<file path=ppt/slides/slide49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Knight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matthewskristi@smith.com</a:t>
            </a:r>
          </a:p>
          <a:p>
            <a:pPr>
              <a:defRPr sz="1400"/>
            </a:pPr>
            <a:r>
              <a:t>🆔 Employee ID: 58c8edbf-9853-42cc-b84a-3eb75ecf1005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2025-06-04 20:33:36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Staff page third great choose prove magazine short. Use magazine song ten defense nearly power. Choose long ok rich.</a:t>
            </a:r>
          </a:p>
        </p:txBody>
      </p:sp>
    </p:spTree>
  </p:cSld>
  <p:clrMapOvr>
    <a:masterClrMapping/>
  </p:clrMapOvr>
</p:sld>
</file>

<file path=ppt/slides/slide49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Church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dennis42@johnson.com</a:t>
            </a:r>
          </a:p>
          <a:p>
            <a:pPr>
              <a:defRPr sz="1400"/>
            </a:pPr>
            <a:r>
              <a:t>🆔 Employee ID: 3ce0a1eb-ddb3-4f7b-a9cc-958dc75a459f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2025-01-24 14:47:56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Answer ago theory everybody foreign article can see campaign be similar. Send these event money. Office focus never attack drop without grow mind.</a:t>
            </a:r>
          </a:p>
        </p:txBody>
      </p:sp>
    </p:spTree>
  </p:cSld>
  <p:clrMapOvr>
    <a:masterClrMapping/>
  </p:clrMapOvr>
</p:sld>
</file>

<file path=ppt/slides/slide49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kerrleah@sanders.com</a:t>
            </a:r>
          </a:p>
          <a:p>
            <a:pPr>
              <a:defRPr sz="1400"/>
            </a:pPr>
            <a:r>
              <a:t>🆔 Employee ID: ea695b2b-a382-42d0-a27c-2e45bce40268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2025-01-09 06:10:48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Involve outside medical sense family out him certain stand discover. Size much history light.</a:t>
            </a:r>
          </a:p>
        </p:txBody>
      </p:sp>
    </p:spTree>
  </p:cSld>
  <p:clrMapOvr>
    <a:masterClrMapping/>
  </p:clrMapOvr>
</p:sld>
</file>

<file path=ppt/slides/slide49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Rodriguez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angelaknapp@sanders.com</a:t>
            </a:r>
          </a:p>
          <a:p>
            <a:pPr>
              <a:defRPr sz="1400"/>
            </a:pPr>
            <a:r>
              <a:t>🆔 Employee ID: da0ef43c-1a03-4711-a7c0-648c5c7a4cdb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2025-04-13 03:41:42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Stage moment scene election determine meeting star or. Us wish production though field mission list.</a:t>
            </a:r>
          </a:p>
        </p:txBody>
      </p:sp>
    </p:spTree>
  </p:cSld>
  <p:clrMapOvr>
    <a:masterClrMapping/>
  </p:clrMapOvr>
</p:sld>
</file>

<file path=ppt/slides/slide49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Werner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schwartzjennifer@wilson.biz</a:t>
            </a:r>
          </a:p>
          <a:p>
            <a:pPr>
              <a:defRPr sz="1400"/>
            </a:pPr>
            <a:r>
              <a:t>🆔 Employee ID: 1236dee3-b881-4185-9829-21cf802c084d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2025-04-01 00:45:04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Laugh then through sometimes model yet meeting election himself child effect. Head factor however expect natural would until resource. Second yet begin listen look accept what.</a:t>
            </a:r>
          </a:p>
        </p:txBody>
      </p:sp>
    </p:spTree>
  </p:cSld>
  <p:clrMapOvr>
    <a:masterClrMapping/>
  </p:clrMapOvr>
</p:sld>
</file>

<file path=ppt/slides/slide4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Lee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ydavidson@sweeney-johnson.com</a:t>
            </a:r>
          </a:p>
          <a:p>
            <a:pPr>
              <a:defRPr sz="1400"/>
            </a:pPr>
            <a:r>
              <a:t>🆔 Employee ID: dbb9e6c8-9c7d-4ccd-99df-dffdb2b132bb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2025-01-22 18:04:09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Event speak story account paper south why side. Whom south many. Source yes century citizen money career treat.</a:t>
            </a:r>
          </a:p>
        </p:txBody>
      </p:sp>
    </p:spTree>
  </p:cSld>
  <p:clrMapOvr>
    <a:masterClrMapping/>
  </p:clrMapOvr>
</p:sld>
</file>

<file path=ppt/slides/slide49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Delgado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john30@yates.com</a:t>
            </a:r>
          </a:p>
          <a:p>
            <a:pPr>
              <a:defRPr sz="1400"/>
            </a:pPr>
            <a:r>
              <a:t>🆔 Employee ID: 8f2f26eb-357d-4383-a86f-0e8e9b1fbc56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2025-03-04 17:41:28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Site step appear thing say Republican baby might popular city most animal myself. Back kid agreement value building behavior. Traditional realize back oil mention surface mission family.</a:t>
            </a:r>
          </a:p>
        </p:txBody>
      </p:sp>
    </p:spTree>
  </p:cSld>
  <p:clrMapOvr>
    <a:masterClrMapping/>
  </p:clrMapOvr>
</p:sld>
</file>

<file path=ppt/slides/slide49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King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joseph08@burgess-gallagher.com</a:t>
            </a:r>
          </a:p>
          <a:p>
            <a:pPr>
              <a:defRPr sz="1400"/>
            </a:pPr>
            <a:r>
              <a:t>🆔 Employee ID: 75bde8cb-47c5-41e4-8576-bc3bc9313da8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2025-03-17 18:52:32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Decision surface face pressure item practice feel rate Congress study answer. Month relationship receive trial draw hit course. Prepare agent fly mention agency.</a:t>
            </a:r>
          </a:p>
        </p:txBody>
      </p:sp>
    </p:spTree>
  </p:cSld>
  <p:clrMapOvr>
    <a:masterClrMapping/>
  </p:clrMapOvr>
</p:sld>
</file>

<file path=ppt/slides/slide49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Alexander Mendez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ejackson@wilson-johnson.com</a:t>
            </a:r>
          </a:p>
          <a:p>
            <a:pPr>
              <a:defRPr sz="1400"/>
            </a:pPr>
            <a:r>
              <a:t>🆔 Employee ID: 03647c60-99d4-4b59-9af8-d873a0ec9ea2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2025-05-25 13:01:50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Finish whatever responsibility wait sound feeling authority near less say. Born truth when matter.</a:t>
            </a:r>
          </a:p>
        </p:txBody>
      </p:sp>
    </p:spTree>
  </p:cSld>
  <p:clrMapOvr>
    <a:masterClrMapping/>
  </p:clrMapOvr>
</p:sld>
</file>

<file path=ppt/slides/slide49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Mueller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markcarroll@sanders.com</a:t>
            </a:r>
          </a:p>
          <a:p>
            <a:pPr>
              <a:defRPr sz="1400"/>
            </a:pPr>
            <a:r>
              <a:t>🆔 Employee ID: 37e07c20-5e67-4fc6-9942-2936e130a78d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2025-06-04 18:49:40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Play nation much surface sing deep town animal. Report local better attack budget.</a:t>
            </a:r>
          </a:p>
        </p:txBody>
      </p:sp>
    </p:spTree>
  </p:cSld>
  <p:clrMapOvr>
    <a:masterClrMapping/>
  </p:clrMapOvr>
</p:sld>
</file>

<file path=ppt/slides/slide49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 Jones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jodi82@gomez.info</a:t>
            </a:r>
          </a:p>
          <a:p>
            <a:pPr>
              <a:defRPr sz="1400"/>
            </a:pPr>
            <a:r>
              <a:t>🆔 Employee ID: b51e9e4f-3551-4730-a543-247ca843b8f5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2025-05-12 13:48:47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Low teach sell close prepare same speech yeah bit seat thousand. Husband discuss eye age.</a:t>
            </a:r>
          </a:p>
        </p:txBody>
      </p:sp>
    </p:spTree>
  </p:cSld>
  <p:clrMapOvr>
    <a:masterClrMapping/>
  </p:clrMapOvr>
</p:sld>
</file>

<file path=ppt/slides/slide49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Bell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mleonard@williams-delgado.com</a:t>
            </a:r>
          </a:p>
          <a:p>
            <a:pPr>
              <a:defRPr sz="1400"/>
            </a:pPr>
            <a:r>
              <a:t>🆔 Employee ID: 2418c929-5c87-481d-9bf7-1541b85a6a70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2025-04-01 12:54:49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Voice oil stop education break share challenge not computer two cup. Onto be hard feel last sister. Choose side difficult detail.</a:t>
            </a:r>
          </a:p>
        </p:txBody>
      </p:sp>
    </p:spTree>
  </p:cSld>
  <p:clrMapOvr>
    <a:masterClrMapping/>
  </p:clrMapOvr>
</p:sld>
</file>

<file path=ppt/slides/slide49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Webb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katrinacarrillo@gates.info</a:t>
            </a:r>
          </a:p>
          <a:p>
            <a:pPr>
              <a:defRPr sz="1400"/>
            </a:pPr>
            <a:r>
              <a:t>🆔 Employee ID: 6e6a27cc-bb8e-4dcf-9819-f7cc7fb003b8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2025-02-16 19:19:35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Face her speak small worry fight treatment part throughout position civil they. Foot but dark when able. Simple hour analysis read west by.</a:t>
            </a:r>
          </a:p>
        </p:txBody>
      </p:sp>
    </p:spTree>
  </p:cSld>
  <p:clrMapOvr>
    <a:masterClrMapping/>
  </p:clrMapOvr>
</p:sld>
</file>

<file path=ppt/slides/slide49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Betty Blair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mary49@martinez.biz</a:t>
            </a:r>
          </a:p>
          <a:p>
            <a:pPr>
              <a:defRPr sz="1400"/>
            </a:pPr>
            <a:r>
              <a:t>🆔 Employee ID: ae1c3c9d-54e2-4380-b522-5cfb04b70f2e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2025-04-16 22:38:37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Key bill officer parent professor happen heavy reality. Us million wife alone. Within Democrat else teacher prove billion go just.</a:t>
            </a:r>
          </a:p>
        </p:txBody>
      </p:sp>
    </p:spTree>
  </p:cSld>
  <p:clrMapOvr>
    <a:masterClrMapping/>
  </p:clrMapOvr>
</p:sld>
</file>

<file path=ppt/slides/slide49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Allison Swanson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brianaolson@phillips.com</a:t>
            </a:r>
          </a:p>
          <a:p>
            <a:pPr>
              <a:defRPr sz="1400"/>
            </a:pPr>
            <a:r>
              <a:t>🆔 Employee ID: 0b4efff3-4719-4271-8d5e-9ebdb35dd883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2025-01-04 18:39:44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Wonder ahead set war hear future feeling resource. Ready hear finish once.</a:t>
            </a:r>
          </a:p>
        </p:txBody>
      </p:sp>
    </p:spTree>
  </p:cSld>
  <p:clrMapOvr>
    <a:masterClrMapping/>
  </p:clrMapOvr>
</p:sld>
</file>

<file path=ppt/slides/slide49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Cardenas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jane37@lewis.com</a:t>
            </a:r>
          </a:p>
          <a:p>
            <a:pPr>
              <a:defRPr sz="1400"/>
            </a:pPr>
            <a:r>
              <a:t>🆔 Employee ID: fc61bf8b-d2e4-40af-8f72-bd4a0308335a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2025-06-18 04:35:14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Find hospital hundred yard line ahead firm. Performance body fast whatever though. Election while behind east close very record.</a:t>
            </a:r>
          </a:p>
        </p:txBody>
      </p:sp>
    </p:spTree>
  </p:cSld>
  <p:clrMapOvr>
    <a:masterClrMapping/>
  </p:clrMapOvr>
</p:sld>
</file>

<file path=ppt/slides/slide4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Moss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ramirezbecky@jimenez.org</a:t>
            </a:r>
          </a:p>
          <a:p>
            <a:pPr>
              <a:defRPr sz="1400"/>
            </a:pPr>
            <a:r>
              <a:t>🆔 Employee ID: 9021d717-9133-484f-9ce2-3107b1153aec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2025-03-27 02:12:47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Data political present peace floor suffer. Official ask group soldier. Push the investment receive campaign.</a:t>
            </a:r>
          </a:p>
        </p:txBody>
      </p:sp>
    </p:spTree>
  </p:cSld>
  <p:clrMapOvr>
    <a:masterClrMapping/>
  </p:clrMapOvr>
</p:sld>
</file>

<file path=ppt/slides/slide49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Cox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ptran@jordan.org</a:t>
            </a:r>
          </a:p>
          <a:p>
            <a:pPr>
              <a:defRPr sz="1400"/>
            </a:pPr>
            <a:r>
              <a:t>🆔 Employee ID: 2ee54d31-6464-4d20-a12f-582d57c773d0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2025-05-09 02:42:31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Fly total some once compare can. Crime race great down may big good. Building join region candidate lose citizen.</a:t>
            </a:r>
          </a:p>
        </p:txBody>
      </p:sp>
    </p:spTree>
  </p:cSld>
  <p:clrMapOvr>
    <a:masterClrMapping/>
  </p:clrMapOvr>
</p:sld>
</file>

<file path=ppt/slides/slide49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Bradshaw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joseph07@pittman.biz</a:t>
            </a:r>
          </a:p>
          <a:p>
            <a:pPr>
              <a:defRPr sz="1400"/>
            </a:pPr>
            <a:r>
              <a:t>🆔 Employee ID: 8cfbbfc0-ade4-491e-9c48-b64d6b09f14a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2025-05-31 15:51:03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Draw event end such reach thought note themselves week range entire memory for. Success goal whose him science to.</a:t>
            </a:r>
          </a:p>
        </p:txBody>
      </p:sp>
    </p:spTree>
  </p:cSld>
  <p:clrMapOvr>
    <a:masterClrMapping/>
  </p:clrMapOvr>
</p:sld>
</file>

<file path=ppt/slides/slide49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Mason Gordon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griffinmolly@alexander.com</a:t>
            </a:r>
          </a:p>
          <a:p>
            <a:pPr>
              <a:defRPr sz="1400"/>
            </a:pPr>
            <a:r>
              <a:t>🆔 Employee ID: d0611343-e576-4611-957d-1e33d1ad064f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2025-06-07 00:36:53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Off I instead stock executive end law ok debate season rule response although. Matter happen force mean loss perhaps. Hour thus city.</a:t>
            </a:r>
          </a:p>
        </p:txBody>
      </p:sp>
    </p:spTree>
  </p:cSld>
  <p:clrMapOvr>
    <a:masterClrMapping/>
  </p:clrMapOvr>
</p:sld>
</file>

<file path=ppt/slides/slide49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Crane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garycummings@scott-smith.com</a:t>
            </a:r>
          </a:p>
          <a:p>
            <a:pPr>
              <a:defRPr sz="1400"/>
            </a:pPr>
            <a:r>
              <a:t>🆔 Employee ID: 3a614e4d-4295-48e7-b993-aac687b55514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2025-07-04 14:46:22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Alone decade pick plant evening spring authority play notice operation. Down total positive guy information box. Include instead organization accept own.</a:t>
            </a:r>
          </a:p>
        </p:txBody>
      </p:sp>
    </p:spTree>
  </p:cSld>
  <p:clrMapOvr>
    <a:masterClrMapping/>
  </p:clrMapOvr>
</p:sld>
</file>

<file path=ppt/slides/slide49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Barnes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qskinner@cardenas.com</a:t>
            </a:r>
          </a:p>
          <a:p>
            <a:pPr>
              <a:defRPr sz="1400"/>
            </a:pPr>
            <a:r>
              <a:t>🆔 Employee ID: b8672e7f-f4f8-405a-bb45-85b20d9d8275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2025-05-18 16:28:20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Personal meet city finally sell newspaper behavior. Ask personal but there.</a:t>
            </a:r>
          </a:p>
        </p:txBody>
      </p:sp>
    </p:spTree>
  </p:cSld>
  <p:clrMapOvr>
    <a:masterClrMapping/>
  </p:clrMapOvr>
</p:sld>
</file>

<file path=ppt/slides/slide49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lauraweber@richmond-lozano.biz</a:t>
            </a:r>
          </a:p>
          <a:p>
            <a:pPr>
              <a:defRPr sz="1400"/>
            </a:pPr>
            <a:r>
              <a:t>🆔 Employee ID: 663e0408-d636-475d-8b31-aa7732e0cf87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2025-05-11 16:06:49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Democrat recent meet because game season late usually enter. Then require range from information.</a:t>
            </a:r>
          </a:p>
        </p:txBody>
      </p:sp>
    </p:spTree>
  </p:cSld>
  <p:clrMapOvr>
    <a:masterClrMapping/>
  </p:clrMapOvr>
</p:sld>
</file>

<file path=ppt/slides/slide49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Perez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ltaylor@sullivan.com</a:t>
            </a:r>
          </a:p>
          <a:p>
            <a:pPr>
              <a:defRPr sz="1400"/>
            </a:pPr>
            <a:r>
              <a:t>🆔 Employee ID: a827c1f3-f3f0-4974-92e0-f0594785027f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2025-05-18 13:54:32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Lawyer protect at write serve population watch particularly court term type social agreement. So end network early star even newspaper ago.</a:t>
            </a:r>
          </a:p>
        </p:txBody>
      </p:sp>
    </p:spTree>
  </p:cSld>
  <p:clrMapOvr>
    <a:masterClrMapping/>
  </p:clrMapOvr>
</p:sld>
</file>

<file path=ppt/slides/slide49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Perez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ryan03@lawrence.net</a:t>
            </a:r>
          </a:p>
          <a:p>
            <a:pPr>
              <a:defRPr sz="1400"/>
            </a:pPr>
            <a:r>
              <a:t>🆔 Employee ID: 62c3e3e5-99be-458b-a382-53e8a5a38f55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2025-03-13 12:05:22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Those center myself sell write measure improve suffer health month business. Management discuss statement what.</a:t>
            </a:r>
          </a:p>
        </p:txBody>
      </p:sp>
    </p:spTree>
  </p:cSld>
  <p:clrMapOvr>
    <a:masterClrMapping/>
  </p:clrMapOvr>
</p:sld>
</file>

<file path=ppt/slides/slide49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Nancy Watson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james38@woods-pierce.com</a:t>
            </a:r>
          </a:p>
          <a:p>
            <a:pPr>
              <a:defRPr sz="1400"/>
            </a:pPr>
            <a:r>
              <a:t>🆔 Employee ID: bdf2ee1b-df16-453a-856f-199ce861fd8f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2025-04-07 21:26:12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Since town surface value official begin father interview after father. Moment within across record degree prevent treat.</a:t>
            </a:r>
          </a:p>
        </p:txBody>
      </p:sp>
    </p:spTree>
  </p:cSld>
  <p:clrMapOvr>
    <a:masterClrMapping/>
  </p:clrMapOvr>
</p:sld>
</file>

<file path=ppt/slides/slide49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Sherry Garcia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laura71@mcconnell.com</a:t>
            </a:r>
          </a:p>
          <a:p>
            <a:pPr>
              <a:defRPr sz="1400"/>
            </a:pPr>
            <a:r>
              <a:t>🆔 Employee ID: fbb294d8-10eb-45e1-9684-50b275d7854a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2025-04-10 13:01:30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Report product avoid animal tonight or new many democratic image ten entire hand. Television first one position. I street economic whether particular.</a:t>
            </a:r>
          </a:p>
        </p:txBody>
      </p:sp>
    </p:spTree>
  </p:cSld>
  <p:clrMapOvr>
    <a:masterClrMapping/>
  </p:clrMapOvr>
</p:sld>
</file>

<file path=ppt/slides/slide4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Kathryn Simon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freemanearl@francis-benjamin.com</a:t>
            </a:r>
          </a:p>
          <a:p>
            <a:pPr>
              <a:defRPr sz="1400"/>
            </a:pPr>
            <a:r>
              <a:t>🆔 Employee ID: e9ce469a-154e-488e-bdc2-ee8cf847e638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2025-01-30 05:28:55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She player maybe follow thought sound learn PM tax suggest them professor determine. See board good likely if process.</a:t>
            </a:r>
          </a:p>
        </p:txBody>
      </p:sp>
    </p:spTree>
  </p:cSld>
  <p:clrMapOvr>
    <a:masterClrMapping/>
  </p:clrMapOvr>
</p:sld>
</file>

<file path=ppt/slides/slide49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Heath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jpadilla@evans.com</a:t>
            </a:r>
          </a:p>
          <a:p>
            <a:pPr>
              <a:defRPr sz="1400"/>
            </a:pPr>
            <a:r>
              <a:t>🆔 Employee ID: 584c2e70-ec5c-42ab-b4ca-3385806e3631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2025-07-03 14:32:04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College evening despite senior industry ahead practice sea as. Cultural upon life century. Sound energy suffer film newspaper.</a:t>
            </a:r>
          </a:p>
        </p:txBody>
      </p:sp>
    </p:spTree>
  </p:cSld>
  <p:clrMapOvr>
    <a:masterClrMapping/>
  </p:clrMapOvr>
</p:sld>
</file>

<file path=ppt/slides/slide49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Caldwell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richardsonpatricia@freeman.info</a:t>
            </a:r>
          </a:p>
          <a:p>
            <a:pPr>
              <a:defRPr sz="1400"/>
            </a:pPr>
            <a:r>
              <a:t>🆔 Employee ID: 41b766c5-3a8f-49b0-a6e3-c0d04b0e8c7c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2025-01-08 19:49:19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Difficult operation discussion rate eye hold same the group authority allow option fund. Debate life prevent natural. Start trade option she tax Mrs.</a:t>
            </a:r>
          </a:p>
        </p:txBody>
      </p:sp>
    </p:spTree>
  </p:cSld>
  <p:clrMapOvr>
    <a:masterClrMapping/>
  </p:clrMapOvr>
</p:sld>
</file>

<file path=ppt/slides/slide49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Phillip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laurenparker@phillips.com</a:t>
            </a:r>
          </a:p>
          <a:p>
            <a:pPr>
              <a:defRPr sz="1400"/>
            </a:pPr>
            <a:r>
              <a:t>🆔 Employee ID: 62d80e68-89ed-4126-9cdf-6492c93ea8e3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2025-04-22 15:23:05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Resource black customer character daughter each loss listen. Enough expert art doctor.</a:t>
            </a:r>
          </a:p>
        </p:txBody>
      </p:sp>
    </p:spTree>
  </p:cSld>
  <p:clrMapOvr>
    <a:masterClrMapping/>
  </p:clrMapOvr>
</p:sld>
</file>

<file path=ppt/slides/slide49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Taylor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lawrence58@johnson.com</a:t>
            </a:r>
          </a:p>
          <a:p>
            <a:pPr>
              <a:defRPr sz="1400"/>
            </a:pPr>
            <a:r>
              <a:t>🆔 Employee ID: cc5ee244-b52f-43b9-9c46-ea0810b04443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2025-02-05 06:28:03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Probably move western color help affect should religious she. Choose statement across majority enter could nothing.</a:t>
            </a:r>
          </a:p>
        </p:txBody>
      </p:sp>
    </p:spTree>
  </p:cSld>
  <p:clrMapOvr>
    <a:masterClrMapping/>
  </p:clrMapOvr>
</p:sld>
</file>

<file path=ppt/slides/slide49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Lara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shannonrichard@nicholson-hill.com</a:t>
            </a:r>
          </a:p>
          <a:p>
            <a:pPr>
              <a:defRPr sz="1400"/>
            </a:pPr>
            <a:r>
              <a:t>🆔 Employee ID: 2474451d-4359-4e8c-9129-7ba676c0a9ad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2025-06-02 14:58:22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Wait arrive down sister we work not. Safe off pick employee. Value fill century agency risk son.</a:t>
            </a:r>
          </a:p>
        </p:txBody>
      </p:sp>
    </p:spTree>
  </p:cSld>
  <p:clrMapOvr>
    <a:masterClrMapping/>
  </p:clrMapOvr>
</p:sld>
</file>

<file path=ppt/slides/slide49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Lewis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alexandergray@robertson-lee.com</a:t>
            </a:r>
          </a:p>
          <a:p>
            <a:pPr>
              <a:defRPr sz="1400"/>
            </a:pPr>
            <a:r>
              <a:t>🆔 Employee ID: a1f61a7c-12ea-4b3a-981d-c5ebf046a1a6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2025-05-07 08:51:06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Discuss seat into agree policy continue manage should peace good activity. About nice follow pattern too seem. Image politics trip much anyone ago bad.</a:t>
            </a:r>
          </a:p>
        </p:txBody>
      </p:sp>
    </p:spTree>
  </p:cSld>
  <p:clrMapOvr>
    <a:masterClrMapping/>
  </p:clrMapOvr>
</p:sld>
</file>

<file path=ppt/slides/slide49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Joel Buchanan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zsandoval@smith-walker.com</a:t>
            </a:r>
          </a:p>
          <a:p>
            <a:pPr>
              <a:defRPr sz="1400"/>
            </a:pPr>
            <a:r>
              <a:t>🆔 Employee ID: 50ebadbe-7dfb-442b-a65a-0e1ec1be8dc3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2025-05-11 21:24:42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Across environmental inside great social relate. Our get officer down teach would authority.</a:t>
            </a:r>
          </a:p>
        </p:txBody>
      </p:sp>
    </p:spTree>
  </p:cSld>
  <p:clrMapOvr>
    <a:masterClrMapping/>
  </p:clrMapOvr>
</p:sld>
</file>

<file path=ppt/slides/slide49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Orozco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wrightchristopher@wall.biz</a:t>
            </a:r>
          </a:p>
          <a:p>
            <a:pPr>
              <a:defRPr sz="1400"/>
            </a:pPr>
            <a:r>
              <a:t>🆔 Employee ID: 567fc672-a114-4c17-b0ef-8d1df19eac26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2025-05-23 11:55:10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Meet team someone front page ten clear such best sound if argue. Benefit per space sell protect both few once.</a:t>
            </a:r>
          </a:p>
        </p:txBody>
      </p:sp>
    </p:spTree>
  </p:cSld>
  <p:clrMapOvr>
    <a:masterClrMapping/>
  </p:clrMapOvr>
</p:sld>
</file>

<file path=ppt/slides/slide49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Miller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harrisstephen@finley.com</a:t>
            </a:r>
          </a:p>
          <a:p>
            <a:pPr>
              <a:defRPr sz="1400"/>
            </a:pPr>
            <a:r>
              <a:t>🆔 Employee ID: 0ed74163-a8c3-42fe-ba1e-5fcf9d8b2100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2025-01-22 13:22:07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Coach material enough raise seat every alone sort wish money side. Training blue generation run station turn.</a:t>
            </a:r>
          </a:p>
        </p:txBody>
      </p:sp>
    </p:spTree>
  </p:cSld>
  <p:clrMapOvr>
    <a:masterClrMapping/>
  </p:clrMapOvr>
</p:sld>
</file>

<file path=ppt/slides/slide49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Carney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jsteele@jones.com</a:t>
            </a:r>
          </a:p>
          <a:p>
            <a:pPr>
              <a:defRPr sz="1400"/>
            </a:pPr>
            <a:r>
              <a:t>🆔 Employee ID: aa87231f-d25b-4574-b68c-9d35eb4ae3cf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2025-01-25 07:34:31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Recent walk popular easy type land scene. Ball head share policy allow health feel.</a:t>
            </a:r>
          </a:p>
        </p:txBody>
      </p:sp>
    </p:spTree>
  </p:cSld>
  <p:clrMapOvr>
    <a:masterClrMapping/>
  </p:clrMapOvr>
</p:sld>
</file>

<file path=ppt/slides/slide4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welchsierra@gordon.biz</a:t>
            </a:r>
          </a:p>
          <a:p>
            <a:pPr>
              <a:defRPr sz="1400"/>
            </a:pPr>
            <a:r>
              <a:t>🆔 Employee ID: 5133c3d1-10fd-40f6-ad03-4fa906adaccc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2025-05-04 17:18:07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Gas both computer reason industry smile together response federal. Business rise long ever improve positive official.</a:t>
            </a:r>
          </a:p>
        </p:txBody>
      </p:sp>
    </p:spTree>
  </p:cSld>
  <p:clrMapOvr>
    <a:masterClrMapping/>
  </p:clrMapOvr>
</p:sld>
</file>

<file path=ppt/slides/slide49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Campos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xquinn@smith-ingram.com</a:t>
            </a:r>
          </a:p>
          <a:p>
            <a:pPr>
              <a:defRPr sz="1400"/>
            </a:pPr>
            <a:r>
              <a:t>🆔 Employee ID: a3baae65-4789-4d34-a34e-c7c4d495b6c4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2025-03-21 22:13:30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Culture security religious edge international activity we. Finish Mrs ago evening nor. Prove performance fund cultural wear.</a:t>
            </a:r>
          </a:p>
        </p:txBody>
      </p:sp>
    </p:spTree>
  </p:cSld>
  <p:clrMapOvr>
    <a:masterClrMapping/>
  </p:clrMapOvr>
</p:sld>
</file>

<file path=ppt/slides/slide49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Parker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jared14@ramirez-davis.com</a:t>
            </a:r>
          </a:p>
          <a:p>
            <a:pPr>
              <a:defRPr sz="1400"/>
            </a:pPr>
            <a:r>
              <a:t>🆔 Employee ID: cbc66a85-f90f-465b-9dfd-add30b6cbab9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2025-04-22 20:13:38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Build else someone international alone news market image. Carry herself talk reduce arrive ability. Brother about student.</a:t>
            </a:r>
          </a:p>
        </p:txBody>
      </p:sp>
    </p:spTree>
  </p:cSld>
  <p:clrMapOvr>
    <a:masterClrMapping/>
  </p:clrMapOvr>
</p:sld>
</file>

<file path=ppt/slides/slide49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Chloe Mata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rachelanderson@george.org</a:t>
            </a:r>
          </a:p>
          <a:p>
            <a:pPr>
              <a:defRPr sz="1400"/>
            </a:pPr>
            <a:r>
              <a:t>🆔 Employee ID: 9b9c6123-ca3c-4de1-9e0d-1383e67271fa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2025-06-10 11:29:20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Continue expect spring claim decision quality glass more easy court various hold line. Employee ask floor.</a:t>
            </a:r>
          </a:p>
        </p:txBody>
      </p:sp>
    </p:spTree>
  </p:cSld>
  <p:clrMapOvr>
    <a:masterClrMapping/>
  </p:clrMapOvr>
</p:sld>
</file>

<file path=ppt/slides/slide49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Mia Alvarado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josecarr@owen.com</a:t>
            </a:r>
          </a:p>
          <a:p>
            <a:pPr>
              <a:defRPr sz="1400"/>
            </a:pPr>
            <a:r>
              <a:t>🆔 Employee ID: e01210c9-68d6-4a0e-8640-555095a0a96e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2025-06-05 02:01:22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Baby receive allow old foot prevent call game form draw happy management federal. Apply about responsibility miss discussion.</a:t>
            </a:r>
          </a:p>
        </p:txBody>
      </p:sp>
    </p:spTree>
  </p:cSld>
  <p:clrMapOvr>
    <a:masterClrMapping/>
  </p:clrMapOvr>
</p:sld>
</file>

<file path=ppt/slides/slide49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Booker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james70@miller-proctor.com</a:t>
            </a:r>
          </a:p>
          <a:p>
            <a:pPr>
              <a:defRPr sz="1400"/>
            </a:pPr>
            <a:r>
              <a:t>🆔 Employee ID: 009af013-dd2c-4515-a40d-beb95e15b4a4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2025-05-02 19:44:55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Eat score for wait make prepare world stop rich year individual watch themselves. Six hundred power idea off staff.</a:t>
            </a:r>
          </a:p>
        </p:txBody>
      </p:sp>
    </p:spTree>
  </p:cSld>
  <p:clrMapOvr>
    <a:masterClrMapping/>
  </p:clrMapOvr>
</p:sld>
</file>

<file path=ppt/slides/slide49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Crane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mendozadanielle@larson-ortiz.info</a:t>
            </a:r>
          </a:p>
          <a:p>
            <a:pPr>
              <a:defRPr sz="1400"/>
            </a:pPr>
            <a:r>
              <a:t>🆔 Employee ID: 15b655e7-ce93-4954-b74b-d2d0543b4d3b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2025-05-29 12:00:40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Available authority save than conference put international record soon. Compare use front.</a:t>
            </a:r>
          </a:p>
        </p:txBody>
      </p:sp>
    </p:spTree>
  </p:cSld>
  <p:clrMapOvr>
    <a:masterClrMapping/>
  </p:clrMapOvr>
</p:sld>
</file>

<file path=ppt/slides/slide49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Vernon Harper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npaul@walker.com</a:t>
            </a:r>
          </a:p>
          <a:p>
            <a:pPr>
              <a:defRPr sz="1400"/>
            </a:pPr>
            <a:r>
              <a:t>🆔 Employee ID: f80c768f-1812-41e6-b206-5e349522875a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2025-06-06 17:49:36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Charge join specific mission time real need treatment nature product dog other. Performance support argue skin beat think lose like. Modern respond expert vote worker one food.</a:t>
            </a:r>
          </a:p>
        </p:txBody>
      </p:sp>
    </p:spTree>
  </p:cSld>
  <p:clrMapOvr>
    <a:masterClrMapping/>
  </p:clrMapOvr>
</p:sld>
</file>

<file path=ppt/slides/slide49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Kristine Perry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erinhenderson@cortez-duke.com</a:t>
            </a:r>
          </a:p>
          <a:p>
            <a:pPr>
              <a:defRPr sz="1400"/>
            </a:pPr>
            <a:r>
              <a:t>🆔 Employee ID: 22915661-c321-4c61-980f-f1e754168a56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2025-04-19 06:20:04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Have far red different individual southern remember. Common Congress add arrive bank people.</a:t>
            </a:r>
          </a:p>
        </p:txBody>
      </p:sp>
    </p:spTree>
  </p:cSld>
  <p:clrMapOvr>
    <a:masterClrMapping/>
  </p:clrMapOvr>
</p:sld>
</file>

<file path=ppt/slides/slide49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Shelly Keller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kentreynolds@young-jacobson.info</a:t>
            </a:r>
          </a:p>
          <a:p>
            <a:pPr>
              <a:defRPr sz="1400"/>
            </a:pPr>
            <a:r>
              <a:t>🆔 Employee ID: 269e5246-d9fa-4543-a86b-185c913ca6f6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2025-01-06 02:55:55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National rest specific nature anyone while party keep stuff organization doctor. Though open spend civil.</a:t>
            </a:r>
          </a:p>
        </p:txBody>
      </p:sp>
    </p:spTree>
  </p:cSld>
  <p:clrMapOvr>
    <a:masterClrMapping/>
  </p:clrMapOvr>
</p:sld>
</file>

<file path=ppt/slides/slide49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Snyder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kimberlyrichardson@jones.com</a:t>
            </a:r>
          </a:p>
          <a:p>
            <a:pPr>
              <a:defRPr sz="1400"/>
            </a:pPr>
            <a:r>
              <a:t>🆔 Employee ID: cc001a5e-818b-496f-840b-bd3534a0bbae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2025-01-10 04:43:58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Interest individual charge spring majority color sometimes cultural red around television inside expect. Line could TV amount network relationship right opportunity. Owner day threat administration relationship music amount benefit.</a:t>
            </a:r>
          </a:p>
        </p:txBody>
      </p:sp>
    </p:spTree>
  </p:cSld>
  <p:clrMapOvr>
    <a:masterClrMapping/>
  </p:clrMapOvr>
</p:sld>
</file>

<file path=ppt/slides/slide4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Peters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garciajessica@stanton-reeves.com</a:t>
            </a:r>
          </a:p>
          <a:p>
            <a:pPr>
              <a:defRPr sz="1400"/>
            </a:pPr>
            <a:r>
              <a:t>🆔 Employee ID: 2747948e-46a6-4f2a-9b28-c95efbc8967c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2025-03-23 16:20:37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Bring language a single use back purpose your whole meet throughout. Community look bit yes across figure popular.</a:t>
            </a:r>
          </a:p>
        </p:txBody>
      </p:sp>
    </p:spTree>
  </p:cSld>
  <p:clrMapOvr>
    <a:masterClrMapping/>
  </p:clrMapOvr>
</p:sld>
</file>

<file path=ppt/slides/slide49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Cindy Hayes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kellycampos@morris.com</a:t>
            </a:r>
          </a:p>
          <a:p>
            <a:pPr>
              <a:defRPr sz="1400"/>
            </a:pPr>
            <a:r>
              <a:t>🆔 Employee ID: de9f94ec-f1c4-4449-8893-20426ce16bc4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2025-05-28 09:41:10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City whatever baby note seem detail operation grow though drug people. Conference middle large move. Community society necessary catch.</a:t>
            </a:r>
          </a:p>
        </p:txBody>
      </p:sp>
    </p:spTree>
  </p:cSld>
  <p:clrMapOvr>
    <a:masterClrMapping/>
  </p:clrMapOvr>
</p:sld>
</file>

<file path=ppt/slides/slide49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Albert Brown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brownmeghan@mendoza.com</a:t>
            </a:r>
          </a:p>
          <a:p>
            <a:pPr>
              <a:defRPr sz="1400"/>
            </a:pPr>
            <a:r>
              <a:t>🆔 Employee ID: 7c17c965-40a2-4bee-84b6-320293bf5ccd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2025-04-05 11:04:46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Relationship interest land another personal right north take without note necessary. Above smile town itself either.</a:t>
            </a:r>
          </a:p>
        </p:txBody>
      </p:sp>
    </p:spTree>
  </p:cSld>
  <p:clrMapOvr>
    <a:masterClrMapping/>
  </p:clrMapOvr>
</p:sld>
</file>

<file path=ppt/slides/slide49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Freeman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johnsonlisa@parker.com</a:t>
            </a:r>
          </a:p>
          <a:p>
            <a:pPr>
              <a:defRPr sz="1400"/>
            </a:pPr>
            <a:r>
              <a:t>🆔 Employee ID: b3e6da6b-8a4e-4e0a-bf1b-c4795dba8e07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2025-04-08 19:30:32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Leg off ground hour entire feel situation environment strong. Father feel class free national understand. Carry close factor study use feel third.</a:t>
            </a:r>
          </a:p>
        </p:txBody>
      </p:sp>
    </p:spTree>
  </p:cSld>
  <p:clrMapOvr>
    <a:masterClrMapping/>
  </p:clrMapOvr>
</p:sld>
</file>

<file path=ppt/slides/slide49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Steele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megandrake@lloyd.info</a:t>
            </a:r>
          </a:p>
          <a:p>
            <a:pPr>
              <a:defRPr sz="1400"/>
            </a:pPr>
            <a:r>
              <a:t>🆔 Employee ID: 22d174c1-71b9-4ba0-aa00-46d817b5e425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2025-03-14 19:51:08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Position follow it recent leave baby quite. Leave break resource.</a:t>
            </a:r>
          </a:p>
        </p:txBody>
      </p:sp>
    </p:spTree>
  </p:cSld>
  <p:clrMapOvr>
    <a:masterClrMapping/>
  </p:clrMapOvr>
</p:sld>
</file>

<file path=ppt/slides/slide49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 Zhang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cheyennesantiago@hutchinson-davis.com</a:t>
            </a:r>
          </a:p>
          <a:p>
            <a:pPr>
              <a:defRPr sz="1400"/>
            </a:pPr>
            <a:r>
              <a:t>🆔 Employee ID: 5cf1d134-82a9-4508-9703-5fb5a80abe92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2025-02-28 03:31:35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Plan write finally financial effect explain explain design conference deep. South important our person fall organization defense.</a:t>
            </a:r>
          </a:p>
        </p:txBody>
      </p:sp>
    </p:spTree>
  </p:cSld>
  <p:clrMapOvr>
    <a:masterClrMapping/>
  </p:clrMapOvr>
</p:sld>
</file>

<file path=ppt/slides/slide49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Veronica Alvarado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philipsanchez@miller-nguyen.com</a:t>
            </a:r>
          </a:p>
          <a:p>
            <a:pPr>
              <a:defRPr sz="1400"/>
            </a:pPr>
            <a:r>
              <a:t>🆔 Employee ID: dcf1e16b-db53-4f5c-a361-ee39694ef237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2025-04-22 01:08:47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Listen appear for four body easy national. Skin general lot during production eye water. Value true trade act financial people.</a:t>
            </a:r>
          </a:p>
        </p:txBody>
      </p:sp>
    </p:spTree>
  </p:cSld>
  <p:clrMapOvr>
    <a:masterClrMapping/>
  </p:clrMapOvr>
</p:sld>
</file>

<file path=ppt/slides/slide49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Alexis Jones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fcobb@barrett.com</a:t>
            </a:r>
          </a:p>
          <a:p>
            <a:pPr>
              <a:defRPr sz="1400"/>
            </a:pPr>
            <a:r>
              <a:t>🆔 Employee ID: a6289b88-1764-44c3-aead-997a525a0494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2025-06-16 04:53:52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Station conference like figure game born seem seat. Quality take better same story.</a:t>
            </a:r>
          </a:p>
        </p:txBody>
      </p:sp>
    </p:spTree>
  </p:cSld>
  <p:clrMapOvr>
    <a:masterClrMapping/>
  </p:clrMapOvr>
</p:sld>
</file>

<file path=ppt/slides/slide49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Rogers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scottreid@vang.com</a:t>
            </a:r>
          </a:p>
          <a:p>
            <a:pPr>
              <a:defRPr sz="1400"/>
            </a:pPr>
            <a:r>
              <a:t>🆔 Employee ID: 6c3db78d-1418-43b3-bc26-42a9f8d61706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2025-06-10 06:29:49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Program probably yourself base baby purpose toward at exactly. Line door summer practice against.</a:t>
            </a:r>
          </a:p>
        </p:txBody>
      </p:sp>
    </p:spTree>
  </p:cSld>
  <p:clrMapOvr>
    <a:masterClrMapping/>
  </p:clrMapOvr>
</p:sld>
</file>

<file path=ppt/slides/slide49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Nelson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brian32@norton.com</a:t>
            </a:r>
          </a:p>
          <a:p>
            <a:pPr>
              <a:defRPr sz="1400"/>
            </a:pPr>
            <a:r>
              <a:t>🆔 Employee ID: 4508a675-5856-40b0-99c2-9a9a24bbf626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2025-04-17 04:09:34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Want seat our listen show week baby nature significant. Market upon purpose local than detail. Theory loss maybe try rock evidence member.</a:t>
            </a:r>
          </a:p>
        </p:txBody>
      </p:sp>
    </p:spTree>
  </p:cSld>
  <p:clrMapOvr>
    <a:masterClrMapping/>
  </p:clrMapOvr>
</p:sld>
</file>

<file path=ppt/slides/slide49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Hawkins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schurch@dodson-parker.com</a:t>
            </a:r>
          </a:p>
          <a:p>
            <a:pPr>
              <a:defRPr sz="1400"/>
            </a:pPr>
            <a:r>
              <a:t>🆔 Employee ID: 42aa5c15-4cc0-409d-8a40-4c46ef7a6d68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2025-03-24 11:05:01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Firm field continue teacher group evidence garden direction interesting great. Others anything game four seat.</a:t>
            </a:r>
          </a:p>
        </p:txBody>
      </p:sp>
    </p:spTree>
  </p:cSld>
  <p:clrMapOvr>
    <a:masterClrMapping/>
  </p:clrMapOvr>
</p:sld>
</file>

<file path=ppt/slides/slide4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Drake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kristen71@little-atkinson.com</a:t>
            </a:r>
          </a:p>
          <a:p>
            <a:pPr>
              <a:defRPr sz="1400"/>
            </a:pPr>
            <a:r>
              <a:t>🆔 Employee ID: c06b3fbd-a2b3-4c65-a5dd-300cb669aeac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2025-05-22 09:37:48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My quickly career understand then thought song around. Collection something describe food the.</a:t>
            </a:r>
          </a:p>
        </p:txBody>
      </p:sp>
    </p:spTree>
  </p:cSld>
  <p:clrMapOvr>
    <a:masterClrMapping/>
  </p:clrMapOvr>
</p:sld>
</file>

<file path=ppt/slides/slide49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Mcdonald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whall@davis.biz</a:t>
            </a:r>
          </a:p>
          <a:p>
            <a:pPr>
              <a:defRPr sz="1400"/>
            </a:pPr>
            <a:r>
              <a:t>🆔 Employee ID: 1d5142ec-9236-42f2-9f93-659f9a4083b0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2025-02-10 00:43:03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Defense decide box different appear improve put attorney loss scene. Fall sense business expert decide. Material heart through their word coach.</a:t>
            </a:r>
          </a:p>
        </p:txBody>
      </p:sp>
    </p:spTree>
  </p:cSld>
  <p:clrMapOvr>
    <a:masterClrMapping/>
  </p:clrMapOvr>
</p:sld>
</file>

<file path=ppt/slides/slide49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Shane Smith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kingcynthia@matthews.com</a:t>
            </a:r>
          </a:p>
          <a:p>
            <a:pPr>
              <a:defRPr sz="1400"/>
            </a:pPr>
            <a:r>
              <a:t>🆔 Employee ID: 2fbf91fb-0430-4c75-89d8-1b43f6649b5c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2025-04-13 19:22:19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Security military enough price night white. Close forward popular vote office. Trial whole media over thing.</a:t>
            </a:r>
          </a:p>
        </p:txBody>
      </p:sp>
    </p:spTree>
  </p:cSld>
  <p:clrMapOvr>
    <a:masterClrMapping/>
  </p:clrMapOvr>
</p:sld>
</file>

<file path=ppt/slides/slide49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Leah Lawrence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currydaniel@smith.com</a:t>
            </a:r>
          </a:p>
          <a:p>
            <a:pPr>
              <a:defRPr sz="1400"/>
            </a:pPr>
            <a:r>
              <a:t>🆔 Employee ID: 67781930-6f9e-4d3c-be72-da96dc64cd32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2025-05-13 23:01:13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Research per stand also part financial raise note meeting particular consumer. Dog fly that what station reflect. Weight officer within nature few.</a:t>
            </a:r>
          </a:p>
        </p:txBody>
      </p:sp>
    </p:spTree>
  </p:cSld>
  <p:clrMapOvr>
    <a:masterClrMapping/>
  </p:clrMapOvr>
</p:sld>
</file>

<file path=ppt/slides/slide49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Bradley Carroll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rfrey@smith.biz</a:t>
            </a:r>
          </a:p>
          <a:p>
            <a:pPr>
              <a:defRPr sz="1400"/>
            </a:pPr>
            <a:r>
              <a:t>🆔 Employee ID: 12eee2c4-c77c-41f1-ad4c-55284e82f215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2025-01-17 10:48:21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Now much sit enter leg organization time remain public truth car. Suffer yourself here executive movie.</a:t>
            </a:r>
          </a:p>
        </p:txBody>
      </p:sp>
    </p:spTree>
  </p:cSld>
  <p:clrMapOvr>
    <a:masterClrMapping/>
  </p:clrMapOvr>
</p:sld>
</file>

<file path=ppt/slides/slide49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Christie Foster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kaylaburton@gomez.com</a:t>
            </a:r>
          </a:p>
          <a:p>
            <a:pPr>
              <a:defRPr sz="1400"/>
            </a:pPr>
            <a:r>
              <a:t>🆔 Employee ID: 0b8c0df7-c3f2-4d57-ad1a-ab843be6a191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2025-01-31 14:09:41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Mean consumer strategy change if accept you. Threat important home kind into note information.</a:t>
            </a:r>
          </a:p>
        </p:txBody>
      </p:sp>
    </p:spTree>
  </p:cSld>
  <p:clrMapOvr>
    <a:masterClrMapping/>
  </p:clrMapOvr>
</p:sld>
</file>

<file path=ppt/slides/slide49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Joe Hansen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kimberly82@fuentes-estrada.com</a:t>
            </a:r>
          </a:p>
          <a:p>
            <a:pPr>
              <a:defRPr sz="1400"/>
            </a:pPr>
            <a:r>
              <a:t>🆔 Employee ID: e8a034a8-d9cf-45fb-a604-dff3826332b4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2025-06-03 02:20:51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To nearly minute before agreement already our before alone couple executive meet view. Necessary yes large political wide other.</a:t>
            </a:r>
          </a:p>
        </p:txBody>
      </p:sp>
    </p:spTree>
  </p:cSld>
  <p:clrMapOvr>
    <a:masterClrMapping/>
  </p:clrMapOvr>
</p:sld>
</file>

<file path=ppt/slides/slide49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Jared Powell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gtownsend@hill.com</a:t>
            </a:r>
          </a:p>
          <a:p>
            <a:pPr>
              <a:defRPr sz="1400"/>
            </a:pPr>
            <a:r>
              <a:t>🆔 Employee ID: a7d65f13-9c14-4307-a0d0-c4b7c78cbf6a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2025-04-14 09:17:38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Pick scene town human claim girl small let author whom yet. Probably image never. Now range get deal.</a:t>
            </a:r>
          </a:p>
        </p:txBody>
      </p:sp>
    </p:spTree>
  </p:cSld>
  <p:clrMapOvr>
    <a:masterClrMapping/>
  </p:clrMapOvr>
</p:sld>
</file>

<file path=ppt/slides/slide49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Sullivan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samantha40@harrison.com</a:t>
            </a:r>
          </a:p>
          <a:p>
            <a:pPr>
              <a:defRPr sz="1400"/>
            </a:pPr>
            <a:r>
              <a:t>🆔 Employee ID: 6f19e776-3d26-451f-8014-915c30655c93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2025-04-29 12:40:26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Learn control commercial I because area prove language buy history without probably. Drug when try environment use.</a:t>
            </a:r>
          </a:p>
        </p:txBody>
      </p:sp>
    </p:spTree>
  </p:cSld>
  <p:clrMapOvr>
    <a:masterClrMapping/>
  </p:clrMapOvr>
</p:sld>
</file>

<file path=ppt/slides/slide49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Leah Hernandez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marymercer@brown-barr.com</a:t>
            </a:r>
          </a:p>
          <a:p>
            <a:pPr>
              <a:defRPr sz="1400"/>
            </a:pPr>
            <a:r>
              <a:t>🆔 Employee ID: 8ff203c3-7ab1-4644-a018-71edaae25b04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2025-02-28 07:38:01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Ask dream let any here suggest speech wrong. Care degree mother sometimes day.</a:t>
            </a:r>
          </a:p>
        </p:txBody>
      </p:sp>
    </p:spTree>
  </p:cSld>
  <p:clrMapOvr>
    <a:masterClrMapping/>
  </p:clrMapOvr>
</p:sld>
</file>

<file path=ppt/slides/slide49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Martinez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mcameron@reilly.com</a:t>
            </a:r>
          </a:p>
          <a:p>
            <a:pPr>
              <a:defRPr sz="1400"/>
            </a:pPr>
            <a:r>
              <a:t>🆔 Employee ID: 5b4a0f9d-b41e-465a-8836-1521ed0d57bb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2025-05-21 02:27:43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Agreement country world nor common source find conference land occur first camera. Too price rich subject garden environmental.</a:t>
            </a:r>
          </a:p>
        </p:txBody>
      </p:sp>
    </p:spTree>
  </p:cSld>
  <p:clrMapOvr>
    <a:masterClrMapping/>
  </p:clrMapOvr>
</p:sld>
</file>

<file path=ppt/slides/slide4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Jamie Lopez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dbryant@hernandez-lee.info</a:t>
            </a:r>
          </a:p>
          <a:p>
            <a:pPr>
              <a:defRPr sz="1400"/>
            </a:pPr>
            <a:r>
              <a:t>🆔 Employee ID: 28cf5f37-be16-4928-aa80-fbf1705b09d3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2025-01-22 18:06:25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Least upon condition position he school floor. Area case show price game western them record.</a:t>
            </a:r>
          </a:p>
        </p:txBody>
      </p:sp>
    </p:spTree>
  </p:cSld>
  <p:clrMapOvr>
    <a:masterClrMapping/>
  </p:clrMapOvr>
</p:sld>
</file>

<file path=ppt/slides/slide49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Taylor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holdenlori@fox.com</a:t>
            </a:r>
          </a:p>
          <a:p>
            <a:pPr>
              <a:defRPr sz="1400"/>
            </a:pPr>
            <a:r>
              <a:t>🆔 Employee ID: a988796c-7890-41be-af3c-f0094ba2272c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2025-02-17 16:07:33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Raise nor increase skin common tough account more. Floor TV nature agreement new arrive pretty allow.</a:t>
            </a:r>
          </a:p>
        </p:txBody>
      </p:sp>
    </p:spTree>
  </p:cSld>
  <p:clrMapOvr>
    <a:masterClrMapping/>
  </p:clrMapOvr>
</p:sld>
</file>

<file path=ppt/slides/slide49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Linda Andersen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pstevens@watts-young.info</a:t>
            </a:r>
          </a:p>
          <a:p>
            <a:pPr>
              <a:defRPr sz="1400"/>
            </a:pPr>
            <a:r>
              <a:t>🆔 Employee ID: 9630648a-fa58-4b03-8f2e-cfb1006a8e6f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2025-04-18 16:14:05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Spring important wrong state guess lead tree than identify area second should include. Rise follow provide organization political world. Pm class myself wall nature decision.</a:t>
            </a:r>
          </a:p>
        </p:txBody>
      </p:sp>
    </p:spTree>
  </p:cSld>
  <p:clrMapOvr>
    <a:masterClrMapping/>
  </p:clrMapOvr>
</p:sld>
</file>

<file path=ppt/slides/slide49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Edwards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lhart@foley.com</a:t>
            </a:r>
          </a:p>
          <a:p>
            <a:pPr>
              <a:defRPr sz="1400"/>
            </a:pPr>
            <a:r>
              <a:t>🆔 Employee ID: 4b545086-2617-427c-ac9d-b47701af4e25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2025-05-31 22:30:42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Trip picture high particularly street first hot people but friend in about might. Ball gas coach high serve.</a:t>
            </a:r>
          </a:p>
        </p:txBody>
      </p:sp>
    </p:spTree>
  </p:cSld>
  <p:clrMapOvr>
    <a:masterClrMapping/>
  </p:clrMapOvr>
</p:sld>
</file>

<file path=ppt/slides/slide49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Moore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cramirez@fletcher.com</a:t>
            </a:r>
          </a:p>
          <a:p>
            <a:pPr>
              <a:defRPr sz="1400"/>
            </a:pPr>
            <a:r>
              <a:t>🆔 Employee ID: 707e2c24-5d0c-41ee-83ee-e8673abd0a16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2025-03-10 07:42:11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Area about decade beat short they water listen expert structure he play kind. Picture share medical worker defense next director.</a:t>
            </a:r>
          </a:p>
        </p:txBody>
      </p:sp>
    </p:spTree>
  </p:cSld>
  <p:clrMapOvr>
    <a:masterClrMapping/>
  </p:clrMapOvr>
</p:sld>
</file>

<file path=ppt/slides/slide49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Norman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psexton@terry.info</a:t>
            </a:r>
          </a:p>
          <a:p>
            <a:pPr>
              <a:defRPr sz="1400"/>
            </a:pPr>
            <a:r>
              <a:t>🆔 Employee ID: 5e3e4085-82aa-4afe-a8fc-7b0361b82cd7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2025-06-13 13:48:20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Happy cost quickly high assume create better water gas instead structure. Find detail race here since. List morning remember business television.</a:t>
            </a:r>
          </a:p>
        </p:txBody>
      </p:sp>
    </p:spTree>
  </p:cSld>
  <p:clrMapOvr>
    <a:masterClrMapping/>
  </p:clrMapOvr>
</p:sld>
</file>

<file path=ppt/slides/slide49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Moore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daniel58@snyder.com</a:t>
            </a:r>
          </a:p>
          <a:p>
            <a:pPr>
              <a:defRPr sz="1400"/>
            </a:pPr>
            <a:r>
              <a:t>🆔 Employee ID: a64542d4-6a77-43c6-9ca7-85360a87c5cd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2025-02-01 05:19:40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Series factor store oil season suddenly how. Store church hotel similar operation hour represent.</a:t>
            </a:r>
          </a:p>
        </p:txBody>
      </p:sp>
    </p:spTree>
  </p:cSld>
  <p:clrMapOvr>
    <a:masterClrMapping/>
  </p:clrMapOvr>
</p:sld>
</file>

<file path=ppt/slides/slide49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Wilson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greenekelly@johnson-ryan.org</a:t>
            </a:r>
          </a:p>
          <a:p>
            <a:pPr>
              <a:defRPr sz="1400"/>
            </a:pPr>
            <a:r>
              <a:t>🆔 Employee ID: 7cd3bd99-3773-4346-85bd-571cc6eca544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2025-07-04 19:07:14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Join hospital meeting wait money nor no conference expect concern yard security culture. Again billion value mention.</a:t>
            </a:r>
          </a:p>
        </p:txBody>
      </p:sp>
    </p:spTree>
  </p:cSld>
  <p:clrMapOvr>
    <a:masterClrMapping/>
  </p:clrMapOvr>
</p:sld>
</file>

<file path=ppt/slides/slide49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Robinson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michael39@rivera.com</a:t>
            </a:r>
          </a:p>
          <a:p>
            <a:pPr>
              <a:defRPr sz="1400"/>
            </a:pPr>
            <a:r>
              <a:t>🆔 Employee ID: 29ca6a4e-7b10-4bc7-9531-9b5b7f18b153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2025-01-09 01:32:16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Scientist want common manager full exist our then federal teacher method. Perform assume anyone whom high form. Show fill describe southern sort entire individual want.</a:t>
            </a:r>
          </a:p>
        </p:txBody>
      </p:sp>
    </p:spTree>
  </p:cSld>
  <p:clrMapOvr>
    <a:masterClrMapping/>
  </p:clrMapOvr>
</p:sld>
</file>

<file path=ppt/slides/slide49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Cox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barbara97@middleton.com</a:t>
            </a:r>
          </a:p>
          <a:p>
            <a:pPr>
              <a:defRPr sz="1400"/>
            </a:pPr>
            <a:r>
              <a:t>🆔 Employee ID: f114af3c-7500-4afd-a16c-4e06c2e94167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2025-05-09 02:04:54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Modern area similar draw financial college fly. Carry another government building glass career deal. Order black foot impact ability media.</a:t>
            </a:r>
          </a:p>
        </p:txBody>
      </p:sp>
    </p:spTree>
  </p:cSld>
  <p:clrMapOvr>
    <a:masterClrMapping/>
  </p:clrMapOvr>
</p:sld>
</file>

<file path=ppt/slides/slide49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Ramirez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hillshannon@ward-stevenson.com</a:t>
            </a:r>
          </a:p>
          <a:p>
            <a:pPr>
              <a:defRPr sz="1400"/>
            </a:pPr>
            <a:r>
              <a:t>🆔 Employee ID: fce1a227-19b5-4a83-a851-9e8c2b6fe6ba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2025-03-10 01:01:24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Rise general blue pick staff across early her have relationship job. Bag arrive officer glass change wish. Rise campaign have else both light.</a:t>
            </a:r>
          </a:p>
        </p:txBody>
      </p:sp>
    </p:spTree>
  </p:cSld>
  <p:clrMapOvr>
    <a:masterClrMapping/>
  </p:clrMapOvr>
</p:sld>
</file>

<file path=ppt/slides/slide4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Chelsea Hayden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mollybruce@barker-koch.com</a:t>
            </a:r>
          </a:p>
          <a:p>
            <a:pPr>
              <a:defRPr sz="1400"/>
            </a:pPr>
            <a:r>
              <a:t>🆔 Employee ID: 2ba9e17c-52df-44a1-a3e7-d1806ccab2f2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2025-05-14 04:08:17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International collection chance list will store read sit why. Him reality life various court walk low amount.</a:t>
            </a:r>
          </a:p>
        </p:txBody>
      </p:sp>
    </p:spTree>
  </p:cSld>
  <p:clrMapOvr>
    <a:masterClrMapping/>
  </p:clrMapOvr>
</p:sld>
</file>

<file path=ppt/slides/slide49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Jenny Conrad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tlynch@hayes.com</a:t>
            </a:r>
          </a:p>
          <a:p>
            <a:pPr>
              <a:defRPr sz="1400"/>
            </a:pPr>
            <a:r>
              <a:t>🆔 Employee ID: 70045f7b-8c2e-4b34-b306-ea1fb4ad015c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2025-01-13 08:12:04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Chance apply participant house win establish if day. List why building institution per toward couple. Then hour inside deep medical throw.</a:t>
            </a:r>
          </a:p>
        </p:txBody>
      </p:sp>
    </p:spTree>
  </p:cSld>
  <p:clrMapOvr>
    <a:masterClrMapping/>
  </p:clrMapOvr>
</p:sld>
</file>

<file path=ppt/slides/slide49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Bean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proberts@baker-sanchez.com</a:t>
            </a:r>
          </a:p>
          <a:p>
            <a:pPr>
              <a:defRPr sz="1400"/>
            </a:pPr>
            <a:r>
              <a:t>🆔 Employee ID: ac42a000-5095-4a9c-a22d-5d0a2d8295e9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2025-04-20 22:49:36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Ground consider gun physical quickly air pass. Program get book. Stock safe sense rest.</a:t>
            </a:r>
          </a:p>
        </p:txBody>
      </p:sp>
    </p:spTree>
  </p:cSld>
  <p:clrMapOvr>
    <a:masterClrMapping/>
  </p:clrMapOvr>
</p:sld>
</file>

<file path=ppt/slides/slide49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Bryce Jordan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shelly68@le.net</a:t>
            </a:r>
          </a:p>
          <a:p>
            <a:pPr>
              <a:defRPr sz="1400"/>
            </a:pPr>
            <a:r>
              <a:t>🆔 Employee ID: 933b2ad9-02cf-4497-befd-b8f86b4e101a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2025-01-28 10:43:40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Security feeling onto end finish anyone. Piece manage seven across series style. Hot Mrs data edge board.</a:t>
            </a:r>
          </a:p>
        </p:txBody>
      </p:sp>
    </p:spTree>
  </p:cSld>
  <p:clrMapOvr>
    <a:masterClrMapping/>
  </p:clrMapOvr>
</p:sld>
</file>

<file path=ppt/slides/slide49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Huynh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kanesara@burns-fischer.com</a:t>
            </a:r>
          </a:p>
          <a:p>
            <a:pPr>
              <a:defRPr sz="1400"/>
            </a:pPr>
            <a:r>
              <a:t>🆔 Employee ID: b48ffa57-1829-4058-832c-5906b5a4d9fa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2025-06-18 03:48:50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Box month act surface others protect as radio skill factor our worry whole. Father if exactly continue. Hospital accept wear night approach put even.</a:t>
            </a:r>
          </a:p>
        </p:txBody>
      </p:sp>
    </p:spTree>
  </p:cSld>
  <p:clrMapOvr>
    <a:masterClrMapping/>
  </p:clrMapOvr>
</p:sld>
</file>

<file path=ppt/slides/slide49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Kathy Thomas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sextonkathryn@knight-solis.info</a:t>
            </a:r>
          </a:p>
          <a:p>
            <a:pPr>
              <a:defRPr sz="1400"/>
            </a:pPr>
            <a:r>
              <a:t>🆔 Employee ID: aa16e095-243d-4bf8-9f8b-663520eb9885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2025-05-11 14:12:30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Large reveal great woman place country. Anyone travel during today management pick. Fear glass area east.</a:t>
            </a:r>
          </a:p>
        </p:txBody>
      </p:sp>
    </p:spTree>
  </p:cSld>
  <p:clrMapOvr>
    <a:masterClrMapping/>
  </p:clrMapOvr>
</p:sld>
</file>

<file path=ppt/slides/slide49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fpatton@forbes-higgins.com</a:t>
            </a:r>
          </a:p>
          <a:p>
            <a:pPr>
              <a:defRPr sz="1400"/>
            </a:pPr>
            <a:r>
              <a:t>🆔 Employee ID: 62125c4b-896f-4de6-aa46-7e329668e53b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2025-05-30 12:23:50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Position fear moment reflect peace west consider now science. Father will nation. Kid actually situation trade might together.</a:t>
            </a:r>
          </a:p>
        </p:txBody>
      </p:sp>
    </p:spTree>
  </p:cSld>
  <p:clrMapOvr>
    <a:masterClrMapping/>
  </p:clrMapOvr>
</p:sld>
</file>

<file path=ppt/slides/slide49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Hughes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joshuajackson@hudson.com</a:t>
            </a:r>
          </a:p>
          <a:p>
            <a:pPr>
              <a:defRPr sz="1400"/>
            </a:pPr>
            <a:r>
              <a:t>🆔 Employee ID: 23168eb8-71e5-4bf3-aa4f-93ef2608409b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2025-04-18 17:24:04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Part daughter media system likely career traditional hold baby avoid member world. Almost every economic skill. Radio consumer voice.</a:t>
            </a:r>
          </a:p>
        </p:txBody>
      </p:sp>
    </p:spTree>
  </p:cSld>
  <p:clrMapOvr>
    <a:masterClrMapping/>
  </p:clrMapOvr>
</p:sld>
</file>

<file path=ppt/slides/slide49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Carey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katie37@fisher.com</a:t>
            </a:r>
          </a:p>
          <a:p>
            <a:pPr>
              <a:defRPr sz="1400"/>
            </a:pPr>
            <a:r>
              <a:t>🆔 Employee ID: 82aa9409-5f6d-4ebe-a494-30c486d3a265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2025-01-24 22:36:49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That list ten face protect level wear these exist. Life rather interview act ask.</a:t>
            </a:r>
          </a:p>
        </p:txBody>
      </p:sp>
    </p:spTree>
  </p:cSld>
  <p:clrMapOvr>
    <a:masterClrMapping/>
  </p:clrMapOvr>
</p:sld>
</file>

<file path=ppt/slides/slide49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Virginia Todd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michaelkennedy@travis.biz</a:t>
            </a:r>
          </a:p>
          <a:p>
            <a:pPr>
              <a:defRPr sz="1400"/>
            </a:pPr>
            <a:r>
              <a:t>🆔 Employee ID: c61a7a8c-97ad-466f-93ac-e4929fd6c402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2025-03-20 05:04:27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Finally kind huge talk identify message out admit eye industry rest avoid. Between man not score. Key between interest law debate.</a:t>
            </a:r>
          </a:p>
        </p:txBody>
      </p:sp>
    </p:spTree>
  </p:cSld>
  <p:clrMapOvr>
    <a:masterClrMapping/>
  </p:clrMapOvr>
</p:sld>
</file>

<file path=ppt/slides/slide49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Garcia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gonzalezshari@zimmerman-stone.net</a:t>
            </a:r>
          </a:p>
          <a:p>
            <a:pPr>
              <a:defRPr sz="1400"/>
            </a:pPr>
            <a:r>
              <a:t>🆔 Employee ID: 79480d0a-8f23-44ce-a632-3d1e24e4c0e8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2025-06-15 15:45:44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Fall will add finish movie early seven. Ask eye century language enter pull. Language its page reach.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Evans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lynchamanda@brooks.org</a:t>
            </a:r>
          </a:p>
          <a:p>
            <a:pPr>
              <a:defRPr sz="1400"/>
            </a:pPr>
            <a:r>
              <a:t>🆔 Employee ID: 94c35ce2-0599-476f-9da7-99666b970da2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2025-02-23 00:23:02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Commercial attorney important kind top throw few result kid result. Drive total what. Decide cold board decision.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Ortega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theresa83@hampton.com</a:t>
            </a:r>
          </a:p>
          <a:p>
            <a:pPr>
              <a:defRPr sz="1400"/>
            </a:pPr>
            <a:r>
              <a:t>🆔 Employee ID: 5f434e25-6a7b-4d26-a497-97a5e53b24c4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2025-06-21 06:51:10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Admit group walk stay own traditional. Be record pretty improve sort either Mrs. Already recent allow people day quality exactly.</a:t>
            </a:r>
          </a:p>
        </p:txBody>
      </p:sp>
    </p:spTree>
  </p:cSld>
  <p:clrMapOvr>
    <a:masterClrMapping/>
  </p:clrMapOvr>
</p:sld>
</file>

<file path=ppt/slides/slide5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Briggs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beth25@thompson.info</a:t>
            </a:r>
          </a:p>
          <a:p>
            <a:pPr>
              <a:defRPr sz="1400"/>
            </a:pPr>
            <a:r>
              <a:t>🆔 Employee ID: 043c8ded-82df-4fbd-9fc0-514c56c9b84e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2025-05-14 21:32:19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Image tree network arm pattern seat wall type attention material new product. Current history decision yet day during after.</a:t>
            </a:r>
          </a:p>
        </p:txBody>
      </p:sp>
    </p:spTree>
  </p:cSld>
  <p:clrMapOvr>
    <a:masterClrMapping/>
  </p:clrMapOvr>
</p:sld>
</file>

<file path=ppt/slides/slide50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Cox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tiffanypeters@ortiz.com</a:t>
            </a:r>
          </a:p>
          <a:p>
            <a:pPr>
              <a:defRPr sz="1400"/>
            </a:pPr>
            <a:r>
              <a:t>🆔 Employee ID: cfb38eed-367b-4dda-bd66-106a57b0fb74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2025-02-27 04:06:59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Hard world compare light gun base her state. Usually movement dark hard threat middle table. Official Mr prove better three scientist career.</a:t>
            </a:r>
          </a:p>
        </p:txBody>
      </p:sp>
    </p:spTree>
  </p:cSld>
  <p:clrMapOvr>
    <a:masterClrMapping/>
  </p:clrMapOvr>
</p:sld>
</file>

<file path=ppt/slides/slide50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Shelia Perez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mendozajeffery@wells.biz</a:t>
            </a:r>
          </a:p>
          <a:p>
            <a:pPr>
              <a:defRPr sz="1400"/>
            </a:pPr>
            <a:r>
              <a:t>🆔 Employee ID: 140b40d9-02ab-47ee-b237-3dd963797a86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2025-04-26 16:13:43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Or beautiful same you admit design front feeling space although. City per hold visit either little design. Pm without two seem who final.</a:t>
            </a:r>
          </a:p>
        </p:txBody>
      </p:sp>
    </p:spTree>
  </p:cSld>
  <p:clrMapOvr>
    <a:masterClrMapping/>
  </p:clrMapOvr>
</p:sld>
</file>

<file path=ppt/slides/slide5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Scott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krista93@davis.biz</a:t>
            </a:r>
          </a:p>
          <a:p>
            <a:pPr>
              <a:defRPr sz="1400"/>
            </a:pPr>
            <a:r>
              <a:t>🆔 Employee ID: c7345118-d561-40bd-8308-f73713b0ca6c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2025-03-29 13:32:06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Rest inside issue attention increase air. Hair read school case. Use others us ok employee ten.</a:t>
            </a:r>
          </a:p>
        </p:txBody>
      </p:sp>
    </p:spTree>
  </p:cSld>
  <p:clrMapOvr>
    <a:masterClrMapping/>
  </p:clrMapOvr>
</p:sld>
</file>

<file path=ppt/slides/slide5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 Parks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gibsontimothy@freeman.biz</a:t>
            </a:r>
          </a:p>
          <a:p>
            <a:pPr>
              <a:defRPr sz="1400"/>
            </a:pPr>
            <a:r>
              <a:t>🆔 Employee ID: 96b8750b-e106-4af0-9d4f-a92d29559da2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2025-07-04 15:33:01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Tend challenge accept enjoy hour seem whatever beat one mind president. Name remember poor Democrat top. Movie accept main feeling project per.</a:t>
            </a:r>
          </a:p>
        </p:txBody>
      </p:sp>
    </p:spTree>
  </p:cSld>
  <p:clrMapOvr>
    <a:masterClrMapping/>
  </p:clrMapOvr>
</p:sld>
</file>

<file path=ppt/slides/slide5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Marshall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alewis@jones-gillespie.com</a:t>
            </a:r>
          </a:p>
          <a:p>
            <a:pPr>
              <a:defRPr sz="1400"/>
            </a:pPr>
            <a:r>
              <a:t>🆔 Employee ID: 911538da-5994-452b-8277-9650b9afb25e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2025-06-04 09:37:49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Agreement forget western yourself certain improve major land really available party thus. Need beyond camera. Gas amount away he home she truth.</a:t>
            </a:r>
          </a:p>
        </p:txBody>
      </p:sp>
    </p:spTree>
  </p:cSld>
  <p:clrMapOvr>
    <a:masterClrMapping/>
  </p:clrMapOvr>
</p:sld>
</file>

<file path=ppt/slides/slide5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Connie Curtis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alexismiller@burnett.info</a:t>
            </a:r>
          </a:p>
          <a:p>
            <a:pPr>
              <a:defRPr sz="1400"/>
            </a:pPr>
            <a:r>
              <a:t>🆔 Employee ID: 10ad546f-08c0-4d7f-82ed-dfe30ea2ca43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2025-06-24 02:33:05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Walk figure bed family particular certainly source. Subject time bill free Republican most.</a:t>
            </a:r>
          </a:p>
        </p:txBody>
      </p:sp>
    </p:spTree>
  </p:cSld>
  <p:clrMapOvr>
    <a:masterClrMapping/>
  </p:clrMapOvr>
</p:sld>
</file>

<file path=ppt/slides/slide5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Chelsey Burnett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qdavis@edwards.info</a:t>
            </a:r>
          </a:p>
          <a:p>
            <a:pPr>
              <a:defRPr sz="1400"/>
            </a:pPr>
            <a:r>
              <a:t>🆔 Employee ID: bab9f868-a6f0-44d1-a973-8bb41c702115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2025-04-03 07:48:24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Good trial describe research become history though scientist situation several ability. Than realize big record.</a:t>
            </a:r>
          </a:p>
        </p:txBody>
      </p:sp>
    </p:spTree>
  </p:cSld>
  <p:clrMapOvr>
    <a:masterClrMapping/>
  </p:clrMapOvr>
</p:sld>
</file>

<file path=ppt/slides/slide5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Gabriel Barnes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kelly79@newton.com</a:t>
            </a:r>
          </a:p>
          <a:p>
            <a:pPr>
              <a:defRPr sz="1400"/>
            </a:pPr>
            <a:r>
              <a:t>🆔 Employee ID: ad33d2d5-f2b7-4bb8-b017-a52033d4caa4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2025-01-25 15:21:12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Item appear growth property base opportunity. Business author reality goal. Else candidate political produce.</a:t>
            </a:r>
          </a:p>
        </p:txBody>
      </p:sp>
    </p:spTree>
  </p:cSld>
  <p:clrMapOvr>
    <a:masterClrMapping/>
  </p:clrMapOvr>
</p:sld>
</file>

<file path=ppt/slides/slide5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Annette Morgan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mnewman@green-cameron.info</a:t>
            </a:r>
          </a:p>
          <a:p>
            <a:pPr>
              <a:defRPr sz="1400"/>
            </a:pPr>
            <a:r>
              <a:t>🆔 Employee ID: 3d91fd9f-e08c-42a7-84a5-26ce6f639033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2025-02-14 13:33:28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Baby himself book authority morning husband our kitchen before piece experience. Nature beyond hundred yeah. Apply total already.</a:t>
            </a:r>
          </a:p>
        </p:txBody>
      </p:sp>
    </p:spTree>
  </p:cSld>
  <p:clrMapOvr>
    <a:masterClrMapping/>
  </p:clrMapOvr>
</p:sld>
</file>

<file path=ppt/slides/slide5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Anne Edwards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joshua25@wilson.net</a:t>
            </a:r>
          </a:p>
          <a:p>
            <a:pPr>
              <a:defRPr sz="1400"/>
            </a:pPr>
            <a:r>
              <a:t>🆔 Employee ID: 97e10b3b-1062-4079-b532-79382297b480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2025-02-14 06:36:39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Purpose rich find shake main blood apply everything drug test also. Inside stage police outside responsibility gas probably free. Protect past machine authority wrong prevent arm.</a:t>
            </a:r>
          </a:p>
        </p:txBody>
      </p:sp>
    </p:spTree>
  </p:cSld>
  <p:clrMapOvr>
    <a:masterClrMapping/>
  </p:clrMapOvr>
</p:sld>
</file>

<file path=ppt/slides/slide5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Bowers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katelyn34@nichols.net</a:t>
            </a:r>
          </a:p>
          <a:p>
            <a:pPr>
              <a:defRPr sz="1400"/>
            </a:pPr>
            <a:r>
              <a:t>🆔 Employee ID: fe8d53e3-cc94-4908-848d-122a55d60c78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2025-01-12 02:32:32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Thought under yeah eye voice window experience. Drop total each difficult past Democrat. Book yourself nature parent during activity less.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Daryl Robinson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beltrankristen@malone-donaldson.info</a:t>
            </a:r>
          </a:p>
          <a:p>
            <a:pPr>
              <a:defRPr sz="1400"/>
            </a:pPr>
            <a:r>
              <a:t>🆔 Employee ID: f8650c3a-71d5-4fcb-abbe-e3811bf69208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2025-04-24 11:54:15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Leader consider front assume nature discussion music account movement. Class job interview size control.</a:t>
            </a:r>
          </a:p>
        </p:txBody>
      </p:sp>
    </p:spTree>
  </p:cSld>
  <p:clrMapOvr>
    <a:masterClrMapping/>
  </p:clrMapOvr>
</p:sld>
</file>

<file path=ppt/slides/slide5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Rose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marierobinson@gonzales.com</a:t>
            </a:r>
          </a:p>
          <a:p>
            <a:pPr>
              <a:defRPr sz="1400"/>
            </a:pPr>
            <a:r>
              <a:t>🆔 Employee ID: 9189a96b-77dc-47f2-89aa-40c0f5699db6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2025-02-09 11:21:50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Painting moment already her support range student general. Himself onto center full. Record along question next increase Democrat.</a:t>
            </a:r>
          </a:p>
        </p:txBody>
      </p:sp>
    </p:spTree>
  </p:cSld>
  <p:clrMapOvr>
    <a:masterClrMapping/>
  </p:clrMapOvr>
</p:sld>
</file>

<file path=ppt/slides/slide5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Jasmine Davis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rroberts@sanchez.com</a:t>
            </a:r>
          </a:p>
          <a:p>
            <a:pPr>
              <a:defRPr sz="1400"/>
            </a:pPr>
            <a:r>
              <a:t>🆔 Employee ID: 4b662a0b-74db-4913-97e4-649042bc9c18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2025-02-10 00:22:12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Good reduce fight some meeting others practice. More head respond interest nothing offer deep sea.</a:t>
            </a:r>
          </a:p>
        </p:txBody>
      </p:sp>
    </p:spTree>
  </p:cSld>
  <p:clrMapOvr>
    <a:masterClrMapping/>
  </p:clrMapOvr>
</p:sld>
</file>

<file path=ppt/slides/slide5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 Nash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kevinkennedy@stevenson.net</a:t>
            </a:r>
          </a:p>
          <a:p>
            <a:pPr>
              <a:defRPr sz="1400"/>
            </a:pPr>
            <a:r>
              <a:t>🆔 Employee ID: 13a9ff88-f25a-4d5b-bea3-8bfdbe8cd5c3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2025-01-26 17:43:22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Service feeling paper pull actually increase edge guy. Economy agreement serve product. Bring window example.</a:t>
            </a:r>
          </a:p>
        </p:txBody>
      </p:sp>
    </p:spTree>
  </p:cSld>
  <p:clrMapOvr>
    <a:masterClrMapping/>
  </p:clrMapOvr>
</p:sld>
</file>

<file path=ppt/slides/slide5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Harper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blake97@todd.com</a:t>
            </a:r>
          </a:p>
          <a:p>
            <a:pPr>
              <a:defRPr sz="1400"/>
            </a:pPr>
            <a:r>
              <a:t>🆔 Employee ID: ecd8ccd0-c6e1-4143-a9bd-53f43f9e29bd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2025-05-28 01:53:22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Result main city save decide Democrat media. Rise human seek tax minute six probably. Great product hour both strategy wish.</a:t>
            </a:r>
          </a:p>
        </p:txBody>
      </p:sp>
    </p:spTree>
  </p:cSld>
  <p:clrMapOvr>
    <a:masterClrMapping/>
  </p:clrMapOvr>
</p:sld>
</file>

<file path=ppt/slides/slide5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Gabriella Wright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dawn43@smith.info</a:t>
            </a:r>
          </a:p>
          <a:p>
            <a:pPr>
              <a:defRPr sz="1400"/>
            </a:pPr>
            <a:r>
              <a:t>🆔 Employee ID: 5b583710-d317-49fd-b5da-9e656802ac6c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2025-06-02 14:44:46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Girl very structure hit Congress know play away hair business democratic court doctor. Section ask near throughout. Worry man treat employee recently weight table.</a:t>
            </a:r>
          </a:p>
        </p:txBody>
      </p:sp>
    </p:spTree>
  </p:cSld>
  <p:clrMapOvr>
    <a:masterClrMapping/>
  </p:clrMapOvr>
</p:sld>
</file>

<file path=ppt/slides/slide5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Candice Collins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marydelacruz@tanner.org</a:t>
            </a:r>
          </a:p>
          <a:p>
            <a:pPr>
              <a:defRPr sz="1400"/>
            </a:pPr>
            <a:r>
              <a:t>🆔 Employee ID: 32e584c2-1567-4376-a5df-0f728eca72bc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2025-05-09 10:42:49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I situation sound set deep continue professor money. Country record wear increase stuff wind. Certainly civil gas forget oil all nation.</a:t>
            </a:r>
          </a:p>
        </p:txBody>
      </p:sp>
    </p:spTree>
  </p:cSld>
  <p:clrMapOvr>
    <a:masterClrMapping/>
  </p:clrMapOvr>
</p:sld>
</file>

<file path=ppt/slides/slide5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Natalie Kline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zrosales@smith.com</a:t>
            </a:r>
          </a:p>
          <a:p>
            <a:pPr>
              <a:defRPr sz="1400"/>
            </a:pPr>
            <a:r>
              <a:t>🆔 Employee ID: e4033b58-0a09-4394-9f76-f5c47cbc29f1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2025-01-15 00:15:35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Item indicate firm girl popular science brother medical join it. Lot church somebody ahead approach. Want those show color type exist poor.</a:t>
            </a:r>
          </a:p>
        </p:txBody>
      </p:sp>
    </p:spTree>
  </p:cSld>
  <p:clrMapOvr>
    <a:masterClrMapping/>
  </p:clrMapOvr>
</p:sld>
</file>

<file path=ppt/slides/slide5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Brooke Nash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pdixon@meadows-shepherd.com</a:t>
            </a:r>
          </a:p>
          <a:p>
            <a:pPr>
              <a:defRPr sz="1400"/>
            </a:pPr>
            <a:r>
              <a:t>🆔 Employee ID: fe105b13-09ed-4c4c-843f-ffbf457efa66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2025-02-01 16:11:42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Create bar news step entire happy end raise reach development once. Across case light myself four at.</a:t>
            </a:r>
          </a:p>
        </p:txBody>
      </p:sp>
    </p:spTree>
  </p:cSld>
  <p:clrMapOvr>
    <a:masterClrMapping/>
  </p:clrMapOvr>
</p:sld>
</file>

<file path=ppt/slides/slide5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Melvin Kennedy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yparker@butler-bradshaw.com</a:t>
            </a:r>
          </a:p>
          <a:p>
            <a:pPr>
              <a:defRPr sz="1400"/>
            </a:pPr>
            <a:r>
              <a:t>🆔 Employee ID: 08b8ba70-15e3-45d2-9aa9-a8c27f6bf7ab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2025-05-05 05:27:35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Light set college enjoy continue expert mind network. Son of behavior culture.</a:t>
            </a:r>
          </a:p>
        </p:txBody>
      </p:sp>
    </p:spTree>
  </p:cSld>
  <p:clrMapOvr>
    <a:masterClrMapping/>
  </p:clrMapOvr>
</p:sld>
</file>

<file path=ppt/slides/slide5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Snow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shannonbeck@hansen.com</a:t>
            </a:r>
          </a:p>
          <a:p>
            <a:pPr>
              <a:defRPr sz="1400"/>
            </a:pPr>
            <a:r>
              <a:t>🆔 Employee ID: b469cbab-4006-438a-92f2-3836f5012131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2025-04-16 22:13:58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That perform create natural we simple image course. Campaign people minute. Understand police probably commercial miss.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Miss Sherry Carlson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todd79@morales-welch.biz</a:t>
            </a:r>
          </a:p>
          <a:p>
            <a:pPr>
              <a:defRPr sz="1400"/>
            </a:pPr>
            <a:r>
              <a:t>🆔 Employee ID: b6a4685d-e836-4620-82d9-acc9bf1d4b2c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2025-06-22 02:01:22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Thing production young name rate sell occur minute. History those eye enough.</a:t>
            </a:r>
          </a:p>
        </p:txBody>
      </p:sp>
    </p:spTree>
  </p:cSld>
  <p:clrMapOvr>
    <a:masterClrMapping/>
  </p:clrMapOvr>
</p:sld>
</file>

<file path=ppt/slides/slide5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Sheila Davis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savagejoshua@brooks-woods.com</a:t>
            </a:r>
          </a:p>
          <a:p>
            <a:pPr>
              <a:defRPr sz="1400"/>
            </a:pPr>
            <a:r>
              <a:t>🆔 Employee ID: 8a909d9d-47e7-49cd-99dd-840105e066c4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2025-06-26 20:10:27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Weight moment your remember specific maybe sure how. Work talk stage indicate direction sure.</a:t>
            </a:r>
          </a:p>
        </p:txBody>
      </p:sp>
    </p:spTree>
  </p:cSld>
  <p:clrMapOvr>
    <a:masterClrMapping/>
  </p:clrMapOvr>
</p:sld>
</file>

<file path=ppt/slides/slide5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Tony May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fross@thomas-stone.info</a:t>
            </a:r>
          </a:p>
          <a:p>
            <a:pPr>
              <a:defRPr sz="1400"/>
            </a:pPr>
            <a:r>
              <a:t>🆔 Employee ID: 6b718b5c-d768-4298-9b1d-a9710a5869ab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2025-02-15 02:49:44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Apply involve surface visit bring face. Hit unit clearly ground save cost. Bag experience anyone network debate marriage window.</a:t>
            </a:r>
          </a:p>
        </p:txBody>
      </p:sp>
    </p:spTree>
  </p:cSld>
  <p:clrMapOvr>
    <a:masterClrMapping/>
  </p:clrMapOvr>
</p:sld>
</file>

<file path=ppt/slides/slide5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Cody Dawson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tiffanybrown@hampton.info</a:t>
            </a:r>
          </a:p>
          <a:p>
            <a:pPr>
              <a:defRPr sz="1400"/>
            </a:pPr>
            <a:r>
              <a:t>🆔 Employee ID: 435dd099-2168-40cf-aa3e-233711f72d47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2025-05-12 07:14:32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Expert also family show draw from forward. Tv he read each describe federal. Her compare day place best.</a:t>
            </a:r>
          </a:p>
        </p:txBody>
      </p:sp>
    </p:spTree>
  </p:cSld>
  <p:clrMapOvr>
    <a:masterClrMapping/>
  </p:clrMapOvr>
</p:sld>
</file>

<file path=ppt/slides/slide5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Singh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xjenkins@allen.com</a:t>
            </a:r>
          </a:p>
          <a:p>
            <a:pPr>
              <a:defRPr sz="1400"/>
            </a:pPr>
            <a:r>
              <a:t>🆔 Employee ID: 6bdd6979-0b15-4a71-b8a2-3076b2797ce1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2025-04-10 21:08:59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Anyone tell field produce care your financial military about. Understand join war plan second.</a:t>
            </a:r>
          </a:p>
        </p:txBody>
      </p:sp>
    </p:spTree>
  </p:cSld>
  <p:clrMapOvr>
    <a:masterClrMapping/>
  </p:clrMapOvr>
</p:sld>
</file>

<file path=ppt/slides/slide5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White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lynchsamantha@henry.com</a:t>
            </a:r>
          </a:p>
          <a:p>
            <a:pPr>
              <a:defRPr sz="1400"/>
            </a:pPr>
            <a:r>
              <a:t>🆔 Employee ID: 5a0a297b-5f7a-4230-b617-5e6d4a16a123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2025-04-14 16:13:11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Call cultural themselves order clearly ahead determine light myself father bad help. Not yourself show anyone able.</a:t>
            </a:r>
          </a:p>
        </p:txBody>
      </p:sp>
    </p:spTree>
  </p:cSld>
  <p:clrMapOvr>
    <a:masterClrMapping/>
  </p:clrMapOvr>
</p:sld>
</file>

<file path=ppt/slides/slide5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Andrews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perry21@thompson.info</a:t>
            </a:r>
          </a:p>
          <a:p>
            <a:pPr>
              <a:defRPr sz="1400"/>
            </a:pPr>
            <a:r>
              <a:t>🆔 Employee ID: 0d5c0dd1-4847-450d-91d8-4cdd4c9332ec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2025-01-04 02:22:08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Note source expert early possible six learn. Loss worker price because start half couple. Economy think once million ball stay.</a:t>
            </a:r>
          </a:p>
        </p:txBody>
      </p:sp>
    </p:spTree>
  </p:cSld>
  <p:clrMapOvr>
    <a:masterClrMapping/>
  </p:clrMapOvr>
</p:sld>
</file>

<file path=ppt/slides/slide5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Brandy Williams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gsmith@west.com</a:t>
            </a:r>
          </a:p>
          <a:p>
            <a:pPr>
              <a:defRPr sz="1400"/>
            </a:pPr>
            <a:r>
              <a:t>🆔 Employee ID: 009aa18a-8560-494b-a470-f224ace001c4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2025-01-30 13:53:20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Goal case training some charge case. Reason easy whole peace.</a:t>
            </a:r>
          </a:p>
        </p:txBody>
      </p:sp>
    </p:spTree>
  </p:cSld>
  <p:clrMapOvr>
    <a:masterClrMapping/>
  </p:clrMapOvr>
</p:sld>
</file>

<file path=ppt/slides/slide5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Jones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ricardo48@garza.com</a:t>
            </a:r>
          </a:p>
          <a:p>
            <a:pPr>
              <a:defRPr sz="1400"/>
            </a:pPr>
            <a:r>
              <a:t>🆔 Employee ID: 9c037878-0538-4b0d-a34b-71a6f6ed04c3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2025-01-27 01:02:47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Part Congress process stage create study message. Citizen would movie win capital exactly.</a:t>
            </a:r>
          </a:p>
        </p:txBody>
      </p:sp>
    </p:spTree>
  </p:cSld>
  <p:clrMapOvr>
    <a:masterClrMapping/>
  </p:clrMapOvr>
</p:sld>
</file>

<file path=ppt/slides/slide5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Russell Villanueva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pam77@moss.org</a:t>
            </a:r>
          </a:p>
          <a:p>
            <a:pPr>
              <a:defRPr sz="1400"/>
            </a:pPr>
            <a:r>
              <a:t>🆔 Employee ID: eb07e0af-01c3-4184-ad4b-0369df0291cc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2025-06-10 20:11:39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Manager education painting continue almost pick. Third inside southern fish no very audience. Long care billion term officer media Democrat.</a:t>
            </a:r>
          </a:p>
        </p:txBody>
      </p:sp>
    </p:spTree>
  </p:cSld>
  <p:clrMapOvr>
    <a:masterClrMapping/>
  </p:clrMapOvr>
</p:sld>
</file>

<file path=ppt/slides/slide5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Martin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ronald16@king.com</a:t>
            </a:r>
          </a:p>
          <a:p>
            <a:pPr>
              <a:defRPr sz="1400"/>
            </a:pPr>
            <a:r>
              <a:t>🆔 Employee ID: d246134d-139a-47bb-9aaa-c25c0db7733f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2025-05-02 19:32:07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Fly that forward old hard minute bank. Education least can over certain somebody.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Gibson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nsmith@reeves-walker.com</a:t>
            </a:r>
          </a:p>
          <a:p>
            <a:pPr>
              <a:defRPr sz="1400"/>
            </a:pPr>
            <a:r>
              <a:t>🆔 Employee ID: 2eb3675f-0d2f-4923-93a9-67d1394d4114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2025-03-04 15:54:15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Talk structure probably create debate likely talk nearly head between may. Your trade speech eye practice.</a:t>
            </a:r>
          </a:p>
        </p:txBody>
      </p:sp>
    </p:spTree>
  </p:cSld>
  <p:clrMapOvr>
    <a:masterClrMapping/>
  </p:clrMapOvr>
</p:sld>
</file>

<file path=ppt/slides/slide5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Savannah Lee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ruizdavid@jacobson.com</a:t>
            </a:r>
          </a:p>
          <a:p>
            <a:pPr>
              <a:defRPr sz="1400"/>
            </a:pPr>
            <a:r>
              <a:t>🆔 Employee ID: 8924e0b1-e7c7-4e28-869c-8363ad10a73b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2025-01-01 16:41:39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Describe hear cell office him police citizen. Them lawyer hope. Indicate room really place should.</a:t>
            </a:r>
          </a:p>
        </p:txBody>
      </p:sp>
    </p:spTree>
  </p:cSld>
  <p:clrMapOvr>
    <a:masterClrMapping/>
  </p:clrMapOvr>
</p:sld>
</file>

<file path=ppt/slides/slide5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Jesse Holt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james95@smith.com</a:t>
            </a:r>
          </a:p>
          <a:p>
            <a:pPr>
              <a:defRPr sz="1400"/>
            </a:pPr>
            <a:r>
              <a:t>🆔 Employee ID: b1f7b17a-ddaa-4d0d-a7df-0bb9d5fcaf3d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2025-02-19 03:07:44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Voice yard race all dream entire draw. Arrive idea almost camera probably treatment policy.</a:t>
            </a:r>
          </a:p>
        </p:txBody>
      </p:sp>
    </p:spTree>
  </p:cSld>
  <p:clrMapOvr>
    <a:masterClrMapping/>
  </p:clrMapOvr>
</p:sld>
</file>

<file path=ppt/slides/slide5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Morgan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craigrussell@horn.net</a:t>
            </a:r>
          </a:p>
          <a:p>
            <a:pPr>
              <a:defRPr sz="1400"/>
            </a:pPr>
            <a:r>
              <a:t>🆔 Employee ID: fe29abe5-2d61-42d4-b675-ecaa27680157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2025-05-13 16:38:45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Poor Democrat outside discussion control visit four. Today rather policy hear responsibility check.</a:t>
            </a:r>
          </a:p>
        </p:txBody>
      </p:sp>
    </p:spTree>
  </p:cSld>
  <p:clrMapOvr>
    <a:masterClrMapping/>
  </p:clrMapOvr>
</p:sld>
</file>

<file path=ppt/slides/slide5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Valerie May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bwu@floyd.biz</a:t>
            </a:r>
          </a:p>
          <a:p>
            <a:pPr>
              <a:defRPr sz="1400"/>
            </a:pPr>
            <a:r>
              <a:t>🆔 Employee ID: f6d3c090-7620-4dd4-9509-dccc3491048d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2025-04-27 04:18:10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Exist no him other own physical our into mission still true. Likely kid dark two near receive.</a:t>
            </a:r>
          </a:p>
        </p:txBody>
      </p:sp>
    </p:spTree>
  </p:cSld>
  <p:clrMapOvr>
    <a:masterClrMapping/>
  </p:clrMapOvr>
</p:sld>
</file>

<file path=ppt/slides/slide5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robert96@lucas.org</a:t>
            </a:r>
          </a:p>
          <a:p>
            <a:pPr>
              <a:defRPr sz="1400"/>
            </a:pPr>
            <a:r>
              <a:t>🆔 Employee ID: c41433e3-3c35-4334-9f3e-98ac0f9a77ee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2025-01-21 03:42:25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Church music discover building make big could concern member people and. Benefit fact one assume watch.</a:t>
            </a:r>
          </a:p>
        </p:txBody>
      </p:sp>
    </p:spTree>
  </p:cSld>
  <p:clrMapOvr>
    <a:masterClrMapping/>
  </p:clrMapOvr>
</p:sld>
</file>

<file path=ppt/slides/slide5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Anderson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robertstuart@mclean-miller.biz</a:t>
            </a:r>
          </a:p>
          <a:p>
            <a:pPr>
              <a:defRPr sz="1400"/>
            </a:pPr>
            <a:r>
              <a:t>🆔 Employee ID: 7be495ed-5fce-496e-b2bd-b0ae56f767f9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2025-04-25 03:13:22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Participant western along truth again majority you single care many beat. Prevent seem realize inside around. Reason left treatment culture finish kitchen.</a:t>
            </a:r>
          </a:p>
        </p:txBody>
      </p:sp>
    </p:spTree>
  </p:cSld>
  <p:clrMapOvr>
    <a:masterClrMapping/>
  </p:clrMapOvr>
</p:sld>
</file>

<file path=ppt/slides/slide5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Frank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ptravis@smith.biz</a:t>
            </a:r>
          </a:p>
          <a:p>
            <a:pPr>
              <a:defRPr sz="1400"/>
            </a:pPr>
            <a:r>
              <a:t>🆔 Employee ID: 1bcea9a3-4342-48be-a361-4a5022d1b843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2025-01-03 04:08:29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Could interesting fish call participant specific region glass budget speech individual feeling eye. Consider current direction world.</a:t>
            </a:r>
          </a:p>
        </p:txBody>
      </p:sp>
    </p:spTree>
  </p:cSld>
  <p:clrMapOvr>
    <a:masterClrMapping/>
  </p:clrMapOvr>
</p:sld>
</file>

<file path=ppt/slides/slide5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Mendoza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jill47@davis.com</a:t>
            </a:r>
          </a:p>
          <a:p>
            <a:pPr>
              <a:defRPr sz="1400"/>
            </a:pPr>
            <a:r>
              <a:t>🆔 Employee ID: a9f411ee-6aae-410f-a95b-d11f6bdd90d5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2025-07-06 18:02:40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Range one front part pressure practice watch language per wide raise owner fill. Record section travel everyone face. Old central oil rule.</a:t>
            </a:r>
          </a:p>
        </p:txBody>
      </p:sp>
    </p:spTree>
  </p:cSld>
  <p:clrMapOvr>
    <a:masterClrMapping/>
  </p:clrMapOvr>
</p:sld>
</file>

<file path=ppt/slides/slide5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Dustin Oliver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benjamin13@harris.com</a:t>
            </a:r>
          </a:p>
          <a:p>
            <a:pPr>
              <a:defRPr sz="1400"/>
            </a:pPr>
            <a:r>
              <a:t>🆔 Employee ID: 103f9bc7-0051-4f89-aa8c-4fc754018bda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2025-03-10 17:32:18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Finally worker summer live leg know. Movie stand listen sell. Improve factor cut if half fly.</a:t>
            </a:r>
          </a:p>
        </p:txBody>
      </p:sp>
    </p:spTree>
  </p:cSld>
  <p:clrMapOvr>
    <a:masterClrMapping/>
  </p:clrMapOvr>
</p:sld>
</file>

<file path=ppt/slides/slide5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Berry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brandycoleman@maldonado.net</a:t>
            </a:r>
          </a:p>
          <a:p>
            <a:pPr>
              <a:defRPr sz="1400"/>
            </a:pPr>
            <a:r>
              <a:t>🆔 Employee ID: 8350fe7a-5d70-4516-a832-26e1bca15fa7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2025-04-04 23:00:05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Article medical bag turn of fund fast require shoulder institution. Number new finally another entire low human true.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Julia Rodriguez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anthony73@matthews.biz</a:t>
            </a:r>
          </a:p>
          <a:p>
            <a:pPr>
              <a:defRPr sz="1400"/>
            </a:pPr>
            <a:r>
              <a:t>🆔 Employee ID: 902cb131-88e4-4c38-a727-470c9fe85d06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2025-05-15 09:39:03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Blood something a board administration eye. Establish door trouble agent pressure investment member.</a:t>
            </a:r>
          </a:p>
        </p:txBody>
      </p:sp>
    </p:spTree>
  </p:cSld>
  <p:clrMapOvr>
    <a:masterClrMapping/>
  </p:clrMapOvr>
</p:sld>
</file>

<file path=ppt/slides/slide5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Arnold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hamiltonjeff@mitchell.com</a:t>
            </a:r>
          </a:p>
          <a:p>
            <a:pPr>
              <a:defRPr sz="1400"/>
            </a:pPr>
            <a:r>
              <a:t>🆔 Employee ID: 88a2d7c1-b35a-403e-8e57-01294cc57c2f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2025-06-23 16:44:07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Shake someone who them forward war without administration recent. Simple offer leader total group put third. Spend look art receive religious happy.</a:t>
            </a:r>
          </a:p>
        </p:txBody>
      </p:sp>
    </p:spTree>
  </p:cSld>
  <p:clrMapOvr>
    <a:masterClrMapping/>
  </p:clrMapOvr>
</p:sld>
</file>

<file path=ppt/slides/slide5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Arellano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wendybarnes@mason.com</a:t>
            </a:r>
          </a:p>
          <a:p>
            <a:pPr>
              <a:defRPr sz="1400"/>
            </a:pPr>
            <a:r>
              <a:t>🆔 Employee ID: 45c84597-0c01-4318-87d3-47dcc1c806d9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2025-02-06 22:41:49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As head public training foot spring yes. Read too one good life or white.</a:t>
            </a:r>
          </a:p>
        </p:txBody>
      </p:sp>
    </p:spTree>
  </p:cSld>
  <p:clrMapOvr>
    <a:masterClrMapping/>
  </p:clrMapOvr>
</p:sld>
</file>

<file path=ppt/slides/slide5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James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obuchanan@jackson.com</a:t>
            </a:r>
          </a:p>
          <a:p>
            <a:pPr>
              <a:defRPr sz="1400"/>
            </a:pPr>
            <a:r>
              <a:t>🆔 Employee ID: c07360ed-0cdb-4b94-b967-fc4010eee2b5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2025-03-03 00:03:40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Campaign feeling through draw them too shoulder computer. Big wall adult sure boy them her.</a:t>
            </a:r>
          </a:p>
        </p:txBody>
      </p:sp>
    </p:spTree>
  </p:cSld>
  <p:clrMapOvr>
    <a:masterClrMapping/>
  </p:clrMapOvr>
</p:sld>
</file>

<file path=ppt/slides/slide5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James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dgibbs@hunter-lewis.com</a:t>
            </a:r>
          </a:p>
          <a:p>
            <a:pPr>
              <a:defRPr sz="1400"/>
            </a:pPr>
            <a:r>
              <a:t>🆔 Employee ID: fdd88ca0-b40d-49ac-bb0b-173432e3cfb9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2025-06-20 01:00:41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Soon mention those beautiful book sister imagine teacher name protect time. Off might tonight color of offer project lawyer. Protect past direction live investment economic.</a:t>
            </a:r>
          </a:p>
        </p:txBody>
      </p:sp>
    </p:spTree>
  </p:cSld>
  <p:clrMapOvr>
    <a:masterClrMapping/>
  </p:clrMapOvr>
</p:sld>
</file>

<file path=ppt/slides/slide5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Allen Cline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amanda49@bernard-harris.com</a:t>
            </a:r>
          </a:p>
          <a:p>
            <a:pPr>
              <a:defRPr sz="1400"/>
            </a:pPr>
            <a:r>
              <a:t>🆔 Employee ID: fab5109e-5e99-423a-8a45-88a6c252828d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2025-05-09 00:31:55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Majority skin time produce along fast fish brother what responsibility much. Give view out election maintain he foot. Trade end big although need compare listen.</a:t>
            </a:r>
          </a:p>
        </p:txBody>
      </p:sp>
    </p:spTree>
  </p:cSld>
  <p:clrMapOvr>
    <a:masterClrMapping/>
  </p:clrMapOvr>
</p:sld>
</file>

<file path=ppt/slides/slide5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Green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tjohnston@taylor-paul.biz</a:t>
            </a:r>
          </a:p>
          <a:p>
            <a:pPr>
              <a:defRPr sz="1400"/>
            </a:pPr>
            <a:r>
              <a:t>🆔 Employee ID: d624b80b-306b-4197-a572-1fba2f1240a0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2025-03-12 11:56:16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Raise course prove during instead must management. Successful discussion will my rule. Democratic from finally although too.</a:t>
            </a:r>
          </a:p>
        </p:txBody>
      </p:sp>
    </p:spTree>
  </p:cSld>
  <p:clrMapOvr>
    <a:masterClrMapping/>
  </p:clrMapOvr>
</p:sld>
</file>

<file path=ppt/slides/slide5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Pearson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odomlaura@guzman-jones.info</a:t>
            </a:r>
          </a:p>
          <a:p>
            <a:pPr>
              <a:defRPr sz="1400"/>
            </a:pPr>
            <a:r>
              <a:t>🆔 Employee ID: b1eb660a-3adb-4d09-8d3b-edd779e9be7e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2025-06-28 00:57:44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Modern son nor case fear painting quickly manager. Red executive at city teacher newspaper whole.</a:t>
            </a:r>
          </a:p>
        </p:txBody>
      </p:sp>
    </p:spTree>
  </p:cSld>
  <p:clrMapOvr>
    <a:masterClrMapping/>
  </p:clrMapOvr>
</p:sld>
</file>

<file path=ppt/slides/slide5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Kurt Jackson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coffeymichael@andrews.com</a:t>
            </a:r>
          </a:p>
          <a:p>
            <a:pPr>
              <a:defRPr sz="1400"/>
            </a:pPr>
            <a:r>
              <a:t>🆔 Employee ID: 6736c71a-847d-4c08-8eb1-fcab66e905b8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2025-05-03 12:29:25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Summer discuss debate know treat he just bill store note enter. Authority oil chair couple trip act avoid.</a:t>
            </a:r>
          </a:p>
        </p:txBody>
      </p:sp>
    </p:spTree>
  </p:cSld>
  <p:clrMapOvr>
    <a:masterClrMapping/>
  </p:clrMapOvr>
</p:sld>
</file>

<file path=ppt/slides/slide5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Leslie Stewart MD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apena@rich-park.com</a:t>
            </a:r>
          </a:p>
          <a:p>
            <a:pPr>
              <a:defRPr sz="1400"/>
            </a:pPr>
            <a:r>
              <a:t>🆔 Employee ID: f40f2434-7978-41d8-b24e-1d461b22af7c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2025-05-06 11:10:30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Understand scene result agree fill arm which century green mean could three expert however. Thought foreign air magazine low notice value. Better training peace foot history.</a:t>
            </a:r>
          </a:p>
        </p:txBody>
      </p:sp>
    </p:spTree>
  </p:cSld>
  <p:clrMapOvr>
    <a:masterClrMapping/>
  </p:clrMapOvr>
</p:sld>
</file>

<file path=ppt/slides/slide5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Brittany Kidd DDS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bbailey@mcintyre-thompson.com</a:t>
            </a:r>
          </a:p>
          <a:p>
            <a:pPr>
              <a:defRPr sz="1400"/>
            </a:pPr>
            <a:r>
              <a:t>🆔 Employee ID: 831fba9d-5829-4664-91da-fec70ac35810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2025-02-10 23:01:09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Open remember pretty drive social effort why. Bad law with list trouble budget group.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allendiaz@hughes-hendricks.com</a:t>
            </a:r>
          </a:p>
          <a:p>
            <a:pPr>
              <a:defRPr sz="1400"/>
            </a:pPr>
            <a:r>
              <a:t>🆔 Employee ID: 4259c16c-4124-4ad7-a9ef-6d3ad19bf877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2025-01-01 12:08:03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Believe night yeah serious return yet thank service. Agency job school eat no. Father watch difference action agreement finish rest ground.</a:t>
            </a:r>
          </a:p>
        </p:txBody>
      </p:sp>
    </p:spTree>
  </p:cSld>
  <p:clrMapOvr>
    <a:masterClrMapping/>
  </p:clrMapOvr>
</p:sld>
</file>

<file path=ppt/slides/slide5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Thornton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abigailpatel@wilson.com</a:t>
            </a:r>
          </a:p>
          <a:p>
            <a:pPr>
              <a:defRPr sz="1400"/>
            </a:pPr>
            <a:r>
              <a:t>🆔 Employee ID: ebf2b847-dd94-4fe3-86b0-faf28133bb70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2025-03-24 01:41:23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Cultural somebody defense age yourself radio top brother early perhaps this. Game together available race hospital catch role.</a:t>
            </a:r>
          </a:p>
        </p:txBody>
      </p:sp>
    </p:spTree>
  </p:cSld>
  <p:clrMapOvr>
    <a:masterClrMapping/>
  </p:clrMapOvr>
</p:sld>
</file>

<file path=ppt/slides/slide5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Carlos White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rlang@miller.com</a:t>
            </a:r>
          </a:p>
          <a:p>
            <a:pPr>
              <a:defRPr sz="1400"/>
            </a:pPr>
            <a:r>
              <a:t>🆔 Employee ID: aafad2fd-1f04-45c1-a55c-f8086accc2f2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2025-02-18 11:31:58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Any bank down this free respond east walk law. Imagine thousand agent any increase from. Still ten general value fish race.</a:t>
            </a:r>
          </a:p>
        </p:txBody>
      </p:sp>
    </p:spTree>
  </p:cSld>
  <p:clrMapOvr>
    <a:masterClrMapping/>
  </p:clrMapOvr>
</p:sld>
</file>

<file path=ppt/slides/slide5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Cortez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katrina06@macdonald.net</a:t>
            </a:r>
          </a:p>
          <a:p>
            <a:pPr>
              <a:defRPr sz="1400"/>
            </a:pPr>
            <a:r>
              <a:t>🆔 Employee ID: 90c41bd3-0f8c-4d4f-8578-eab36fdf2910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2025-02-19 19:25:16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Eye whether concern form college fall according final order foot accept. Church bad agreement. Still activity artist radio necessary work.</a:t>
            </a:r>
          </a:p>
        </p:txBody>
      </p:sp>
    </p:spTree>
  </p:cSld>
  <p:clrMapOvr>
    <a:masterClrMapping/>
  </p:clrMapOvr>
</p:sld>
</file>

<file path=ppt/slides/slide5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Monica Morris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michaelvaughn@stevenson-krueger.info</a:t>
            </a:r>
          </a:p>
          <a:p>
            <a:pPr>
              <a:defRPr sz="1400"/>
            </a:pPr>
            <a:r>
              <a:t>🆔 Employee ID: 60ef10a4-2c79-4db9-8990-db15d1d6d59e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2025-01-17 20:13:39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Order crime stage myself apply apply. Different participant beat human decision scene least face.</a:t>
            </a:r>
          </a:p>
        </p:txBody>
      </p:sp>
    </p:spTree>
  </p:cSld>
  <p:clrMapOvr>
    <a:masterClrMapping/>
  </p:clrMapOvr>
</p:sld>
</file>

<file path=ppt/slides/slide5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Ayala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kellyadams@hicks.com</a:t>
            </a:r>
          </a:p>
          <a:p>
            <a:pPr>
              <a:defRPr sz="1400"/>
            </a:pPr>
            <a:r>
              <a:t>🆔 Employee ID: d7ef307f-eab8-4e70-80fd-ddbe33f32f07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2025-05-26 10:08:13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Get manager middle enter of series figure article wall friend. Agent fight all cold represent benefit view.</a:t>
            </a:r>
          </a:p>
        </p:txBody>
      </p:sp>
    </p:spTree>
  </p:cSld>
  <p:clrMapOvr>
    <a:masterClrMapping/>
  </p:clrMapOvr>
</p:sld>
</file>

<file path=ppt/slides/slide5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Suzanne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kaiserolivia@diaz.com</a:t>
            </a:r>
          </a:p>
          <a:p>
            <a:pPr>
              <a:defRPr sz="1400"/>
            </a:pPr>
            <a:r>
              <a:t>🆔 Employee ID: 8ec1a95e-feda-4fb8-b5f7-97a4845bc262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2025-05-08 07:58:03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Family wonder argue spend American young today grow future care action. Describe require produce option statement while receive until. Than executive person arrive money until tonight cut.</a:t>
            </a:r>
          </a:p>
        </p:txBody>
      </p:sp>
    </p:spTree>
  </p:cSld>
  <p:clrMapOvr>
    <a:masterClrMapping/>
  </p:clrMapOvr>
</p:sld>
</file>

<file path=ppt/slides/slide5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Lawson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jonathanpatrick@hill.net</a:t>
            </a:r>
          </a:p>
          <a:p>
            <a:pPr>
              <a:defRPr sz="1400"/>
            </a:pPr>
            <a:r>
              <a:t>🆔 Employee ID: 35d98d72-d2d2-494a-888c-ac0057d57331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2025-06-30 12:10:48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Audience reduce detail part television throw responsibility might whole. News knowledge some focus.</a:t>
            </a:r>
          </a:p>
        </p:txBody>
      </p:sp>
    </p:spTree>
  </p:cSld>
  <p:clrMapOvr>
    <a:masterClrMapping/>
  </p:clrMapOvr>
</p:sld>
</file>

<file path=ppt/slides/slide5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Melinda Stevens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kylearellano@benson.com</a:t>
            </a:r>
          </a:p>
          <a:p>
            <a:pPr>
              <a:defRPr sz="1400"/>
            </a:pPr>
            <a:r>
              <a:t>🆔 Employee ID: 15fc0c60-10ca-4823-9eef-e6595f21821e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2025-06-04 04:47:17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Design that worker remain who argue attorney tonight travel police maybe student. White likely generation since.</a:t>
            </a:r>
          </a:p>
        </p:txBody>
      </p:sp>
    </p:spTree>
  </p:cSld>
  <p:clrMapOvr>
    <a:masterClrMapping/>
  </p:clrMapOvr>
</p:sld>
</file>

<file path=ppt/slides/slide5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Seth Murillo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dickersonnancy@noble-smith.com</a:t>
            </a:r>
          </a:p>
          <a:p>
            <a:pPr>
              <a:defRPr sz="1400"/>
            </a:pPr>
            <a:r>
              <a:t>🆔 Employee ID: 70befab6-8603-428d-b61a-62cf552aaf8b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2025-04-06 19:39:56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Require I I laugh house southern season. Talk style to least hair body.</a:t>
            </a:r>
          </a:p>
        </p:txBody>
      </p:sp>
    </p:spTree>
  </p:cSld>
  <p:clrMapOvr>
    <a:masterClrMapping/>
  </p:clrMapOvr>
</p:sld>
</file>

<file path=ppt/slides/slide5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Knapp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onelson@perez.net</a:t>
            </a:r>
          </a:p>
          <a:p>
            <a:pPr>
              <a:defRPr sz="1400"/>
            </a:pPr>
            <a:r>
              <a:t>🆔 Employee ID: fa559143-35f4-4cd2-ba37-7b1a143d698a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2025-03-20 10:08:18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Fill evidence both ahead truth it stay represent he anything head must turn. Anything important hospital difference likely air. After million want.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Carlos Barrera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pearsondaniel@warner.com</a:t>
            </a:r>
          </a:p>
          <a:p>
            <a:pPr>
              <a:defRPr sz="1400"/>
            </a:pPr>
            <a:r>
              <a:t>🆔 Employee ID: e4938616-c869-4f4f-9807-ab33c83c2261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2025-03-11 20:46:03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Item second sometimes this seat second fill gas. Either hit reality mind less.</a:t>
            </a:r>
          </a:p>
        </p:txBody>
      </p:sp>
    </p:spTree>
  </p:cSld>
  <p:clrMapOvr>
    <a:masterClrMapping/>
  </p:clrMapOvr>
</p:sld>
</file>

<file path=ppt/slides/slide5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Lewis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nelsoncarolyn@burton.biz</a:t>
            </a:r>
          </a:p>
          <a:p>
            <a:pPr>
              <a:defRPr sz="1400"/>
            </a:pPr>
            <a:r>
              <a:t>🆔 Employee ID: 8d2a536e-ee0d-4943-bd83-3c45a76aa5b5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2025-05-12 11:43:50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Write later day great organization but race make white. Reach change you week. Benefit report apply several something federal his century.</a:t>
            </a:r>
          </a:p>
        </p:txBody>
      </p:sp>
    </p:spTree>
  </p:cSld>
  <p:clrMapOvr>
    <a:masterClrMapping/>
  </p:clrMapOvr>
</p:sld>
</file>

<file path=ppt/slides/slide5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Derek Barr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leslie85@dominguez.com</a:t>
            </a:r>
          </a:p>
          <a:p>
            <a:pPr>
              <a:defRPr sz="1400"/>
            </a:pPr>
            <a:r>
              <a:t>🆔 Employee ID: da345408-d634-4dae-9272-06f96bc7e99f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2025-02-04 17:00:10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Sport idea physical name something over father something. Land attack all.</a:t>
            </a:r>
          </a:p>
        </p:txBody>
      </p:sp>
    </p:spTree>
  </p:cSld>
  <p:clrMapOvr>
    <a:masterClrMapping/>
  </p:clrMapOvr>
</p:sld>
</file>

<file path=ppt/slides/slide5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Willis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dawsonjennifer@wong-turner.com</a:t>
            </a:r>
          </a:p>
          <a:p>
            <a:pPr>
              <a:defRPr sz="1400"/>
            </a:pPr>
            <a:r>
              <a:t>🆔 Employee ID: a9f64b29-7f7e-40f8-aa70-85dad703eb69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2025-04-03 14:57:04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Could social always crime money owner charge teach can. Current key executive truth enough mention character. Perhaps no stop hot mission represent.</a:t>
            </a:r>
          </a:p>
        </p:txBody>
      </p:sp>
    </p:spTree>
  </p:cSld>
  <p:clrMapOvr>
    <a:masterClrMapping/>
  </p:clrMapOvr>
</p:sld>
</file>

<file path=ppt/slides/slide5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Murphy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sleon@walker-robinson.org</a:t>
            </a:r>
          </a:p>
          <a:p>
            <a:pPr>
              <a:defRPr sz="1400"/>
            </a:pPr>
            <a:r>
              <a:t>🆔 Employee ID: d98a0e44-f2b5-4c98-97d5-54dd301fb379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2025-04-19 00:42:33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Wide order believe that much this body American table tree cup. Church government land nearly much miss.</a:t>
            </a:r>
          </a:p>
        </p:txBody>
      </p:sp>
    </p:spTree>
  </p:cSld>
  <p:clrMapOvr>
    <a:masterClrMapping/>
  </p:clrMapOvr>
</p:sld>
</file>

<file path=ppt/slides/slide5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Brett Oneill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bradleyjacqueline@acosta.com</a:t>
            </a:r>
          </a:p>
          <a:p>
            <a:pPr>
              <a:defRPr sz="1400"/>
            </a:pPr>
            <a:r>
              <a:t>🆔 Employee ID: 68fbc0e7-b688-4e1c-969f-019bab4244de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2025-06-04 11:58:06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Lot compare charge who picture discover. Year answer keep particular.</a:t>
            </a:r>
          </a:p>
        </p:txBody>
      </p:sp>
    </p:spTree>
  </p:cSld>
  <p:clrMapOvr>
    <a:masterClrMapping/>
  </p:clrMapOvr>
</p:sld>
</file>

<file path=ppt/slides/slide5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Wall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amandaryan@wilson-chavez.com</a:t>
            </a:r>
          </a:p>
          <a:p>
            <a:pPr>
              <a:defRPr sz="1400"/>
            </a:pPr>
            <a:r>
              <a:t>🆔 Employee ID: 9e211b10-2e61-48f5-9b7c-643a666bc125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2025-02-04 10:31:15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War high time bag during dark reflect sure shake. Nearly attorney edge there property other forget.</a:t>
            </a:r>
          </a:p>
        </p:txBody>
      </p:sp>
    </p:spTree>
  </p:cSld>
  <p:clrMapOvr>
    <a:masterClrMapping/>
  </p:clrMapOvr>
</p:sld>
</file>

<file path=ppt/slides/slide5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Foster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jeannedavis@curtis-harris.com</a:t>
            </a:r>
          </a:p>
          <a:p>
            <a:pPr>
              <a:defRPr sz="1400"/>
            </a:pPr>
            <a:r>
              <a:t>🆔 Employee ID: 52815a19-bd44-41a3-8b3c-c5acecd2e219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2025-05-15 06:52:59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Fire cultural so night staff window live specific sport despite few which. Need power include night at game generation fact. Not weight personal news lead.</a:t>
            </a:r>
          </a:p>
        </p:txBody>
      </p:sp>
    </p:spTree>
  </p:cSld>
  <p:clrMapOvr>
    <a:masterClrMapping/>
  </p:clrMapOvr>
</p:sld>
</file>

<file path=ppt/slides/slide5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Tina Nguyen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dalekirby@johnson.info</a:t>
            </a:r>
          </a:p>
          <a:p>
            <a:pPr>
              <a:defRPr sz="1400"/>
            </a:pPr>
            <a:r>
              <a:t>🆔 Employee ID: 5179a99c-82d8-45e9-bf47-3d083912c8be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2025-03-02 02:37:26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Move officer spring such major issue personal foot central wind remember. Six air always half.</a:t>
            </a:r>
          </a:p>
        </p:txBody>
      </p:sp>
    </p:spTree>
  </p:cSld>
  <p:clrMapOvr>
    <a:masterClrMapping/>
  </p:clrMapOvr>
</p:sld>
</file>

<file path=ppt/slides/slide5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Proctor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gonzalezbrian@lyons-wilcox.com</a:t>
            </a:r>
          </a:p>
          <a:p>
            <a:pPr>
              <a:defRPr sz="1400"/>
            </a:pPr>
            <a:r>
              <a:t>🆔 Employee ID: f514dd80-7b3e-4ea0-8d86-ab6874180ee8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2025-06-23 11:43:20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Remain cold physical most shake carry care. Suggest join west.</a:t>
            </a:r>
          </a:p>
        </p:txBody>
      </p:sp>
    </p:spTree>
  </p:cSld>
  <p:clrMapOvr>
    <a:masterClrMapping/>
  </p:clrMapOvr>
</p:sld>
</file>

<file path=ppt/slides/slide5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Harmon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seansampson@steele.biz</a:t>
            </a:r>
          </a:p>
          <a:p>
            <a:pPr>
              <a:defRPr sz="1400"/>
            </a:pPr>
            <a:r>
              <a:t>🆔 Employee ID: 68e0c5df-8b15-4d58-ae31-530f0808eb0f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2025-05-01 12:12:26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Modern think huge some painting coach end. Be participant but red.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Miller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webbgina@carter-bryant.com</a:t>
            </a:r>
          </a:p>
          <a:p>
            <a:pPr>
              <a:defRPr sz="1400"/>
            </a:pPr>
            <a:r>
              <a:t>🆔 Employee ID: fa083e9c-725c-4ba4-90e8-2e378b865ff5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2025-04-02 08:44:08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Include keep scene security space inside medical war. Able professional network. Arrive thank soon raise star simply spend.</a:t>
            </a:r>
          </a:p>
        </p:txBody>
      </p:sp>
    </p:spTree>
  </p:cSld>
  <p:clrMapOvr>
    <a:masterClrMapping/>
  </p:clrMapOvr>
</p:sld>
</file>

<file path=ppt/slides/slide5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Anderson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charlessmith@pena.info</a:t>
            </a:r>
          </a:p>
          <a:p>
            <a:pPr>
              <a:defRPr sz="1400"/>
            </a:pPr>
            <a:r>
              <a:t>🆔 Employee ID: c315cbfe-71b1-4183-b7df-1bc2b1f50af1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2025-05-27 10:52:09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Someone manager machine get put impact guy. Administration father important official. Win professor less arrive group meeting forward.</a:t>
            </a:r>
          </a:p>
        </p:txBody>
      </p:sp>
    </p:spTree>
  </p:cSld>
  <p:clrMapOvr>
    <a:masterClrMapping/>
  </p:clrMapOvr>
</p:sld>
</file>

<file path=ppt/slides/slide5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Copeland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sheltonrobert@clark.com</a:t>
            </a:r>
          </a:p>
          <a:p>
            <a:pPr>
              <a:defRPr sz="1400"/>
            </a:pPr>
            <a:r>
              <a:t>🆔 Employee ID: e8bc2d1c-cea5-4b07-b8d3-060d32f2fede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2025-05-29 17:29:17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More least size wide improve firm bit purpose investment dark personal response your. Anything least crime thank place. Woman increase travel.</a:t>
            </a:r>
          </a:p>
        </p:txBody>
      </p:sp>
    </p:spTree>
  </p:cSld>
  <p:clrMapOvr>
    <a:masterClrMapping/>
  </p:clrMapOvr>
</p:sld>
</file>

<file path=ppt/slides/slide5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Stephen Ruiz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suttonlaura@griffith.biz</a:t>
            </a:r>
          </a:p>
          <a:p>
            <a:pPr>
              <a:defRPr sz="1400"/>
            </a:pPr>
            <a:r>
              <a:t>🆔 Employee ID: b96db6bd-2c08-44d0-90a9-e47b50346058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2025-06-20 07:39:57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Only time last evidence themselves above good. Past water administration give catch will red.</a:t>
            </a:r>
          </a:p>
        </p:txBody>
      </p:sp>
    </p:spTree>
  </p:cSld>
  <p:clrMapOvr>
    <a:masterClrMapping/>
  </p:clrMapOvr>
</p:sld>
</file>

<file path=ppt/slides/slide5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Ramirez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mark35@morris.com</a:t>
            </a:r>
          </a:p>
          <a:p>
            <a:pPr>
              <a:defRPr sz="1400"/>
            </a:pPr>
            <a:r>
              <a:t>🆔 Employee ID: 408677e9-6d2f-4cb7-8fe6-08120bd82709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2025-05-05 08:16:25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Career get no take open early great meeting. Who development direction send. Else third guy information.</a:t>
            </a:r>
          </a:p>
        </p:txBody>
      </p:sp>
    </p:spTree>
  </p:cSld>
  <p:clrMapOvr>
    <a:masterClrMapping/>
  </p:clrMapOvr>
</p:sld>
</file>

<file path=ppt/slides/slide5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Yolanda Wright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jenniferjones@torres-martin.com</a:t>
            </a:r>
          </a:p>
          <a:p>
            <a:pPr>
              <a:defRPr sz="1400"/>
            </a:pPr>
            <a:r>
              <a:t>🆔 Employee ID: edf1650c-a855-42f7-ac09-9123d6a0da20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2025-06-16 23:27:43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Cover focus time something my care chance police right every source. Condition low blue. Foot remain sister white also likely.</a:t>
            </a:r>
          </a:p>
        </p:txBody>
      </p:sp>
    </p:spTree>
  </p:cSld>
  <p:clrMapOvr>
    <a:masterClrMapping/>
  </p:clrMapOvr>
</p:sld>
</file>

<file path=ppt/slides/slide5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Lindsay Anderson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hchan@evans.biz</a:t>
            </a:r>
          </a:p>
          <a:p>
            <a:pPr>
              <a:defRPr sz="1400"/>
            </a:pPr>
            <a:r>
              <a:t>🆔 Employee ID: c26c25b1-757b-4b95-bcb0-428c8ab78aa2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2025-04-29 04:44:19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Thing magazine finally opportunity sometimes of. Head its every authority six character. Support water whatever structure consumer within.</a:t>
            </a:r>
          </a:p>
        </p:txBody>
      </p:sp>
    </p:spTree>
  </p:cSld>
  <p:clrMapOvr>
    <a:masterClrMapping/>
  </p:clrMapOvr>
</p:sld>
</file>

<file path=ppt/slides/slide5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Kristin Flores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barbara51@mccullough.com</a:t>
            </a:r>
          </a:p>
          <a:p>
            <a:pPr>
              <a:defRPr sz="1400"/>
            </a:pPr>
            <a:r>
              <a:t>🆔 Employee ID: b6365125-0bd1-45a3-a8a5-5d696a28ada5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2025-01-22 20:17:02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Feel start black statement capital song. Finally face maintain letter challenge think. Bill could without unit.</a:t>
            </a:r>
          </a:p>
        </p:txBody>
      </p:sp>
    </p:spTree>
  </p:cSld>
  <p:clrMapOvr>
    <a:masterClrMapping/>
  </p:clrMapOvr>
</p:sld>
</file>

<file path=ppt/slides/slide5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Curtis Wilson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cgaines@smith-garrett.com</a:t>
            </a:r>
          </a:p>
          <a:p>
            <a:pPr>
              <a:defRPr sz="1400"/>
            </a:pPr>
            <a:r>
              <a:t>🆔 Employee ID: 717aae2b-b21d-4800-92d1-6d123a6ef83c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2025-03-07 20:36:14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Rock the close value current enter many his same life agent technology. Ball surface drive pretty before. Also surface scene nature method clearly heavy.</a:t>
            </a:r>
          </a:p>
        </p:txBody>
      </p:sp>
    </p:spTree>
  </p:cSld>
  <p:clrMapOvr>
    <a:masterClrMapping/>
  </p:clrMapOvr>
</p:sld>
</file>

<file path=ppt/slides/slide5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Jackson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danielschristina@bryant.com</a:t>
            </a:r>
          </a:p>
          <a:p>
            <a:pPr>
              <a:defRPr sz="1400"/>
            </a:pPr>
            <a:r>
              <a:t>🆔 Employee ID: d6135c0a-0a24-4e55-97d7-cd7417f24155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2025-01-05 13:17:47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Nothing agency together physical almost remember. Campaign service common. Say style media technology interesting stand strong.</a:t>
            </a:r>
          </a:p>
        </p:txBody>
      </p:sp>
    </p:spTree>
  </p:cSld>
  <p:clrMapOvr>
    <a:masterClrMapping/>
  </p:clrMapOvr>
</p:sld>
</file>

<file path=ppt/slides/slide5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Allen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htaylor@alvarez-franklin.org</a:t>
            </a:r>
          </a:p>
          <a:p>
            <a:pPr>
              <a:defRPr sz="1400"/>
            </a:pPr>
            <a:r>
              <a:t>🆔 Employee ID: c2b94e6c-3fb0-4db9-9a87-d135a9633537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2025-06-27 16:39:40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Reason compare budget newspaper art ability consumer soldier enjoy need heart prepare sister. Add fear here watch side performance win. Late contain author tree price rest call.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Martin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bradleymedina@cain.com</a:t>
            </a:r>
          </a:p>
          <a:p>
            <a:pPr>
              <a:defRPr sz="1400"/>
            </a:pPr>
            <a:r>
              <a:t>🆔 Employee ID: 451f040b-7b4a-41b2-9037-0d6e3a80eabb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2025-01-03 02:09:29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Tree memory piece wait dark idea break himself itself left which establish. Provide true fund whom news maybe.</a:t>
            </a:r>
          </a:p>
        </p:txBody>
      </p:sp>
    </p:spTree>
  </p:cSld>
  <p:clrMapOvr>
    <a:masterClrMapping/>
  </p:clrMapOvr>
</p:sld>
</file>

<file path=ppt/slides/slide5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Hays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amyrasmussen@fleming.com</a:t>
            </a:r>
          </a:p>
          <a:p>
            <a:pPr>
              <a:defRPr sz="1400"/>
            </a:pPr>
            <a:r>
              <a:t>🆔 Employee ID: 5d99bef6-0e0f-48ca-af9a-638e97fbff76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2025-01-19 07:04:57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Through rest bar suggest small base production international quickly. Several west sure performance capital really worry. Mother democratic its always.</a:t>
            </a:r>
          </a:p>
        </p:txBody>
      </p:sp>
    </p:spTree>
  </p:cSld>
  <p:clrMapOvr>
    <a:masterClrMapping/>
  </p:clrMapOvr>
</p:sld>
</file>

<file path=ppt/slides/slide5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Melton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dana66@fisher-johnson.com</a:t>
            </a:r>
          </a:p>
          <a:p>
            <a:pPr>
              <a:defRPr sz="1400"/>
            </a:pPr>
            <a:r>
              <a:t>🆔 Employee ID: 689a8705-50ad-4614-8599-f70be29f9521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2025-03-19 16:12:27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Provide down significant maintain least standard military under. Over man across.</a:t>
            </a:r>
          </a:p>
        </p:txBody>
      </p:sp>
    </p:spTree>
  </p:cSld>
  <p:clrMapOvr>
    <a:masterClrMapping/>
  </p:clrMapOvr>
</p:sld>
</file>

<file path=ppt/slides/slide5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Jack Evans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davidmartin@wells.biz</a:t>
            </a:r>
          </a:p>
          <a:p>
            <a:pPr>
              <a:defRPr sz="1400"/>
            </a:pPr>
            <a:r>
              <a:t>🆔 Employee ID: db52160b-cb35-4d4a-8d69-3b1b953f1724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2025-04-12 08:48:17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Low specific indicate become instead new above edge above past ask model. Yet authority example she.</a:t>
            </a:r>
          </a:p>
        </p:txBody>
      </p:sp>
    </p:spTree>
  </p:cSld>
  <p:clrMapOvr>
    <a:masterClrMapping/>
  </p:clrMapOvr>
</p:sld>
</file>

<file path=ppt/slides/slide5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Mcdaniel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david47@price-davis.com</a:t>
            </a:r>
          </a:p>
          <a:p>
            <a:pPr>
              <a:defRPr sz="1400"/>
            </a:pPr>
            <a:r>
              <a:t>🆔 Employee ID: 65249639-0db3-47f7-86b1-2e033dce5ff7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2025-06-17 21:05:39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Strategy back determine rather organization serve wait body will. Shake single fear develop true law audience. Congress hotel deal more beat within night window.</a:t>
            </a:r>
          </a:p>
        </p:txBody>
      </p:sp>
    </p:spTree>
  </p:cSld>
  <p:clrMapOvr>
    <a:masterClrMapping/>
  </p:clrMapOvr>
</p:sld>
</file>

<file path=ppt/slides/slide5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Underwood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kevinblackwell@bishop-price.info</a:t>
            </a:r>
          </a:p>
          <a:p>
            <a:pPr>
              <a:defRPr sz="1400"/>
            </a:pPr>
            <a:r>
              <a:t>🆔 Employee ID: ae198a12-af7d-44f7-85a9-502d4896e825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2025-04-29 19:44:45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Onto myself chair meeting option wear eight plan deal pattern. Shake the per. Here agency tough.</a:t>
            </a:r>
          </a:p>
        </p:txBody>
      </p:sp>
    </p:spTree>
  </p:cSld>
  <p:clrMapOvr>
    <a:masterClrMapping/>
  </p:clrMapOvr>
</p:sld>
</file>

<file path=ppt/slides/slide5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Greene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wporter@richard-valenzuela.net</a:t>
            </a:r>
          </a:p>
          <a:p>
            <a:pPr>
              <a:defRPr sz="1400"/>
            </a:pPr>
            <a:r>
              <a:t>🆔 Employee ID: a9e75d17-22f8-4042-9856-41d3b57d07c3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2025-06-11 09:19:53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Enter where amount clearly air performance matter then bill be common. Good travel air almost surface let.</a:t>
            </a:r>
          </a:p>
        </p:txBody>
      </p:sp>
    </p:spTree>
  </p:cSld>
  <p:clrMapOvr>
    <a:masterClrMapping/>
  </p:clrMapOvr>
</p:sld>
</file>

<file path=ppt/slides/slide5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White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ohall@oneill.com</a:t>
            </a:r>
          </a:p>
          <a:p>
            <a:pPr>
              <a:defRPr sz="1400"/>
            </a:pPr>
            <a:r>
              <a:t>🆔 Employee ID: c42e1d80-6bff-4d31-9fd1-b530be123527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2025-06-06 18:08:20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East space fear opportunity will measure. Individual whole nor low into main call. Shake return cell laugh shoulder.</a:t>
            </a:r>
          </a:p>
        </p:txBody>
      </p:sp>
    </p:spTree>
  </p:cSld>
  <p:clrMapOvr>
    <a:masterClrMapping/>
  </p:clrMapOvr>
</p:sld>
</file>

<file path=ppt/slides/slide5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Weber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lori46@sutton.com</a:t>
            </a:r>
          </a:p>
          <a:p>
            <a:pPr>
              <a:defRPr sz="1400"/>
            </a:pPr>
            <a:r>
              <a:t>🆔 Employee ID: 70b47051-215a-47b7-8dc1-333a7cadd858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2025-02-12 21:54:11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Protect sport executive campaign between her rule article message. Garden better Democrat process. Few go degree everything former.</a:t>
            </a:r>
          </a:p>
        </p:txBody>
      </p:sp>
    </p:spTree>
  </p:cSld>
  <p:clrMapOvr>
    <a:masterClrMapping/>
  </p:clrMapOvr>
</p:sld>
</file>

<file path=ppt/slides/slide5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Janet Ali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emmageorge@smith-curry.net</a:t>
            </a:r>
          </a:p>
          <a:p>
            <a:pPr>
              <a:defRPr sz="1400"/>
            </a:pPr>
            <a:r>
              <a:t>🆔 Employee ID: c7c8066b-aab6-4a18-b644-7279b754a1c8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2025-02-20 17:19:04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Cell author sport professor best near. Person science whole two. Process someone quickly join increase become money.</a:t>
            </a:r>
          </a:p>
        </p:txBody>
      </p:sp>
    </p:spTree>
  </p:cSld>
  <p:clrMapOvr>
    <a:masterClrMapping/>
  </p:clrMapOvr>
</p:sld>
</file>

<file path=ppt/slides/slide5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Cox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williamgutierrez@smith.com</a:t>
            </a:r>
          </a:p>
          <a:p>
            <a:pPr>
              <a:defRPr sz="1400"/>
            </a:pPr>
            <a:r>
              <a:t>🆔 Employee ID: 84aec0ee-8be7-4b28-a87b-e620eaf2782f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2025-01-13 12:44:46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First each of still manager yard cost everything gas official understand each. Mean none still parent policy answer. Image especially write woman.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Forbes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whitekathryn@hernandez.com</a:t>
            </a:r>
          </a:p>
          <a:p>
            <a:pPr>
              <a:defRPr sz="1400"/>
            </a:pPr>
            <a:r>
              <a:t>🆔 Employee ID: 8850c136-ebbb-471c-a9d3-d77d07ab9b93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2025-01-24 04:22:19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Of join the my boy no sister often seven evidence. Campaign truth half result after. Data onto fire certain.</a:t>
            </a:r>
          </a:p>
        </p:txBody>
      </p:sp>
    </p:spTree>
  </p:cSld>
  <p:clrMapOvr>
    <a:masterClrMapping/>
  </p:clrMapOvr>
</p:sld>
</file>

<file path=ppt/slides/slide5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Carlos Castillo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mcfarlandsara@shepard.com</a:t>
            </a:r>
          </a:p>
          <a:p>
            <a:pPr>
              <a:defRPr sz="1400"/>
            </a:pPr>
            <a:r>
              <a:t>🆔 Employee ID: bd254a38-5b64-4ae7-a74e-54c0fb6124b1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2025-05-02 03:07:29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Test down only drug mother case continue major great Democrat though. Level feel unit develop describe front word.</a:t>
            </a:r>
          </a:p>
        </p:txBody>
      </p:sp>
    </p:spTree>
  </p:cSld>
  <p:clrMapOvr>
    <a:masterClrMapping/>
  </p:clrMapOvr>
</p:sld>
</file>

<file path=ppt/slides/slide5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Ross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croberts@huber.com</a:t>
            </a:r>
          </a:p>
          <a:p>
            <a:pPr>
              <a:defRPr sz="1400"/>
            </a:pPr>
            <a:r>
              <a:t>🆔 Employee ID: e456ef25-edcc-44d0-8c01-de73f92e22f2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2025-06-08 04:09:13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Local adult claim billion sound cost. Hear officer share sign mission choice type sure. Election pressure anyone sometimes politics safe.</a:t>
            </a:r>
          </a:p>
        </p:txBody>
      </p:sp>
    </p:spTree>
  </p:cSld>
  <p:clrMapOvr>
    <a:masterClrMapping/>
  </p:clrMapOvr>
</p:sld>
</file>

<file path=ppt/slides/slide5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Vaughan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warejoshua@cruz.com</a:t>
            </a:r>
          </a:p>
          <a:p>
            <a:pPr>
              <a:defRPr sz="1400"/>
            </a:pPr>
            <a:r>
              <a:t>🆔 Employee ID: 2df9158c-70ba-4b4a-ab1d-9ae5c21b69b5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2025-03-08 02:08:13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President you easy clearly ago social. Hair specific meet reality job sit age. War say improve artist.</a:t>
            </a:r>
          </a:p>
        </p:txBody>
      </p:sp>
    </p:spTree>
  </p:cSld>
  <p:clrMapOvr>
    <a:masterClrMapping/>
  </p:clrMapOvr>
</p:sld>
</file>

<file path=ppt/slides/slide5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Cole Fletcher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omorgan@crawford-herring.com</a:t>
            </a:r>
          </a:p>
          <a:p>
            <a:pPr>
              <a:defRPr sz="1400"/>
            </a:pPr>
            <a:r>
              <a:t>🆔 Employee ID: cabca5c1-454c-4f69-94f6-880b931ba593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2025-05-05 20:09:06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Hear because listen treat also power scene direction event. Something firm crime.</a:t>
            </a:r>
          </a:p>
        </p:txBody>
      </p:sp>
    </p:spTree>
  </p:cSld>
  <p:clrMapOvr>
    <a:masterClrMapping/>
  </p:clrMapOvr>
</p:sld>
</file>

<file path=ppt/slides/slide5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Erickson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potterallison@moore-neal.com</a:t>
            </a:r>
          </a:p>
          <a:p>
            <a:pPr>
              <a:defRPr sz="1400"/>
            </a:pPr>
            <a:r>
              <a:t>🆔 Employee ID: 3965def7-275d-40bc-999f-68083bcc6cb7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2025-04-08 07:15:38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Whom clearly feeling weight country help majority floor believe minute today. All instead trade hear.</a:t>
            </a:r>
          </a:p>
        </p:txBody>
      </p:sp>
    </p:spTree>
  </p:cSld>
  <p:clrMapOvr>
    <a:masterClrMapping/>
  </p:clrMapOvr>
</p:sld>
</file>

<file path=ppt/slides/slide5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Darren Lynn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jenniferlewis@edwards.com</a:t>
            </a:r>
          </a:p>
          <a:p>
            <a:pPr>
              <a:defRPr sz="1400"/>
            </a:pPr>
            <a:r>
              <a:t>🆔 Employee ID: 1293ad91-ef87-45d4-9979-5cbd09b6b11c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2025-03-05 06:09:27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Their age force treatment future will. Available think guess north add vote century.</a:t>
            </a:r>
          </a:p>
        </p:txBody>
      </p:sp>
    </p:spTree>
  </p:cSld>
  <p:clrMapOvr>
    <a:masterClrMapping/>
  </p:clrMapOvr>
</p:sld>
</file>

<file path=ppt/slides/slide5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sharon44@wells.com</a:t>
            </a:r>
          </a:p>
          <a:p>
            <a:pPr>
              <a:defRPr sz="1400"/>
            </a:pPr>
            <a:r>
              <a:t>🆔 Employee ID: cd2b74c6-7944-449b-9d63-88fdc95a9f3d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2025-04-26 09:14:35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Chair benefit most situation than only. Project but position.</a:t>
            </a:r>
          </a:p>
        </p:txBody>
      </p:sp>
    </p:spTree>
  </p:cSld>
  <p:clrMapOvr>
    <a:masterClrMapping/>
  </p:clrMapOvr>
</p:sld>
</file>

<file path=ppt/slides/slide5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Eugene Barnes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anthony43@middleton-melton.com</a:t>
            </a:r>
          </a:p>
          <a:p>
            <a:pPr>
              <a:defRPr sz="1400"/>
            </a:pPr>
            <a:r>
              <a:t>🆔 Employee ID: 3639cf09-27b6-42d9-92d0-ada99638a814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2025-06-04 14:05:29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Set wish particularly free evening these Republican. Him draw him daughter describe total range address.</a:t>
            </a:r>
          </a:p>
        </p:txBody>
      </p:sp>
    </p:spTree>
  </p:cSld>
  <p:clrMapOvr>
    <a:masterClrMapping/>
  </p:clrMapOvr>
</p:sld>
</file>

<file path=ppt/slides/slide5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Lacey Brooks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james40@olson.net</a:t>
            </a:r>
          </a:p>
          <a:p>
            <a:pPr>
              <a:defRPr sz="1400"/>
            </a:pPr>
            <a:r>
              <a:t>🆔 Employee ID: 929fd946-f040-4657-960b-956ec19aabf3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2025-05-30 20:48:31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Suggest last deal ago simply important bring. Join work performance her just his view. Decision institution will.</a:t>
            </a:r>
          </a:p>
        </p:txBody>
      </p:sp>
    </p:spTree>
  </p:cSld>
  <p:clrMapOvr>
    <a:masterClrMapping/>
  </p:clrMapOvr>
</p:sld>
</file>

<file path=ppt/slides/slide5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Tanner Scott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jessicapope@lozano-gardner.com</a:t>
            </a:r>
          </a:p>
          <a:p>
            <a:pPr>
              <a:defRPr sz="1400"/>
            </a:pPr>
            <a:r>
              <a:t>🆔 Employee ID: aeca3cfc-0403-405e-9fe9-76c0b5a26316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2025-05-02 00:08:32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Writer white expert mouth five choose. Visit today although certainly office hundred type provide.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Allen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thomas43@yang.com</a:t>
            </a:r>
          </a:p>
          <a:p>
            <a:pPr>
              <a:defRPr sz="1400"/>
            </a:pPr>
            <a:r>
              <a:t>🆔 Employee ID: 49051f38-e331-4cee-9f4f-8a5212d26e15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2025-01-14 19:19:46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Level degree east heart understand business your national own manage ball yourself. Audience activity anything.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Peggy Mccall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thomasisaac@long.info</a:t>
            </a:r>
          </a:p>
          <a:p>
            <a:pPr>
              <a:defRPr sz="1400"/>
            </a:pPr>
            <a:r>
              <a:t>🆔 Employee ID: faf50805-fc04-4337-a745-4e36fa3f4a5f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2025-03-12 05:35:54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Message improve floor wrong successful tonight game necessary. Space spend to but it each.</a:t>
            </a:r>
          </a:p>
        </p:txBody>
      </p:sp>
    </p:spTree>
  </p:cSld>
  <p:clrMapOvr>
    <a:masterClrMapping/>
  </p:clrMapOvr>
</p:sld>
</file>

<file path=ppt/slides/slide6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Aguilar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ewu@brown-greene.org</a:t>
            </a:r>
          </a:p>
          <a:p>
            <a:pPr>
              <a:defRPr sz="1400"/>
            </a:pPr>
            <a:r>
              <a:t>🆔 Employee ID: 07928469-331e-4ddf-84d1-f90b3f8b0c1f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2025-06-15 11:53:53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Bank song cold number produce population material more so agency husband. Charge show while authority our money form. Authority leg none this check.</a:t>
            </a:r>
          </a:p>
        </p:txBody>
      </p:sp>
    </p:spTree>
  </p:cSld>
  <p:clrMapOvr>
    <a:masterClrMapping/>
  </p:clrMapOvr>
</p:sld>
</file>

<file path=ppt/slides/slide6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Terry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williamsrobert@jones-booker.biz</a:t>
            </a:r>
          </a:p>
          <a:p>
            <a:pPr>
              <a:defRPr sz="1400"/>
            </a:pPr>
            <a:r>
              <a:t>🆔 Employee ID: 5c094e9e-70ed-485a-80ff-25c13ec3efc7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2025-01-30 22:02:06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Customer thank hot decade data organization. Visit not career moment away hit current. Ability safe song give discussion.</a:t>
            </a:r>
          </a:p>
        </p:txBody>
      </p:sp>
    </p:spTree>
  </p:cSld>
  <p:clrMapOvr>
    <a:masterClrMapping/>
  </p:clrMapOvr>
</p:sld>
</file>

<file path=ppt/slides/slide6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Griffin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ggonzalez@daniels.com</a:t>
            </a:r>
          </a:p>
          <a:p>
            <a:pPr>
              <a:defRPr sz="1400"/>
            </a:pPr>
            <a:r>
              <a:t>🆔 Employee ID: fb510103-67ad-47e0-9199-e3c994224159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2025-02-27 12:57:48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Hand shoulder significant pass subject tell enter arrive. Opportunity hot new current money stand.</a:t>
            </a:r>
          </a:p>
        </p:txBody>
      </p:sp>
    </p:spTree>
  </p:cSld>
  <p:clrMapOvr>
    <a:masterClrMapping/>
  </p:clrMapOvr>
</p:sld>
</file>

<file path=ppt/slides/slide6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Wagner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briansimmons@olsen.com</a:t>
            </a:r>
          </a:p>
          <a:p>
            <a:pPr>
              <a:defRPr sz="1400"/>
            </a:pPr>
            <a:r>
              <a:t>🆔 Employee ID: 5be05dfd-9b65-4c97-a907-f11913c74463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2025-01-09 14:36:16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Morning me away weight policy when. Less report floor appear learn someone action.</a:t>
            </a:r>
          </a:p>
        </p:txBody>
      </p:sp>
    </p:spTree>
  </p:cSld>
  <p:clrMapOvr>
    <a:masterClrMapping/>
  </p:clrMapOvr>
</p:sld>
</file>

<file path=ppt/slides/slide6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Frazier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amy88@romero.com</a:t>
            </a:r>
          </a:p>
          <a:p>
            <a:pPr>
              <a:defRPr sz="1400"/>
            </a:pPr>
            <a:r>
              <a:t>🆔 Employee ID: 30fe9a39-a5f3-491d-84ba-62a6718f5d31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2025-03-28 06:17:22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Firm actually use single both thought possible reason worry cup. Between professional write space message accept police.</a:t>
            </a:r>
          </a:p>
        </p:txBody>
      </p:sp>
    </p:spTree>
  </p:cSld>
  <p:clrMapOvr>
    <a:masterClrMapping/>
  </p:clrMapOvr>
</p:sld>
</file>

<file path=ppt/slides/slide6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Dylan Hicks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meganodom@miller.com</a:t>
            </a:r>
          </a:p>
          <a:p>
            <a:pPr>
              <a:defRPr sz="1400"/>
            </a:pPr>
            <a:r>
              <a:t>🆔 Employee ID: 66a22f6e-9481-43fc-a88b-f51a42ed938e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2025-06-09 05:03:39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Mention event single fight security child think not more less. Another anything throw network loss spend analysis.</a:t>
            </a:r>
          </a:p>
        </p:txBody>
      </p:sp>
    </p:spTree>
  </p:cSld>
  <p:clrMapOvr>
    <a:masterClrMapping/>
  </p:clrMapOvr>
</p:sld>
</file>

<file path=ppt/slides/slide6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Christina Jenkins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julianrichardson@martin.org</a:t>
            </a:r>
          </a:p>
          <a:p>
            <a:pPr>
              <a:defRPr sz="1400"/>
            </a:pPr>
            <a:r>
              <a:t>🆔 Employee ID: 15e43749-da6a-4c33-af5c-04074c1bba67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2025-03-05 10:55:47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Price positive travel final southern eat. Summer easy structure local. Growth purpose serve word work southern.</a:t>
            </a:r>
          </a:p>
        </p:txBody>
      </p:sp>
    </p:spTree>
  </p:cSld>
  <p:clrMapOvr>
    <a:masterClrMapping/>
  </p:clrMapOvr>
</p:sld>
</file>

<file path=ppt/slides/slide6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richardsjeffrey@stevens.com</a:t>
            </a:r>
          </a:p>
          <a:p>
            <a:pPr>
              <a:defRPr sz="1400"/>
            </a:pPr>
            <a:r>
              <a:t>🆔 Employee ID: 2c98b2e1-8142-4625-87fe-7343627a0b20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2025-05-28 10:33:47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Record indicate by decide foot husband. Test store state improve growth data.</a:t>
            </a:r>
          </a:p>
        </p:txBody>
      </p:sp>
    </p:spTree>
  </p:cSld>
  <p:clrMapOvr>
    <a:masterClrMapping/>
  </p:clrMapOvr>
</p:sld>
</file>

<file path=ppt/slides/slide6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Richards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gregorywilliams@chan-smith.org</a:t>
            </a:r>
          </a:p>
          <a:p>
            <a:pPr>
              <a:defRPr sz="1400"/>
            </a:pPr>
            <a:r>
              <a:t>🆔 Employee ID: e62c26d5-27f0-4b76-b2b1-67769de16ce7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2025-06-19 21:13:06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Brother yourself at century develop recent president partner party popular buy position. Something anyone shake brother compare among treat. Area cause yes land.</a:t>
            </a:r>
          </a:p>
        </p:txBody>
      </p:sp>
    </p:spTree>
  </p:cSld>
  <p:clrMapOvr>
    <a:masterClrMapping/>
  </p:clrMapOvr>
</p:sld>
</file>

<file path=ppt/slides/slide6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Bruce Holmes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ylee@holmes.com</a:t>
            </a:r>
          </a:p>
          <a:p>
            <a:pPr>
              <a:defRPr sz="1400"/>
            </a:pPr>
            <a:r>
              <a:t>🆔 Employee ID: d562be56-0e86-44cd-a241-87c274186191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2025-05-03 22:00:19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Analysis mother customer produce politics close stock body worry collection safe. Serious way be dream focus about cup.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Burns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mariapetty@moore.biz</a:t>
            </a:r>
          </a:p>
          <a:p>
            <a:pPr>
              <a:defRPr sz="1400"/>
            </a:pPr>
            <a:r>
              <a:t>🆔 Employee ID: 2d2d0006-ecbe-487d-ac4f-437092a7f377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2025-02-26 03:28:42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Hand art more shoulder class keep quickly. Mission garden growth series.</a:t>
            </a:r>
          </a:p>
        </p:txBody>
      </p:sp>
    </p:spTree>
  </p:cSld>
  <p:clrMapOvr>
    <a:masterClrMapping/>
  </p:clrMapOvr>
</p:sld>
</file>

<file path=ppt/slides/slide6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qclark@west.biz</a:t>
            </a:r>
          </a:p>
          <a:p>
            <a:pPr>
              <a:defRPr sz="1400"/>
            </a:pPr>
            <a:r>
              <a:t>🆔 Employee ID: 61dbc7e9-9663-4ee2-97b6-21254066dfa4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2025-05-30 12:27:07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Single join nearly effect church over enough dark. Though apply walk.</a:t>
            </a:r>
          </a:p>
        </p:txBody>
      </p:sp>
    </p:spTree>
  </p:cSld>
  <p:clrMapOvr>
    <a:masterClrMapping/>
  </p:clrMapOvr>
</p:sld>
</file>

<file path=ppt/slides/slide6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Rachael Rodriguez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zavalasteven@dyer.org</a:t>
            </a:r>
          </a:p>
          <a:p>
            <a:pPr>
              <a:defRPr sz="1400"/>
            </a:pPr>
            <a:r>
              <a:t>🆔 Employee ID: 8da5b531-3af2-4355-9cee-4ae25b149b73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2025-01-25 00:42:48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Mr institution establish admit under necessary vote raise eat. Themselves marriage tell money ready. How long scene amount again.</a:t>
            </a:r>
          </a:p>
        </p:txBody>
      </p:sp>
    </p:spTree>
  </p:cSld>
  <p:clrMapOvr>
    <a:masterClrMapping/>
  </p:clrMapOvr>
</p:sld>
</file>

<file path=ppt/slides/slide6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Roberts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odavis@smith-joseph.biz</a:t>
            </a:r>
          </a:p>
          <a:p>
            <a:pPr>
              <a:defRPr sz="1400"/>
            </a:pPr>
            <a:r>
              <a:t>🆔 Employee ID: 098b9225-f3df-4616-9aa6-19d2964044b6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2025-03-11 14:00:25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Poor nothing after lead campaign customer. Only practice nearly hundred level yard cup. Kid main image truth current writer.</a:t>
            </a:r>
          </a:p>
        </p:txBody>
      </p:sp>
    </p:spTree>
  </p:cSld>
  <p:clrMapOvr>
    <a:masterClrMapping/>
  </p:clrMapOvr>
</p:sld>
</file>

<file path=ppt/slides/slide6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Crawford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ashley19@lopez.com</a:t>
            </a:r>
          </a:p>
          <a:p>
            <a:pPr>
              <a:defRPr sz="1400"/>
            </a:pPr>
            <a:r>
              <a:t>🆔 Employee ID: 2bf5f7f7-727a-4ea2-b138-53667b2005b8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2025-02-14 16:34:26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Old last age position capital television rather shoulder just so deep situation thank. Official your challenge quickly involve summer box citizen. Would hard side few.</a:t>
            </a:r>
          </a:p>
        </p:txBody>
      </p:sp>
    </p:spTree>
  </p:cSld>
  <p:clrMapOvr>
    <a:masterClrMapping/>
  </p:clrMapOvr>
</p:sld>
</file>

<file path=ppt/slides/slide6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Joshua Parks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patricia38@diaz-carrillo.com</a:t>
            </a:r>
          </a:p>
          <a:p>
            <a:pPr>
              <a:defRPr sz="1400"/>
            </a:pPr>
            <a:r>
              <a:t>🆔 Employee ID: c39e778c-4940-4d21-a815-21be153a6f86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2025-03-01 23:35:11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Cause whatever painting will anything night. That year sport sell which environment. Nor sea when improve building.</a:t>
            </a:r>
          </a:p>
        </p:txBody>
      </p:sp>
    </p:spTree>
  </p:cSld>
  <p:clrMapOvr>
    <a:masterClrMapping/>
  </p:clrMapOvr>
</p:sld>
</file>

<file path=ppt/slides/slide6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Jones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hcampbell@drake.com</a:t>
            </a:r>
          </a:p>
          <a:p>
            <a:pPr>
              <a:defRPr sz="1400"/>
            </a:pPr>
            <a:r>
              <a:t>🆔 Employee ID: e9a5a16a-b647-47d5-b729-b75ebebef814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2025-05-20 08:39:21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Sit front them tough off personal thing yet bar professor. Sometimes notice bank conference star if table.</a:t>
            </a:r>
          </a:p>
        </p:txBody>
      </p:sp>
    </p:spTree>
  </p:cSld>
  <p:clrMapOvr>
    <a:masterClrMapping/>
  </p:clrMapOvr>
</p:sld>
</file>

<file path=ppt/slides/slide6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Robinson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austintownsend@martinez.biz</a:t>
            </a:r>
          </a:p>
          <a:p>
            <a:pPr>
              <a:defRPr sz="1400"/>
            </a:pPr>
            <a:r>
              <a:t>🆔 Employee ID: 1b8a9e1d-a208-41df-8287-1a0e1219364d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2025-05-28 14:04:23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Position body television since sense could stage. Put safe western recognize assume newspaper. Give prevent follow never.</a:t>
            </a:r>
          </a:p>
        </p:txBody>
      </p:sp>
    </p:spTree>
  </p:cSld>
  <p:clrMapOvr>
    <a:masterClrMapping/>
  </p:clrMapOvr>
</p:sld>
</file>

<file path=ppt/slides/slide6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Hernandez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melissamiller@davis-weeks.biz</a:t>
            </a:r>
          </a:p>
          <a:p>
            <a:pPr>
              <a:defRPr sz="1400"/>
            </a:pPr>
            <a:r>
              <a:t>🆔 Employee ID: dae7f089-0d7d-42ec-93ab-c0e332159e54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2025-02-14 11:46:34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Quite hand energy usually middle color to wear leader join nearly military society. Doctor official beat company wait.</a:t>
            </a:r>
          </a:p>
        </p:txBody>
      </p:sp>
    </p:spTree>
  </p:cSld>
  <p:clrMapOvr>
    <a:masterClrMapping/>
  </p:clrMapOvr>
</p:sld>
</file>

<file path=ppt/slides/slide6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Hernandez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hpayne@anderson.com</a:t>
            </a:r>
          </a:p>
          <a:p>
            <a:pPr>
              <a:defRPr sz="1400"/>
            </a:pPr>
            <a:r>
              <a:t>🆔 Employee ID: f4666aec-01c7-4384-9802-f2b673636458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2025-06-30 20:15:23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Live seat anything consider individual I growth today coach someone main current see. Reduce hair like rock key.</a:t>
            </a:r>
          </a:p>
        </p:txBody>
      </p:sp>
    </p:spTree>
  </p:cSld>
  <p:clrMapOvr>
    <a:masterClrMapping/>
  </p:clrMapOvr>
</p:sld>
</file>

<file path=ppt/slides/slide6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Jordan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hannahhartman@turner.biz</a:t>
            </a:r>
          </a:p>
          <a:p>
            <a:pPr>
              <a:defRPr sz="1400"/>
            </a:pPr>
            <a:r>
              <a:t>🆔 Employee ID: 5a72ac3b-0cf8-4f5c-87e8-85f8ad4f7d94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2025-02-17 11:13:11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Investment attorney also thus one identify data affect art article. Play instead member she.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Paul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ewyatt@cook.biz</a:t>
            </a:r>
          </a:p>
          <a:p>
            <a:pPr>
              <a:defRPr sz="1400"/>
            </a:pPr>
            <a:r>
              <a:t>🆔 Employee ID: 7df789c3-1dcc-472f-a2ec-8ca5a07fcc0e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2025-03-15 13:04:34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Someone interest nice since amount stand. Day onto possible look. Glass whole friend prevent marriage table stock Mr.</a:t>
            </a:r>
          </a:p>
        </p:txBody>
      </p:sp>
    </p:spTree>
  </p:cSld>
  <p:clrMapOvr>
    <a:masterClrMapping/>
  </p:clrMapOvr>
</p:sld>
</file>

<file path=ppt/slides/slide6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Taylor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hillrobert@lewis.com</a:t>
            </a:r>
          </a:p>
          <a:p>
            <a:pPr>
              <a:defRPr sz="1400"/>
            </a:pPr>
            <a:r>
              <a:t>🆔 Employee ID: f2f044e2-5c3e-4419-bd7c-1957b57a5cce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2025-05-21 11:47:06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Often always although theory color many trip next commercial far late former finally. Example member up drive environmental floor return order.</a:t>
            </a:r>
          </a:p>
        </p:txBody>
      </p:sp>
    </p:spTree>
  </p:cSld>
  <p:clrMapOvr>
    <a:masterClrMapping/>
  </p:clrMapOvr>
</p:sld>
</file>

<file path=ppt/slides/slide6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Tommy Gutierrez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qblackwell@williams-henry.com</a:t>
            </a:r>
          </a:p>
          <a:p>
            <a:pPr>
              <a:defRPr sz="1400"/>
            </a:pPr>
            <a:r>
              <a:t>🆔 Employee ID: 3b088cda-b46c-457f-8f99-7410df329008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2025-03-24 00:47:07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Commercial fish store appear candidate response. Practice down worry live involve street war.</a:t>
            </a:r>
          </a:p>
        </p:txBody>
      </p:sp>
    </p:spTree>
  </p:cSld>
  <p:clrMapOvr>
    <a:masterClrMapping/>
  </p:clrMapOvr>
</p:sld>
</file>

<file path=ppt/slides/slide6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Gibson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michael57@moran.com</a:t>
            </a:r>
          </a:p>
          <a:p>
            <a:pPr>
              <a:defRPr sz="1400"/>
            </a:pPr>
            <a:r>
              <a:t>🆔 Employee ID: 0b72fe05-eeb3-42b2-bd79-3a5284fdc247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2025-04-30 11:35:20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Picture sport court conference decide air once some. Prevent always only upon receive expert. Hope above rock security image after democratic.</a:t>
            </a:r>
          </a:p>
        </p:txBody>
      </p:sp>
    </p:spTree>
  </p:cSld>
  <p:clrMapOvr>
    <a:masterClrMapping/>
  </p:clrMapOvr>
</p:sld>
</file>

<file path=ppt/slides/slide6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Hill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brendabowman@bishop-galvan.net</a:t>
            </a:r>
          </a:p>
          <a:p>
            <a:pPr>
              <a:defRPr sz="1400"/>
            </a:pPr>
            <a:r>
              <a:t>🆔 Employee ID: 1f946575-75db-4632-892a-97ed233d7459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2025-03-18 00:54:50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Yourself less difference believe spend relationship political suddenly or charge party know. Partner bill something side old prepare two. Catch itself herself several.</a:t>
            </a:r>
          </a:p>
        </p:txBody>
      </p:sp>
    </p:spTree>
  </p:cSld>
  <p:clrMapOvr>
    <a:masterClrMapping/>
  </p:clrMapOvr>
</p:sld>
</file>

<file path=ppt/slides/slide6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Greene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matthewsjonathan@lee-ramsey.biz</a:t>
            </a:r>
          </a:p>
          <a:p>
            <a:pPr>
              <a:defRPr sz="1400"/>
            </a:pPr>
            <a:r>
              <a:t>🆔 Employee ID: 7033d2ed-db43-466a-859a-d609ea12283e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2025-01-19 15:58:21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Along state window fire daughter such computer star. Own instead business subject upon serve training gas.</a:t>
            </a:r>
          </a:p>
        </p:txBody>
      </p:sp>
    </p:spTree>
  </p:cSld>
  <p:clrMapOvr>
    <a:masterClrMapping/>
  </p:clrMapOvr>
</p:sld>
</file>

<file path=ppt/slides/slide6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Francis Garner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heatherreynolds@mason.com</a:t>
            </a:r>
          </a:p>
          <a:p>
            <a:pPr>
              <a:defRPr sz="1400"/>
            </a:pPr>
            <a:r>
              <a:t>🆔 Employee ID: 7a27bf57-3a3c-4995-9c95-d9762682ed84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2025-04-22 11:16:55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Control himself sport debate most adult computer challenge issue. Full camera economy run.</a:t>
            </a:r>
          </a:p>
        </p:txBody>
      </p:sp>
    </p:spTree>
  </p:cSld>
  <p:clrMapOvr>
    <a:masterClrMapping/>
  </p:clrMapOvr>
</p:sld>
</file>

<file path=ppt/slides/slide6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Tom Ramirez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susantucker@moran.net</a:t>
            </a:r>
          </a:p>
          <a:p>
            <a:pPr>
              <a:defRPr sz="1400"/>
            </a:pPr>
            <a:r>
              <a:t>🆔 Employee ID: d482ba6c-2508-4c29-9c79-5d4169203a81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2025-03-15 07:18:09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Prevent back play Mrs report effort choice class today now wait charge. Matter feel why policy. Most help get defense hundred military up.</a:t>
            </a:r>
          </a:p>
        </p:txBody>
      </p:sp>
    </p:spTree>
  </p:cSld>
  <p:clrMapOvr>
    <a:masterClrMapping/>
  </p:clrMapOvr>
</p:sld>
</file>

<file path=ppt/slides/slide6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Burgess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isullivan@powell.com</a:t>
            </a:r>
          </a:p>
          <a:p>
            <a:pPr>
              <a:defRPr sz="1400"/>
            </a:pPr>
            <a:r>
              <a:t>🆔 Employee ID: 06bb61d5-7329-41f8-b26b-23639aa0065b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2025-03-17 13:01:03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Woman occur address total method future. Memory word far. Good indeed pull tell way begin fight.</a:t>
            </a:r>
          </a:p>
        </p:txBody>
      </p:sp>
    </p:spTree>
  </p:cSld>
  <p:clrMapOvr>
    <a:masterClrMapping/>
  </p:clrMapOvr>
</p:sld>
</file>

<file path=ppt/slides/slide6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Jones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denise94@knapp.info</a:t>
            </a:r>
          </a:p>
          <a:p>
            <a:pPr>
              <a:defRPr sz="1400"/>
            </a:pPr>
            <a:r>
              <a:t>🆔 Employee ID: 665b6a22-0f53-40cd-ba55-f95f4dc8a09c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2025-02-15 11:38:40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Agreement fear low reality mention physical total fire under similar skill involve less health. Recognize decade great thought. General develop southern five film claim avoid.</a:t>
            </a:r>
          </a:p>
        </p:txBody>
      </p:sp>
    </p:spTree>
  </p:cSld>
  <p:clrMapOvr>
    <a:masterClrMapping/>
  </p:clrMapOvr>
</p:sld>
</file>

<file path=ppt/slides/slide6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Nancy Gonzalez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qjenkins@clark.biz</a:t>
            </a:r>
          </a:p>
          <a:p>
            <a:pPr>
              <a:defRPr sz="1400"/>
            </a:pPr>
            <a:r>
              <a:t>🆔 Employee ID: 14b74ab6-cfdd-4ea8-84e9-986143ddb521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2025-03-10 20:34:45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Prevent recently her hit politics skin tonight. Industry poor door decision reality wife ability toward. Society cold nearly score stage choice.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Castillo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kimberly85@simmons.com</a:t>
            </a:r>
          </a:p>
          <a:p>
            <a:pPr>
              <a:defRPr sz="1400"/>
            </a:pPr>
            <a:r>
              <a:t>🆔 Employee ID: 9d07371a-1b8f-44a6-8670-6e4b62956fd8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2025-02-12 02:21:40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Table check cause radio sometimes population turn small much. Never more break especially gas before.</a:t>
            </a:r>
          </a:p>
        </p:txBody>
      </p:sp>
    </p:spTree>
  </p:cSld>
  <p:clrMapOvr>
    <a:masterClrMapping/>
  </p:clrMapOvr>
</p:sld>
</file>

<file path=ppt/slides/slide6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Hancock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hwatson@pennington-anderson.com</a:t>
            </a:r>
          </a:p>
          <a:p>
            <a:pPr>
              <a:defRPr sz="1400"/>
            </a:pPr>
            <a:r>
              <a:t>🆔 Employee ID: 15adca96-99ec-476a-b66d-44302a74d833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2025-02-17 05:43:26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Administration sound event billion woman bag everybody join yet under present fly. Operation light rich over.</a:t>
            </a:r>
          </a:p>
        </p:txBody>
      </p:sp>
    </p:spTree>
  </p:cSld>
  <p:clrMapOvr>
    <a:masterClrMapping/>
  </p:clrMapOvr>
</p:sld>
</file>

<file path=ppt/slides/slide6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Miller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kelly52@murphy-flores.com</a:t>
            </a:r>
          </a:p>
          <a:p>
            <a:pPr>
              <a:defRPr sz="1400"/>
            </a:pPr>
            <a:r>
              <a:t>🆔 Employee ID: b0808069-ff17-4792-a586-d25d0f51063b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2025-01-18 10:56:03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Whom strong either yet law ahead listen. Even reason who return air. Hold her same maintain couple.</a:t>
            </a:r>
          </a:p>
        </p:txBody>
      </p:sp>
    </p:spTree>
  </p:cSld>
  <p:clrMapOvr>
    <a:masterClrMapping/>
  </p:clrMapOvr>
</p:sld>
</file>

<file path=ppt/slides/slide6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Richard Hodge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karifitzgerald@allison.com</a:t>
            </a:r>
          </a:p>
          <a:p>
            <a:pPr>
              <a:defRPr sz="1400"/>
            </a:pPr>
            <a:r>
              <a:t>🆔 Employee ID: b91c7aa6-7fee-49be-9180-c41995955130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2025-07-05 05:29:25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On so commercial yeah international beat left. Sort protect plant on until writer major character.</a:t>
            </a:r>
          </a:p>
        </p:txBody>
      </p:sp>
    </p:spTree>
  </p:cSld>
  <p:clrMapOvr>
    <a:masterClrMapping/>
  </p:clrMapOvr>
</p:sld>
</file>

<file path=ppt/slides/slide6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Holmes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jonathongonzales@mills.com</a:t>
            </a:r>
          </a:p>
          <a:p>
            <a:pPr>
              <a:defRPr sz="1400"/>
            </a:pPr>
            <a:r>
              <a:t>🆔 Employee ID: 14298103-ddde-4020-bec0-2a7464d6a221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2025-04-19 18:07:09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Care daughter say method us measure fund along. Collection just a money require establish anything respond.</a:t>
            </a:r>
          </a:p>
        </p:txBody>
      </p:sp>
    </p:spTree>
  </p:cSld>
  <p:clrMapOvr>
    <a:masterClrMapping/>
  </p:clrMapOvr>
</p:sld>
</file>

<file path=ppt/slides/slide6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Carrillo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pricekathy@hunter.com</a:t>
            </a:r>
          </a:p>
          <a:p>
            <a:pPr>
              <a:defRPr sz="1400"/>
            </a:pPr>
            <a:r>
              <a:t>🆔 Employee ID: 3a51e4ca-369c-4c0e-a1e1-c8fd015783c2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2025-02-14 18:07:14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Support rock painting enjoy born management hair poor north plant eye. Which by later nor unit science property explain.</a:t>
            </a:r>
          </a:p>
        </p:txBody>
      </p:sp>
    </p:spTree>
  </p:cSld>
  <p:clrMapOvr>
    <a:masterClrMapping/>
  </p:clrMapOvr>
</p:sld>
</file>

<file path=ppt/slides/slide6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Dixon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vasquezbethany@hoffman-wong.info</a:t>
            </a:r>
          </a:p>
          <a:p>
            <a:pPr>
              <a:defRPr sz="1400"/>
            </a:pPr>
            <a:r>
              <a:t>🆔 Employee ID: f1ef7022-45fd-4153-83cd-23566251abc8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2025-03-01 04:04:03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Early its knowledge itself let its. Style my price.</a:t>
            </a:r>
          </a:p>
        </p:txBody>
      </p:sp>
    </p:spTree>
  </p:cSld>
  <p:clrMapOvr>
    <a:masterClrMapping/>
  </p:clrMapOvr>
</p:sld>
</file>

<file path=ppt/slides/slide6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Taylor Warren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oconnorheather@garza.com</a:t>
            </a:r>
          </a:p>
          <a:p>
            <a:pPr>
              <a:defRPr sz="1400"/>
            </a:pPr>
            <a:r>
              <a:t>🆔 Employee ID: bc8558a2-7cb2-4757-acb1-c043c28a7c53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2025-03-10 19:26:18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Individual decide now where present continue south society market improve. Food visit down reduce account game leader. Break adult news could bad point west.</a:t>
            </a:r>
          </a:p>
        </p:txBody>
      </p:sp>
    </p:spTree>
  </p:cSld>
  <p:clrMapOvr>
    <a:masterClrMapping/>
  </p:clrMapOvr>
</p:sld>
</file>

<file path=ppt/slides/slide6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Bush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james97@kramer-cunningham.com</a:t>
            </a:r>
          </a:p>
          <a:p>
            <a:pPr>
              <a:defRPr sz="1400"/>
            </a:pPr>
            <a:r>
              <a:t>🆔 Employee ID: d71e582b-ea3e-4b3c-a2fc-4989c80b65a2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2025-04-28 18:00:10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Character start role meeting sea effect must economic second. List on will world.</a:t>
            </a:r>
          </a:p>
        </p:txBody>
      </p:sp>
    </p:spTree>
  </p:cSld>
  <p:clrMapOvr>
    <a:masterClrMapping/>
  </p:clrMapOvr>
</p:sld>
</file>

<file path=ppt/slides/slide6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Katherine Cochran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reyescatherine@ross.com</a:t>
            </a:r>
          </a:p>
          <a:p>
            <a:pPr>
              <a:defRPr sz="1400"/>
            </a:pPr>
            <a:r>
              <a:t>🆔 Employee ID: 3e2bb13c-bc60-4855-8343-b676e81a2c12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2025-02-14 06:30:00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Record there inside sell store choice stand positive economy training magazine. Foreign yard painting result. Work available far.</a:t>
            </a:r>
          </a:p>
        </p:txBody>
      </p:sp>
    </p:spTree>
  </p:cSld>
  <p:clrMapOvr>
    <a:masterClrMapping/>
  </p:clrMapOvr>
</p:sld>
</file>

<file path=ppt/slides/slide6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Hamilton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joneslaura@gamble-walter.com</a:t>
            </a:r>
          </a:p>
          <a:p>
            <a:pPr>
              <a:defRPr sz="1400"/>
            </a:pPr>
            <a:r>
              <a:t>🆔 Employee ID: 84bb9c85-1d5b-4c44-af3a-7100455a8531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2025-02-16 18:30:25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Happen water return control capital series allow economy husband dream about. Goal nice wind wait base buy.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Bailey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kennedyemily@sanchez-kemp.org</a:t>
            </a:r>
          </a:p>
          <a:p>
            <a:pPr>
              <a:defRPr sz="1400"/>
            </a:pPr>
            <a:r>
              <a:t>🆔 Employee ID: cdd5d675-b9a4-40cc-a412-09e2390da6c5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2025-03-11 12:17:21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Walk other argue dinner behind situation thing draw show maintain possible. Weight author great understand.</a:t>
            </a:r>
          </a:p>
        </p:txBody>
      </p:sp>
    </p:spTree>
  </p:cSld>
  <p:clrMapOvr>
    <a:masterClrMapping/>
  </p:clrMapOvr>
</p:sld>
</file>

<file path=ppt/slides/slide6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Woods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jennifer85@roberts.net</a:t>
            </a:r>
          </a:p>
          <a:p>
            <a:pPr>
              <a:defRPr sz="1400"/>
            </a:pPr>
            <a:r>
              <a:t>🆔 Employee ID: a550e48d-5e8c-48c4-80d4-134a672515e5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2025-05-31 15:27:59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Matter specific care certain too test my dark these. Sense article support more. Better senior end instead.</a:t>
            </a:r>
          </a:p>
        </p:txBody>
      </p:sp>
    </p:spTree>
  </p:cSld>
  <p:clrMapOvr>
    <a:masterClrMapping/>
  </p:clrMapOvr>
</p:sld>
</file>

<file path=ppt/slides/slide6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Ethan Contreras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bryanjoyce@taylor.net</a:t>
            </a:r>
          </a:p>
          <a:p>
            <a:pPr>
              <a:defRPr sz="1400"/>
            </a:pPr>
            <a:r>
              <a:t>🆔 Employee ID: a6d0a56f-6938-40f2-8570-7191d9841b73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2025-03-18 03:22:09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Clear bad back maybe one base expect. International manage late child. Picture current hold.</a:t>
            </a:r>
          </a:p>
        </p:txBody>
      </p:sp>
    </p:spTree>
  </p:cSld>
  <p:clrMapOvr>
    <a:masterClrMapping/>
  </p:clrMapOvr>
</p:sld>
</file>

<file path=ppt/slides/slide6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Philip Goodman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eric31@beck.net</a:t>
            </a:r>
          </a:p>
          <a:p>
            <a:pPr>
              <a:defRPr sz="1400"/>
            </a:pPr>
            <a:r>
              <a:t>🆔 Employee ID: 7f8fb3cc-b16d-42f0-b9f9-2e91cc80fa0a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2025-05-25 10:25:26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Yes partner message Congress cultural director along. Region listen international how hospital instead hospital. Arrive clear admit range.</a:t>
            </a:r>
          </a:p>
        </p:txBody>
      </p:sp>
    </p:spTree>
  </p:cSld>
  <p:clrMapOvr>
    <a:masterClrMapping/>
  </p:clrMapOvr>
</p:sld>
</file>

<file path=ppt/slides/slide6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Terry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williamsrobert@morse.com</a:t>
            </a:r>
          </a:p>
          <a:p>
            <a:pPr>
              <a:defRPr sz="1400"/>
            </a:pPr>
            <a:r>
              <a:t>🆔 Employee ID: 54687ba3-b350-4a51-8214-401ea68c7013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2025-07-04 21:18:49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Factor nice turn least watch letter right method pull spend. Certainly visit major collection upon movie. Understand tend list.</a:t>
            </a:r>
          </a:p>
        </p:txBody>
      </p:sp>
    </p:spTree>
  </p:cSld>
  <p:clrMapOvr>
    <a:masterClrMapping/>
  </p:clrMapOvr>
</p:sld>
</file>

<file path=ppt/slides/slide6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Stephens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rtaylor@browning-martin.net</a:t>
            </a:r>
          </a:p>
          <a:p>
            <a:pPr>
              <a:defRPr sz="1400"/>
            </a:pPr>
            <a:r>
              <a:t>🆔 Employee ID: 7a02cc2c-3845-4a99-a96c-59821c2283b0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2025-01-20 05:20:58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Quite car figure indeed buy sure ability soon fight assume news both. Act well whole career approach. Paper down look likely around.</a:t>
            </a:r>
          </a:p>
        </p:txBody>
      </p:sp>
    </p:spTree>
  </p:cSld>
  <p:clrMapOvr>
    <a:masterClrMapping/>
  </p:clrMapOvr>
</p:sld>
</file>

<file path=ppt/slides/slide6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Preston Wright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phillipspamela@buck.info</a:t>
            </a:r>
          </a:p>
          <a:p>
            <a:pPr>
              <a:defRPr sz="1400"/>
            </a:pPr>
            <a:r>
              <a:t>🆔 Employee ID: e7804eeb-58c3-49fb-a530-7085d77ac74c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2025-05-12 04:24:04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Return sign south structure reason deep guess detail crime everything investment. Top hope instead address back beat nor likely.</a:t>
            </a:r>
          </a:p>
        </p:txBody>
      </p:sp>
    </p:spTree>
  </p:cSld>
  <p:clrMapOvr>
    <a:masterClrMapping/>
  </p:clrMapOvr>
</p:sld>
</file>

<file path=ppt/slides/slide6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Olson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vward@jensen.net</a:t>
            </a:r>
          </a:p>
          <a:p>
            <a:pPr>
              <a:defRPr sz="1400"/>
            </a:pPr>
            <a:r>
              <a:t>🆔 Employee ID: c1dcd88f-e3c3-4cb7-9a8c-447f677c13f1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2025-02-23 15:27:11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Opportunity alone when image gas college through control network. Run fight thank be however anything. Ago despite down huge.</a:t>
            </a:r>
          </a:p>
        </p:txBody>
      </p:sp>
    </p:spTree>
  </p:cSld>
  <p:clrMapOvr>
    <a:masterClrMapping/>
  </p:clrMapOvr>
</p:sld>
</file>

<file path=ppt/slides/slide6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Kaylee Gomez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clarkmartha@flores-le.com</a:t>
            </a:r>
          </a:p>
          <a:p>
            <a:pPr>
              <a:defRPr sz="1400"/>
            </a:pPr>
            <a:r>
              <a:t>🆔 Employee ID: 5eec1f0a-5892-407c-a074-2d33cf35620c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2025-01-20 10:27:48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Sign certainly win next modern well exist wrong cold. Anything though public actually make turn feel. She wrong wait point new serious.</a:t>
            </a:r>
          </a:p>
        </p:txBody>
      </p:sp>
    </p:spTree>
  </p:cSld>
  <p:clrMapOvr>
    <a:masterClrMapping/>
  </p:clrMapOvr>
</p:sld>
</file>

<file path=ppt/slides/slide6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Mann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dmoore@allen.com</a:t>
            </a:r>
          </a:p>
          <a:p>
            <a:pPr>
              <a:defRPr sz="1400"/>
            </a:pPr>
            <a:r>
              <a:t>🆔 Employee ID: 3052aed9-aa89-4e6c-892c-25cfbadd4999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2025-01-31 13:48:51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Start staff real cultural what child son collection story start learn financial. Ahead direction compare determine dinner stuff tonight.</a:t>
            </a:r>
          </a:p>
        </p:txBody>
      </p:sp>
    </p:spTree>
  </p:cSld>
  <p:clrMapOvr>
    <a:masterClrMapping/>
  </p:clrMapOvr>
</p:sld>
</file>

<file path=ppt/slides/slide6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Dakota Hayes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charles79@mcfarland-martinez.com</a:t>
            </a:r>
          </a:p>
          <a:p>
            <a:pPr>
              <a:defRPr sz="1400"/>
            </a:pPr>
            <a:r>
              <a:t>🆔 Employee ID: 149a6dfe-f400-4779-9823-553430925670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2025-04-24 15:00:16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Get total voice us mother great. Plant miss month. Itself force safe last wait plant protect enough.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Richardson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moorechristopher@chung.com</a:t>
            </a:r>
          </a:p>
          <a:p>
            <a:pPr>
              <a:defRPr sz="1400"/>
            </a:pPr>
            <a:r>
              <a:t>🆔 Employee ID: 99f3e9aa-0855-467e-894a-cf482658fadd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2025-04-01 16:59:59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What wear front five even concern thing TV. Decade standard realize people bill force girl.</a:t>
            </a:r>
          </a:p>
        </p:txBody>
      </p:sp>
    </p:spTree>
  </p:cSld>
  <p:clrMapOvr>
    <a:masterClrMapping/>
  </p:clrMapOvr>
</p:sld>
</file>

<file path=ppt/slides/slide6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Cameron Phillips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christianturner@carlson-vega.info</a:t>
            </a:r>
          </a:p>
          <a:p>
            <a:pPr>
              <a:defRPr sz="1400"/>
            </a:pPr>
            <a:r>
              <a:t>🆔 Employee ID: 03f8dd23-7e0c-4aed-86ba-c3c1573b1d8f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14:37:07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Player arm your add blood eye couple take. Necessary bag a media live space. Me personal fish case.</a:t>
            </a:r>
          </a:p>
        </p:txBody>
      </p:sp>
    </p:spTree>
  </p:cSld>
  <p:clrMapOvr>
    <a:masterClrMapping/>
  </p:clrMapOvr>
</p:sld>
</file>

<file path=ppt/slides/slide6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Strickland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jamesfrancis@williams.org</a:t>
            </a:r>
          </a:p>
          <a:p>
            <a:pPr>
              <a:defRPr sz="1400"/>
            </a:pPr>
            <a:r>
              <a:t>🆔 Employee ID: 0da4bf10-e7bb-4c15-b329-ee9f3024d8b3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2025-03-15 03:38:51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Guy attack mean next produce security party work. School another meet. Teach dark central building candidate.</a:t>
            </a:r>
          </a:p>
        </p:txBody>
      </p:sp>
    </p:spTree>
  </p:cSld>
  <p:clrMapOvr>
    <a:masterClrMapping/>
  </p:clrMapOvr>
</p:sld>
</file>

<file path=ppt/slides/slide6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Brad Jennings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lmiller@sweeney.com</a:t>
            </a:r>
          </a:p>
          <a:p>
            <a:pPr>
              <a:defRPr sz="1400"/>
            </a:pPr>
            <a:r>
              <a:t>🆔 Employee ID: d1d3544e-b760-4571-a9e2-855b640e3359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2025-02-27 09:21:04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Me letter play arm street spring whom use. Crime political light learn generation. Speech decade prove deep.</a:t>
            </a:r>
          </a:p>
        </p:txBody>
      </p:sp>
    </p:spTree>
  </p:cSld>
  <p:clrMapOvr>
    <a:masterClrMapping/>
  </p:clrMapOvr>
</p:sld>
</file>

<file path=ppt/slides/slide6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Maurice Mullins MD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michael21@harper-warren.org</a:t>
            </a:r>
          </a:p>
          <a:p>
            <a:pPr>
              <a:defRPr sz="1400"/>
            </a:pPr>
            <a:r>
              <a:t>🆔 Employee ID: 4de5fb39-f6b0-4e2b-be41-ea64a6a18023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2025-04-19 16:00:56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Popular recently pretty bed sure staff instead. Production tough safe sing. First write available story.</a:t>
            </a:r>
          </a:p>
        </p:txBody>
      </p:sp>
    </p:spTree>
  </p:cSld>
  <p:clrMapOvr>
    <a:masterClrMapping/>
  </p:clrMapOvr>
</p:sld>
</file>

<file path=ppt/slides/slide6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Lopez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jjenkins@cruz-mitchell.com</a:t>
            </a:r>
          </a:p>
          <a:p>
            <a:pPr>
              <a:defRPr sz="1400"/>
            </a:pPr>
            <a:r>
              <a:t>🆔 Employee ID: 2cd3b0bc-a593-4321-8205-6b0749e6627f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2025-04-04 12:56:54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Every popular fact apply she resource. Central do particular order compare role quite.</a:t>
            </a:r>
          </a:p>
        </p:txBody>
      </p:sp>
    </p:spTree>
  </p:cSld>
  <p:clrMapOvr>
    <a:masterClrMapping/>
  </p:clrMapOvr>
</p:sld>
</file>

<file path=ppt/slides/slide6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Deborah Walker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brendancampbell@torres-torres.com</a:t>
            </a:r>
          </a:p>
          <a:p>
            <a:pPr>
              <a:defRPr sz="1400"/>
            </a:pPr>
            <a:r>
              <a:t>🆔 Employee ID: f40addf7-357b-4e3c-9c1d-38f268d5bfbf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2025-06-12 19:47:05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Hour new voice produce its you. Behind executive cost reason sing. Company avoid sport production gas success education.</a:t>
            </a:r>
          </a:p>
        </p:txBody>
      </p:sp>
    </p:spTree>
  </p:cSld>
  <p:clrMapOvr>
    <a:masterClrMapping/>
  </p:clrMapOvr>
</p:sld>
</file>

<file path=ppt/slides/slide6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Hernandez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russellbruce@murphy-smith.com</a:t>
            </a:r>
          </a:p>
          <a:p>
            <a:pPr>
              <a:defRPr sz="1400"/>
            </a:pPr>
            <a:r>
              <a:t>🆔 Employee ID: 8b374bb8-4b58-43f4-864d-9dda91c91050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2025-01-28 09:16:50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Speak evidence rich several half analysis figure language forward watch. Let data clearly support chance actually science. To left land two fish brother.</a:t>
            </a:r>
          </a:p>
        </p:txBody>
      </p:sp>
    </p:spTree>
  </p:cSld>
  <p:clrMapOvr>
    <a:masterClrMapping/>
  </p:clrMapOvr>
</p:sld>
</file>

<file path=ppt/slides/slide6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Hines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parrishgeorge@henry.com</a:t>
            </a:r>
          </a:p>
          <a:p>
            <a:pPr>
              <a:defRPr sz="1400"/>
            </a:pPr>
            <a:r>
              <a:t>🆔 Employee ID: 25fa7d47-8a56-46e9-86a2-0ba859239827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2025-04-11 08:14:38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Tax include medical skin expert specific theory without development. Authority season until road allow difference conference.</a:t>
            </a:r>
          </a:p>
        </p:txBody>
      </p:sp>
    </p:spTree>
  </p:cSld>
  <p:clrMapOvr>
    <a:masterClrMapping/>
  </p:clrMapOvr>
</p:sld>
</file>

<file path=ppt/slides/slide6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Perez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ucordova@sims.biz</a:t>
            </a:r>
          </a:p>
          <a:p>
            <a:pPr>
              <a:defRPr sz="1400"/>
            </a:pPr>
            <a:r>
              <a:t>🆔 Employee ID: 1d98cfe3-1f43-424a-889a-c1555f5fcc56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2025-02-25 14:16:20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Play social room without cover voice service before reduce fall seek a program. Look office son compare new little eye political.</a:t>
            </a:r>
          </a:p>
        </p:txBody>
      </p:sp>
    </p:spTree>
  </p:cSld>
  <p:clrMapOvr>
    <a:masterClrMapping/>
  </p:clrMapOvr>
</p:sld>
</file>

<file path=ppt/slides/slide6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Colleen Jackson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lindsay53@bush.com</a:t>
            </a:r>
          </a:p>
          <a:p>
            <a:pPr>
              <a:defRPr sz="1400"/>
            </a:pPr>
            <a:r>
              <a:t>🆔 Employee ID: 809f52e4-c006-4410-833c-700047515a4f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2025-03-16 05:02:01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Democratic action tell pattern modern different avoid art much. Recently case crime man.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davismark@moore.biz</a:t>
            </a:r>
          </a:p>
          <a:p>
            <a:pPr>
              <a:defRPr sz="1400"/>
            </a:pPr>
            <a:r>
              <a:t>🆔 Employee ID: 8b5f209c-40fe-4ffd-b488-b00605bf384c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2025-04-13 09:16:32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Bill past without brother sort wrong. Guess former break exist. A head break across strategy road identify really.</a:t>
            </a:r>
          </a:p>
        </p:txBody>
      </p:sp>
    </p:spTree>
  </p:cSld>
  <p:clrMapOvr>
    <a:masterClrMapping/>
  </p:clrMapOvr>
</p:sld>
</file>

<file path=ppt/slides/slide6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Lee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albertboyer@erickson.com</a:t>
            </a:r>
          </a:p>
          <a:p>
            <a:pPr>
              <a:defRPr sz="1400"/>
            </a:pPr>
            <a:r>
              <a:t>🆔 Employee ID: 1dc0f59a-2b26-4ed3-9ddf-ca2b480bcf2e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2025-04-15 07:08:25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Treat well five administration day meeting interesting. Action recently person avoid.</a:t>
            </a:r>
          </a:p>
        </p:txBody>
      </p:sp>
    </p:spTree>
  </p:cSld>
  <p:clrMapOvr>
    <a:masterClrMapping/>
  </p:clrMapOvr>
</p:sld>
</file>

<file path=ppt/slides/slide6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Diamond Harper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karen55@patel.com</a:t>
            </a:r>
          </a:p>
          <a:p>
            <a:pPr>
              <a:defRPr sz="1400"/>
            </a:pPr>
            <a:r>
              <a:t>🆔 Employee ID: 00c01ceb-437b-4847-a73d-0eaa40ba530e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2025-04-27 15:23:15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Respond one low to throw base single war. Bring organization them.</a:t>
            </a:r>
          </a:p>
        </p:txBody>
      </p:sp>
    </p:spTree>
  </p:cSld>
  <p:clrMapOvr>
    <a:masterClrMapping/>
  </p:clrMapOvr>
</p:sld>
</file>

<file path=ppt/slides/slide6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Dana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johnmartin@hogan-harris.biz</a:t>
            </a:r>
          </a:p>
          <a:p>
            <a:pPr>
              <a:defRPr sz="1400"/>
            </a:pPr>
            <a:r>
              <a:t>🆔 Employee ID: 8c219743-82c4-43b9-834f-ba833c09f627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2025-02-14 08:04:15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Exist well girl level table apply. Blue or toward describe resource effect environmental.</a:t>
            </a:r>
          </a:p>
        </p:txBody>
      </p:sp>
    </p:spTree>
  </p:cSld>
  <p:clrMapOvr>
    <a:masterClrMapping/>
  </p:clrMapOvr>
</p:sld>
</file>

<file path=ppt/slides/slide6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Alicia Bentley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brandonsmith@vasquez-castillo.info</a:t>
            </a:r>
          </a:p>
          <a:p>
            <a:pPr>
              <a:defRPr sz="1400"/>
            </a:pPr>
            <a:r>
              <a:t>🆔 Employee ID: 2ca9c29a-84d0-4ce8-82fa-e47ca2173278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2025-04-10 04:10:03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Under three behind class husband into difference too college. Challenge quality center lead.</a:t>
            </a:r>
          </a:p>
        </p:txBody>
      </p:sp>
    </p:spTree>
  </p:cSld>
  <p:clrMapOvr>
    <a:masterClrMapping/>
  </p:clrMapOvr>
</p:sld>
</file>

<file path=ppt/slides/slide6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Brenda Burton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fmata@galloway-brown.com</a:t>
            </a:r>
          </a:p>
          <a:p>
            <a:pPr>
              <a:defRPr sz="1400"/>
            </a:pPr>
            <a:r>
              <a:t>🆔 Employee ID: 29efd4ca-c05d-466f-b3c8-73f32239b480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2025-05-29 23:02:22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Population deep collection tax think direction alone little economy people. Order man should statement church stand. Arrive hotel traditional nothing power evening station model.</a:t>
            </a:r>
          </a:p>
        </p:txBody>
      </p:sp>
    </p:spTree>
  </p:cSld>
  <p:clrMapOvr>
    <a:masterClrMapping/>
  </p:clrMapOvr>
</p:sld>
</file>

<file path=ppt/slides/slide6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Wilson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stephenssamantha@williams.info</a:t>
            </a:r>
          </a:p>
          <a:p>
            <a:pPr>
              <a:defRPr sz="1400"/>
            </a:pPr>
            <a:r>
              <a:t>🆔 Employee ID: 04011f03-0817-48fe-8208-71fad5871d1d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2025-02-04 05:52:46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Enter growth bag option window medical half writer well political customer. Final message live.</a:t>
            </a:r>
          </a:p>
        </p:txBody>
      </p:sp>
    </p:spTree>
  </p:cSld>
  <p:clrMapOvr>
    <a:masterClrMapping/>
  </p:clrMapOvr>
</p:sld>
</file>

<file path=ppt/slides/slide6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Johnson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dwaynesmith@johnson-reynolds.info</a:t>
            </a:r>
          </a:p>
          <a:p>
            <a:pPr>
              <a:defRPr sz="1400"/>
            </a:pPr>
            <a:r>
              <a:t>🆔 Employee ID: 576816d7-a0d6-4957-8cdc-578f559eee05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2025-05-30 06:22:58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Expert player technology within information check store standard. Blue meet help different.</a:t>
            </a:r>
          </a:p>
        </p:txBody>
      </p:sp>
    </p:spTree>
  </p:cSld>
  <p:clrMapOvr>
    <a:masterClrMapping/>
  </p:clrMapOvr>
</p:sld>
</file>

<file path=ppt/slides/slide6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Rangel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chavezkaren@sellers.com</a:t>
            </a:r>
          </a:p>
          <a:p>
            <a:pPr>
              <a:defRPr sz="1400"/>
            </a:pPr>
            <a:r>
              <a:t>🆔 Employee ID: af66bbf2-6165-4ba4-9066-2eef17cb1797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2025-03-11 17:25:47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Write rise white own without senior character his hope scientist nearly ability minute. Customer investment win sense.</a:t>
            </a:r>
          </a:p>
        </p:txBody>
      </p:sp>
    </p:spTree>
  </p:cSld>
  <p:clrMapOvr>
    <a:masterClrMapping/>
  </p:clrMapOvr>
</p:sld>
</file>

<file path=ppt/slides/slide6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Taylor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jonesjoel@mejia.com</a:t>
            </a:r>
          </a:p>
          <a:p>
            <a:pPr>
              <a:defRPr sz="1400"/>
            </a:pPr>
            <a:r>
              <a:t>🆔 Employee ID: d59324a7-c053-4365-98e3-996f6e4c5225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2025-03-15 19:12:35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Lay goal either develop alone important create capital wish address great. Officer need by middle.</a:t>
            </a:r>
          </a:p>
        </p:txBody>
      </p:sp>
    </p:spTree>
  </p:cSld>
  <p:clrMapOvr>
    <a:masterClrMapping/>
  </p:clrMapOvr>
</p:sld>
</file>

<file path=ppt/slides/slide6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Gloria Lynn MD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fmalone@cross.com</a:t>
            </a:r>
          </a:p>
          <a:p>
            <a:pPr>
              <a:defRPr sz="1400"/>
            </a:pPr>
            <a:r>
              <a:t>🆔 Employee ID: b4a7a465-3b3d-45c9-aef3-e712456ba438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2025-02-04 19:17:52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Soldier tree president understand for office give interview follow director safe with. Across community apply partner.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Leblanc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debra29@smith.org</a:t>
            </a:r>
          </a:p>
          <a:p>
            <a:pPr>
              <a:defRPr sz="1400"/>
            </a:pPr>
            <a:r>
              <a:t>🆔 Employee ID: feb582af-18af-4d04-ac5e-f11cfe866a72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2025-04-11 08:23:09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Wait head operation because goal professor eat key how American. Anything same after store.</a:t>
            </a:r>
          </a:p>
        </p:txBody>
      </p:sp>
    </p:spTree>
  </p:cSld>
  <p:clrMapOvr>
    <a:masterClrMapping/>
  </p:clrMapOvr>
</p:sld>
</file>

<file path=ppt/slides/slide6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Margaret Zamora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carpenterryan@cooper.com</a:t>
            </a:r>
          </a:p>
          <a:p>
            <a:pPr>
              <a:defRPr sz="1400"/>
            </a:pPr>
            <a:r>
              <a:t>🆔 Employee ID: 93c26b59-3346-45a9-90af-f9d9ddee5a0b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2025-02-22 04:44:15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Late deep own medical professor place special my physical among public summer. Call let color Republican. Bank decade value drug.</a:t>
            </a:r>
          </a:p>
        </p:txBody>
      </p:sp>
    </p:spTree>
  </p:cSld>
  <p:clrMapOvr>
    <a:masterClrMapping/>
  </p:clrMapOvr>
</p:sld>
</file>

<file path=ppt/slides/slide6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Gamble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tanya01@simmons-kelley.com</a:t>
            </a:r>
          </a:p>
          <a:p>
            <a:pPr>
              <a:defRPr sz="1400"/>
            </a:pPr>
            <a:r>
              <a:t>🆔 Employee ID: bd6808f2-5cd5-491b-a059-b6e87797aed0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2025-06-20 16:16:08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Yard per thus activity you whether college dream third without nation and. Position shoulder religious research hospital seem. History list pay inside visit order.</a:t>
            </a:r>
          </a:p>
        </p:txBody>
      </p:sp>
    </p:spTree>
  </p:cSld>
  <p:clrMapOvr>
    <a:masterClrMapping/>
  </p:clrMapOvr>
</p:sld>
</file>

<file path=ppt/slides/slide6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Jeremy Henson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parsonsjoshua@jones.com</a:t>
            </a:r>
          </a:p>
          <a:p>
            <a:pPr>
              <a:defRPr sz="1400"/>
            </a:pPr>
            <a:r>
              <a:t>🆔 Employee ID: baf87d66-2c65-4303-8e51-3be230e98c13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2025-05-29 16:13:02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Answer role join movie there recently event director. Safe main however rather standard wrong official. Police build high right.</a:t>
            </a:r>
          </a:p>
        </p:txBody>
      </p:sp>
    </p:spTree>
  </p:cSld>
  <p:clrMapOvr>
    <a:masterClrMapping/>
  </p:clrMapOvr>
</p:sld>
</file>

<file path=ppt/slides/slide6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Dean Bailey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jeremyfreeman@lopez-delacruz.net</a:t>
            </a:r>
          </a:p>
          <a:p>
            <a:pPr>
              <a:defRPr sz="1400"/>
            </a:pPr>
            <a:r>
              <a:t>🆔 Employee ID: 86ab59f9-dbc9-41f3-8595-ff59dfe7baba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2025-01-04 15:51:22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Bar long school sport behavior outside raise value subject be. Month sea model stand body thought former past.</a:t>
            </a:r>
          </a:p>
        </p:txBody>
      </p:sp>
    </p:spTree>
  </p:cSld>
  <p:clrMapOvr>
    <a:masterClrMapping/>
  </p:clrMapOvr>
</p:sld>
</file>

<file path=ppt/slides/slide6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Shelby Hart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barellano@hawkins.com</a:t>
            </a:r>
          </a:p>
          <a:p>
            <a:pPr>
              <a:defRPr sz="1400"/>
            </a:pPr>
            <a:r>
              <a:t>🆔 Employee ID: 7c21e898-1c6c-4e40-b097-b86bbafaf23a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2025-02-23 15:54:12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Defense hold push effect everything many. Drop area deal late probably. Red by pay account wait agency.</a:t>
            </a:r>
          </a:p>
        </p:txBody>
      </p:sp>
    </p:spTree>
  </p:cSld>
  <p:clrMapOvr>
    <a:masterClrMapping/>
  </p:clrMapOvr>
</p:sld>
</file>

<file path=ppt/slides/slide6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Brent Perez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andersonlisa@johnston.com</a:t>
            </a:r>
          </a:p>
          <a:p>
            <a:pPr>
              <a:defRPr sz="1400"/>
            </a:pPr>
            <a:r>
              <a:t>🆔 Employee ID: 537e86cd-68d8-4cf2-90e0-5869dd4bb8ba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2025-03-02 05:03:22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Build today must begin around could break I during return box relationship sense. Perhaps store two rest. Sound friend avoid certain nature.</a:t>
            </a:r>
          </a:p>
        </p:txBody>
      </p:sp>
    </p:spTree>
  </p:cSld>
  <p:clrMapOvr>
    <a:masterClrMapping/>
  </p:clrMapOvr>
</p:sld>
</file>

<file path=ppt/slides/slide6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Gutierrez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wadejoseph@clarke-hill.net</a:t>
            </a:r>
          </a:p>
          <a:p>
            <a:pPr>
              <a:defRPr sz="1400"/>
            </a:pPr>
            <a:r>
              <a:t>🆔 Employee ID: 956cc863-0213-424b-86d9-b0a95471b9fa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2025-06-20 00:07:45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Prove act mind candidate old arrive group artist. Board admit manager green structure. Industry tonight degree letter then early.</a:t>
            </a:r>
          </a:p>
        </p:txBody>
      </p:sp>
    </p:spTree>
  </p:cSld>
  <p:clrMapOvr>
    <a:masterClrMapping/>
  </p:clrMapOvr>
</p:sld>
</file>

<file path=ppt/slides/slide6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Booker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burnsdaniel@lyons.com</a:t>
            </a:r>
          </a:p>
          <a:p>
            <a:pPr>
              <a:defRPr sz="1400"/>
            </a:pPr>
            <a:r>
              <a:t>🆔 Employee ID: b2857a35-9241-4e70-8894-7bac8a4b4a41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2025-06-21 22:45:27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Throughout present his thousand act level perhaps language law trouble wide public. Order drive TV never defense turn.</a:t>
            </a:r>
          </a:p>
        </p:txBody>
      </p:sp>
    </p:spTree>
  </p:cSld>
  <p:clrMapOvr>
    <a:masterClrMapping/>
  </p:clrMapOvr>
</p:sld>
</file>

<file path=ppt/slides/slide6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Laura Landry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megan26@maxwell.com</a:t>
            </a:r>
          </a:p>
          <a:p>
            <a:pPr>
              <a:defRPr sz="1400"/>
            </a:pPr>
            <a:r>
              <a:t>🆔 Employee ID: 9c31c16f-8737-46b2-9d12-69ca9a7914dc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2025-01-30 17:31:33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Defense lay college discuss history human town risk wear such range nor. Share everyone beautiful bar face maintain threat. Campaign authority back card later reflect.</a:t>
            </a:r>
          </a:p>
        </p:txBody>
      </p:sp>
    </p:spTree>
  </p:cSld>
  <p:clrMapOvr>
    <a:masterClrMapping/>
  </p:clrMapOvr>
</p:sld>
</file>

<file path=ppt/slides/slide6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Williams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kenneth52@graham-burton.biz</a:t>
            </a:r>
          </a:p>
          <a:p>
            <a:pPr>
              <a:defRPr sz="1400"/>
            </a:pPr>
            <a:r>
              <a:t>🆔 Employee ID: e4f04cab-809c-416e-bf66-15f106ae347b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2025-04-17 12:47:50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Create important man protect director forget manager suddenly wide analysis service. Hear statement pressure mean second charge.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Thomas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woodalicia@rodgers.biz</a:t>
            </a:r>
          </a:p>
          <a:p>
            <a:pPr>
              <a:defRPr sz="1400"/>
            </a:pPr>
            <a:r>
              <a:t>🆔 Employee ID: b472d382-f3fb-4dc7-87aa-9b23897de539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2025-05-02 04:30:03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Foot card detail total any body ten population fine article brother art. Administration surface family stuff raise worker.</a:t>
            </a:r>
          </a:p>
        </p:txBody>
      </p:sp>
    </p:spTree>
  </p:cSld>
  <p:clrMapOvr>
    <a:masterClrMapping/>
  </p:clrMapOvr>
</p:sld>
</file>

<file path=ppt/slides/slide6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Martha Allen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larawilliam@greer-mcconnell.info</a:t>
            </a:r>
          </a:p>
          <a:p>
            <a:pPr>
              <a:defRPr sz="1400"/>
            </a:pPr>
            <a:r>
              <a:t>🆔 Employee ID: ad92dafe-06e2-4d3c-949c-8bf5d00476de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2025-02-07 08:54:53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Next national involve television recently clear weight. Same leg her respond dinner story ok. Throughout church feel news state.</a:t>
            </a:r>
          </a:p>
        </p:txBody>
      </p:sp>
    </p:spTree>
  </p:cSld>
  <p:clrMapOvr>
    <a:masterClrMapping/>
  </p:clrMapOvr>
</p:sld>
</file>

<file path=ppt/slides/slide6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Smith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katie56@alvarez.org</a:t>
            </a:r>
          </a:p>
          <a:p>
            <a:pPr>
              <a:defRPr sz="1400"/>
            </a:pPr>
            <a:r>
              <a:t>🆔 Employee ID: d6bb1db1-aa7e-4af9-8b4e-02b48dc0283a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2025-01-03 00:28:21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Speech inside write health use method card. Democrat may sea question.</a:t>
            </a:r>
          </a:p>
        </p:txBody>
      </p:sp>
    </p:spTree>
  </p:cSld>
  <p:clrMapOvr>
    <a:masterClrMapping/>
  </p:clrMapOvr>
</p:sld>
</file>

<file path=ppt/slides/slide6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Clay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bmack@hill-hoffman.com</a:t>
            </a:r>
          </a:p>
          <a:p>
            <a:pPr>
              <a:defRPr sz="1400"/>
            </a:pPr>
            <a:r>
              <a:t>🆔 Employee ID: 6bf0bdb8-0405-454b-8a24-dd43fc21071a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2025-05-01 13:49:02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Say discussion mouth scientist do attorney beat. Government goal decade example.</a:t>
            </a:r>
          </a:p>
        </p:txBody>
      </p:sp>
    </p:spTree>
  </p:cSld>
  <p:clrMapOvr>
    <a:masterClrMapping/>
  </p:clrMapOvr>
</p:sld>
</file>

<file path=ppt/slides/slide6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Shields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april14@hughes.com</a:t>
            </a:r>
          </a:p>
          <a:p>
            <a:pPr>
              <a:defRPr sz="1400"/>
            </a:pPr>
            <a:r>
              <a:t>🆔 Employee ID: 26a6ce6c-04e3-4078-96a5-109d462195e9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2025-05-03 21:07:57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War weight still consumer have notice trial sense himself. May wall step. Hard recently item though tell air design.</a:t>
            </a:r>
          </a:p>
        </p:txBody>
      </p:sp>
    </p:spTree>
  </p:cSld>
  <p:clrMapOvr>
    <a:masterClrMapping/>
  </p:clrMapOvr>
</p:sld>
</file>

<file path=ppt/slides/slide6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Martha Benton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bethchang@thomas.com</a:t>
            </a:r>
          </a:p>
          <a:p>
            <a:pPr>
              <a:defRPr sz="1400"/>
            </a:pPr>
            <a:r>
              <a:t>🆔 Employee ID: 3ab0fd59-1d6b-4631-8b4f-c144cca78797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2025-01-04 13:05:41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Hard me government arm month market room draw air although many. To behavior article treatment thus ahead.</a:t>
            </a:r>
          </a:p>
        </p:txBody>
      </p:sp>
    </p:spTree>
  </p:cSld>
  <p:clrMapOvr>
    <a:masterClrMapping/>
  </p:clrMapOvr>
</p:sld>
</file>

<file path=ppt/slides/slide6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Whitney Walter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afriedman@thomas.net</a:t>
            </a:r>
          </a:p>
          <a:p>
            <a:pPr>
              <a:defRPr sz="1400"/>
            </a:pPr>
            <a:r>
              <a:t>🆔 Employee ID: 9a81d04a-3933-4150-9184-bb2df423dc73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2025-04-24 11:33:13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Defense many room garden participant garden cold. Marriage page agree.</a:t>
            </a:r>
          </a:p>
        </p:txBody>
      </p:sp>
    </p:spTree>
  </p:cSld>
  <p:clrMapOvr>
    <a:masterClrMapping/>
  </p:clrMapOvr>
</p:sld>
</file>

<file path=ppt/slides/slide6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Stacey Erickson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brownrobert@thompson-brown.com</a:t>
            </a:r>
          </a:p>
          <a:p>
            <a:pPr>
              <a:defRPr sz="1400"/>
            </a:pPr>
            <a:r>
              <a:t>🆔 Employee ID: b86b4cb7-c1a8-43c6-8f41-eaa7000d7dc3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2025-04-02 23:18:26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Project game PM wind less capital hundred recent hand. Green behind hotel traditional. Player step art realize.</a:t>
            </a:r>
          </a:p>
        </p:txBody>
      </p:sp>
    </p:spTree>
  </p:cSld>
  <p:clrMapOvr>
    <a:masterClrMapping/>
  </p:clrMapOvr>
</p:sld>
</file>

<file path=ppt/slides/slide6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Flores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jacobhendricks@beasley-diaz.com</a:t>
            </a:r>
          </a:p>
          <a:p>
            <a:pPr>
              <a:defRPr sz="1400"/>
            </a:pPr>
            <a:r>
              <a:t>🆔 Employee ID: b2d8a4b1-10c0-446c-a8a8-420531d5b700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2025-03-28 11:22:23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Father tonight like against view event financial. Table could my always interesting to goal. Anyone everybody party future short.</a:t>
            </a:r>
          </a:p>
        </p:txBody>
      </p:sp>
    </p:spTree>
  </p:cSld>
  <p:clrMapOvr>
    <a:masterClrMapping/>
  </p:clrMapOvr>
</p:sld>
</file>

<file path=ppt/slides/slide6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Marcus Hunter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brightjoseph@hanna.org</a:t>
            </a:r>
          </a:p>
          <a:p>
            <a:pPr>
              <a:defRPr sz="1400"/>
            </a:pPr>
            <a:r>
              <a:t>🆔 Employee ID: e5adfe18-186e-44fc-9fd2-dc873cb5d035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2025-02-21 18:58:10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Act name agent president unit charge receive region. Story future piece similar measure source brother.</a:t>
            </a:r>
          </a:p>
        </p:txBody>
      </p:sp>
    </p:spTree>
  </p:cSld>
  <p:clrMapOvr>
    <a:masterClrMapping/>
  </p:clrMapOvr>
</p:sld>
</file>

<file path=ppt/slides/slide6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Boyd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shellycolon@parker-nicholson.com</a:t>
            </a:r>
          </a:p>
          <a:p>
            <a:pPr>
              <a:defRPr sz="1400"/>
            </a:pPr>
            <a:r>
              <a:t>🆔 Employee ID: eabed043-c954-4ea1-b512-b47ec2f4ba84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2025-03-04 19:50:15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Moment dinner will pass pretty than. Begin sport financial force its ago.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Oliver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davisrobin@ramirez.biz</a:t>
            </a:r>
          </a:p>
          <a:p>
            <a:pPr>
              <a:defRPr sz="1400"/>
            </a:pPr>
            <a:r>
              <a:t>🆔 Employee ID: 63aac2cb-3b32-4b06-b718-f0260009004f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2025-01-09 15:21:53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Somebody meet pattern memory probably experience western. Unit fill writer investment edge ahead including. They indeed agreement hit against.</a:t>
            </a:r>
          </a:p>
        </p:txBody>
      </p:sp>
    </p:spTree>
  </p:cSld>
  <p:clrMapOvr>
    <a:masterClrMapping/>
  </p:clrMapOvr>
</p:sld>
</file>

<file path=ppt/slides/slide6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Carly Hardy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hryan@white-bird.net</a:t>
            </a:r>
          </a:p>
          <a:p>
            <a:pPr>
              <a:defRPr sz="1400"/>
            </a:pPr>
            <a:r>
              <a:t>🆔 Employee ID: 7f7219a9-fa81-4033-b48f-35a1c5e25582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2025-05-29 15:18:36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Long us as feel source together through position TV wait. Program control bag no beyond identify many miss.</a:t>
            </a:r>
          </a:p>
        </p:txBody>
      </p:sp>
    </p:spTree>
  </p:cSld>
  <p:clrMapOvr>
    <a:masterClrMapping/>
  </p:clrMapOvr>
</p:sld>
</file>

<file path=ppt/slides/slide6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Kara Maxwell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lucas39@poole.com</a:t>
            </a:r>
          </a:p>
          <a:p>
            <a:pPr>
              <a:defRPr sz="1400"/>
            </a:pPr>
            <a:r>
              <a:t>🆔 Employee ID: fd370fe1-9eeb-47c4-afc8-c8956f951fcb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2025-05-04 16:41:13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Fall five debate whom occur increase final sense protect green. Democrat hold small move computer serious.</a:t>
            </a:r>
          </a:p>
        </p:txBody>
      </p:sp>
    </p:spTree>
  </p:cSld>
  <p:clrMapOvr>
    <a:masterClrMapping/>
  </p:clrMapOvr>
</p:sld>
</file>

<file path=ppt/slides/slide6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Rodriguez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chelseapatel@white-zuniga.info</a:t>
            </a:r>
          </a:p>
          <a:p>
            <a:pPr>
              <a:defRPr sz="1400"/>
            </a:pPr>
            <a:r>
              <a:t>🆔 Employee ID: 56e651c8-1849-4253-bee9-204c0769c656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2025-01-01 07:23:52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While even baby we trial tonight college forward million hospital tonight. Century experience bring move even.</a:t>
            </a:r>
          </a:p>
        </p:txBody>
      </p:sp>
    </p:spTree>
  </p:cSld>
  <p:clrMapOvr>
    <a:masterClrMapping/>
  </p:clrMapOvr>
</p:sld>
</file>

<file path=ppt/slides/slide6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Javier Kelley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melinda47@riley.com</a:t>
            </a:r>
          </a:p>
          <a:p>
            <a:pPr>
              <a:defRPr sz="1400"/>
            </a:pPr>
            <a:r>
              <a:t>🆔 Employee ID: 222795b6-61eb-460e-a673-c43837e9158a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2025-02-05 15:00:46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Bit side size us prepare recognize sell full glass wall data pattern try. Threat interest behind kid gun or relationship. Minute customer heart.</a:t>
            </a:r>
          </a:p>
        </p:txBody>
      </p:sp>
    </p:spTree>
  </p:cSld>
  <p:clrMapOvr>
    <a:masterClrMapping/>
  </p:clrMapOvr>
</p:sld>
</file>

<file path=ppt/slides/slide6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Vincent Perez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suzanne38@small-wells.com</a:t>
            </a:r>
          </a:p>
          <a:p>
            <a:pPr>
              <a:defRPr sz="1400"/>
            </a:pPr>
            <a:r>
              <a:t>🆔 Employee ID: ec795580-0343-4192-ab1b-01e3ce31f47d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2025-02-20 22:20:46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Perform peace him sport scene politics radio rise property word security phone. Church one author wall determine teacher yet.</a:t>
            </a:r>
          </a:p>
        </p:txBody>
      </p:sp>
    </p:spTree>
  </p:cSld>
  <p:clrMapOvr>
    <a:masterClrMapping/>
  </p:clrMapOvr>
</p:sld>
</file>

<file path=ppt/slides/slide6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Dennis Bradley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shane80@bowman.net</a:t>
            </a:r>
          </a:p>
          <a:p>
            <a:pPr>
              <a:defRPr sz="1400"/>
            </a:pPr>
            <a:r>
              <a:t>🆔 Employee ID: 04ef5612-c8d6-4406-95f5-50e8fc9b886d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2025-03-10 07:57:36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Wall hard nation treatment a visit others worry. Spring girl meet change. Art own plan police forget.</a:t>
            </a:r>
          </a:p>
        </p:txBody>
      </p:sp>
    </p:spTree>
  </p:cSld>
  <p:clrMapOvr>
    <a:masterClrMapping/>
  </p:clrMapOvr>
</p:sld>
</file>

<file path=ppt/slides/slide6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Willis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carsonjames@johnson.com</a:t>
            </a:r>
          </a:p>
          <a:p>
            <a:pPr>
              <a:defRPr sz="1400"/>
            </a:pPr>
            <a:r>
              <a:t>🆔 Employee ID: 1dd4ecc0-0099-400f-989a-14d5a08f1a78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2025-01-23 04:31:51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Allow fight test again parent big morning interest floor moment type off. Father light certain PM out. Music scientist do station level walk work.</a:t>
            </a:r>
          </a:p>
        </p:txBody>
      </p:sp>
    </p:spTree>
  </p:cSld>
  <p:clrMapOvr>
    <a:masterClrMapping/>
  </p:clrMapOvr>
</p:sld>
</file>

<file path=ppt/slides/slide6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Theresa White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mcfarlandsteven@lopez.net</a:t>
            </a:r>
          </a:p>
          <a:p>
            <a:pPr>
              <a:defRPr sz="1400"/>
            </a:pPr>
            <a:r>
              <a:t>🆔 Employee ID: 804e8e6b-6dd7-4869-bb96-aa4b42d4a99a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2025-05-04 01:56:02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American watch capital major law open discuss that hope season. Model spring establish task ten term. Doctor happy other at same.</a:t>
            </a:r>
          </a:p>
        </p:txBody>
      </p:sp>
    </p:spTree>
  </p:cSld>
  <p:clrMapOvr>
    <a:masterClrMapping/>
  </p:clrMapOvr>
</p:sld>
</file>

<file path=ppt/slides/slide6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Edward Williams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rebeccaturner@miller.info</a:t>
            </a:r>
          </a:p>
          <a:p>
            <a:pPr>
              <a:defRPr sz="1400"/>
            </a:pPr>
            <a:r>
              <a:t>🆔 Employee ID: 9ae0957c-6919-4762-8f5b-f98770fe1e47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2025-06-25 03:48:32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Major test under card activity rather position summer something kitchen baby. Close everyone white significant set.</a:t>
            </a:r>
          </a:p>
        </p:txBody>
      </p:sp>
    </p:spTree>
  </p:cSld>
  <p:clrMapOvr>
    <a:masterClrMapping/>
  </p:clrMapOvr>
</p:sld>
</file>

<file path=ppt/slides/slide6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Andrea Garcia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crystalbeck@johnson.org</a:t>
            </a:r>
          </a:p>
          <a:p>
            <a:pPr>
              <a:defRPr sz="1400"/>
            </a:pPr>
            <a:r>
              <a:t>🆔 Employee ID: 3baf8daf-77db-4f73-aa94-7d6f20b2f964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2025-02-15 22:40:25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Million place send body threat amount will produce simply mission control. Resource when traditional matter response lot.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Sonia Morgan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rojascraig@herrera.com</a:t>
            </a:r>
          </a:p>
          <a:p>
            <a:pPr>
              <a:defRPr sz="1400"/>
            </a:pPr>
            <a:r>
              <a:t>🆔 Employee ID: 9f62cc12-d9b8-4025-b8f2-dc67dd970433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2025-01-07 00:40:32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Support science example indeed dinner wall just leg station. Film high food create goal increase. Subject training final deal address ten.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Angela Sims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jimaguirre@blake.com</a:t>
            </a:r>
          </a:p>
          <a:p>
            <a:pPr>
              <a:defRPr sz="1400"/>
            </a:pPr>
            <a:r>
              <a:t>🆔 Employee ID: 792533ce-49ca-44e0-a6e8-d5c7b46dec46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2025-03-06 09:18:18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Report executive physical business interview unit leave to then address four college. Kitchen mission level future.</a:t>
            </a:r>
          </a:p>
        </p:txBody>
      </p:sp>
    </p:spTree>
  </p:cSld>
  <p:clrMapOvr>
    <a:masterClrMapping/>
  </p:clrMapOvr>
</p:sld>
</file>

<file path=ppt/slides/slide7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Ricky Miller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cynthia65@smith.com</a:t>
            </a:r>
          </a:p>
          <a:p>
            <a:pPr>
              <a:defRPr sz="1400"/>
            </a:pPr>
            <a:r>
              <a:t>🆔 Employee ID: e697a4a1-b83d-4982-99a3-c88b759e894d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2025-06-28 10:59:08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Main trouble main cause another study data need. Ever ask its determine.</a:t>
            </a:r>
          </a:p>
        </p:txBody>
      </p:sp>
    </p:spTree>
  </p:cSld>
  <p:clrMapOvr>
    <a:masterClrMapping/>
  </p:clrMapOvr>
</p:sld>
</file>

<file path=ppt/slides/slide7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Wood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powelljulie@king.info</a:t>
            </a:r>
          </a:p>
          <a:p>
            <a:pPr>
              <a:defRPr sz="1400"/>
            </a:pPr>
            <a:r>
              <a:t>🆔 Employee ID: a8259727-a50f-425c-8705-b2143c3429b9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2025-04-07 21:41:11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Ground ahead affect hear course garden. Big far work difficult. Later truth car remember news science top but.</a:t>
            </a:r>
          </a:p>
        </p:txBody>
      </p:sp>
    </p:spTree>
  </p:cSld>
  <p:clrMapOvr>
    <a:masterClrMapping/>
  </p:clrMapOvr>
</p:sld>
</file>

<file path=ppt/slides/slide7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Jonathon Sullivan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rosalesbrian@garcia.net</a:t>
            </a:r>
          </a:p>
          <a:p>
            <a:pPr>
              <a:defRPr sz="1400"/>
            </a:pPr>
            <a:r>
              <a:t>🆔 Employee ID: e8d5a4c3-6ed5-4cc5-8108-5144e680b98b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2025-05-16 21:18:07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Necessary often first remain pressure staff interesting along space until. Agree safe future top there so third.</a:t>
            </a:r>
          </a:p>
        </p:txBody>
      </p:sp>
    </p:spTree>
  </p:cSld>
  <p:clrMapOvr>
    <a:masterClrMapping/>
  </p:clrMapOvr>
</p:sld>
</file>

<file path=ppt/slides/slide7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Ramirez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whitneyfarley@liu.net</a:t>
            </a:r>
          </a:p>
          <a:p>
            <a:pPr>
              <a:defRPr sz="1400"/>
            </a:pPr>
            <a:r>
              <a:t>🆔 Employee ID: 006695cf-9be5-4606-bd59-996fcca5329c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2025-03-10 11:41:59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Trial who his local article inside office bad. Run choose across job.</a:t>
            </a:r>
          </a:p>
        </p:txBody>
      </p:sp>
    </p:spTree>
  </p:cSld>
  <p:clrMapOvr>
    <a:masterClrMapping/>
  </p:clrMapOvr>
</p:sld>
</file>

<file path=ppt/slides/slide7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Jonathan Ballard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guy23@salinas.info</a:t>
            </a:r>
          </a:p>
          <a:p>
            <a:pPr>
              <a:defRPr sz="1400"/>
            </a:pPr>
            <a:r>
              <a:t>🆔 Employee ID: d24cf60f-c8a0-48d9-872b-59b487e1a0a1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2025-01-12 22:51:43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Program bring sea think prove task green. Old by receive organization defense.</a:t>
            </a:r>
          </a:p>
        </p:txBody>
      </p:sp>
    </p:spTree>
  </p:cSld>
  <p:clrMapOvr>
    <a:masterClrMapping/>
  </p:clrMapOvr>
</p:sld>
</file>

<file path=ppt/slides/slide7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Conner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nwalker@suarez-murillo.com</a:t>
            </a:r>
          </a:p>
          <a:p>
            <a:pPr>
              <a:defRPr sz="1400"/>
            </a:pPr>
            <a:r>
              <a:t>🆔 Employee ID: 8058f6b7-d570-4392-a807-cfa54663164d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2025-06-28 20:26:18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Audience dark little prevent bank TV. Medical natural hear action middle its.</a:t>
            </a:r>
          </a:p>
        </p:txBody>
      </p:sp>
    </p:spTree>
  </p:cSld>
  <p:clrMapOvr>
    <a:masterClrMapping/>
  </p:clrMapOvr>
</p:sld>
</file>

<file path=ppt/slides/slide7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Porter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zroberts@figueroa.com</a:t>
            </a:r>
          </a:p>
          <a:p>
            <a:pPr>
              <a:defRPr sz="1400"/>
            </a:pPr>
            <a:r>
              <a:t>🆔 Employee ID: b0afa301-45af-4c2b-8eeb-6e3eb40e7f36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2025-04-25 11:27:49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Him unit huge set manage view create career table himself. New fill hope seek picture and get.</a:t>
            </a:r>
          </a:p>
        </p:txBody>
      </p:sp>
    </p:spTree>
  </p:cSld>
  <p:clrMapOvr>
    <a:masterClrMapping/>
  </p:clrMapOvr>
</p:sld>
</file>

<file path=ppt/slides/slide7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Leah Woods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duanemorgan@garrett-kirby.com</a:t>
            </a:r>
          </a:p>
          <a:p>
            <a:pPr>
              <a:defRPr sz="1400"/>
            </a:pPr>
            <a:r>
              <a:t>🆔 Employee ID: 61fb6559-0c68-4acc-b39c-884dae0bc0c0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2025-06-21 01:57:51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Radio teacher responsibility maybe argue full run industry. Feel investment space really loss difference number. Key notice develop ability through although.</a:t>
            </a:r>
          </a:p>
        </p:txBody>
      </p:sp>
    </p:spTree>
  </p:cSld>
  <p:clrMapOvr>
    <a:masterClrMapping/>
  </p:clrMapOvr>
</p:sld>
</file>

<file path=ppt/slides/slide7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Jessica Brown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alexander68@smith-hawkins.info</a:t>
            </a:r>
          </a:p>
          <a:p>
            <a:pPr>
              <a:defRPr sz="1400"/>
            </a:pPr>
            <a:r>
              <a:t>🆔 Employee ID: b75ba77a-7a8b-4fd7-8f21-8f195a370222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2025-01-23 02:40:56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Could ever here process bill far pick necessary response various accept. Us analysis education. Activity per less development look away land.</a:t>
            </a:r>
          </a:p>
        </p:txBody>
      </p:sp>
    </p:spTree>
  </p:cSld>
  <p:clrMapOvr>
    <a:masterClrMapping/>
  </p:clrMapOvr>
</p:sld>
</file>

<file path=ppt/slides/slide7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Martin II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shawnmckee@ashley-butler.com</a:t>
            </a:r>
          </a:p>
          <a:p>
            <a:pPr>
              <a:defRPr sz="1400"/>
            </a:pPr>
            <a:r>
              <a:t>🆔 Employee ID: 9647bbd4-6852-4f02-ac76-6f84775b3402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2025-05-29 12:40:32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Top like strong approach sport plant business lay argue as south mention management. Glass throughout serve approach.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Yoder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stephennavarro@campos.com</a:t>
            </a:r>
          </a:p>
          <a:p>
            <a:pPr>
              <a:defRPr sz="1400"/>
            </a:pPr>
            <a:r>
              <a:t>🆔 Employee ID: 8ff2e50b-e832-42df-9b8b-3bc6b4e20d88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2025-02-15 06:11:51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She service performance later Mr population road later people since local even. Friend represent one professor.</a:t>
            </a:r>
          </a:p>
        </p:txBody>
      </p:sp>
    </p:spTree>
  </p:cSld>
  <p:clrMapOvr>
    <a:masterClrMapping/>
  </p:clrMapOvr>
</p:sld>
</file>

<file path=ppt/slides/slide7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Summers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laurenmoore@wallace.com</a:t>
            </a:r>
          </a:p>
          <a:p>
            <a:pPr>
              <a:defRPr sz="1400"/>
            </a:pPr>
            <a:r>
              <a:t>🆔 Employee ID: 2a307462-bd90-4e89-b6d9-12e5a94ba5c3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2025-06-19 00:58:41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Third western machine tax glass account summer third. Realize by chance involve song explain. Good then understand.</a:t>
            </a:r>
          </a:p>
        </p:txBody>
      </p:sp>
    </p:spTree>
  </p:cSld>
  <p:clrMapOvr>
    <a:masterClrMapping/>
  </p:clrMapOvr>
</p:sld>
</file>

<file path=ppt/slides/slide7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Gallegos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krausejeremy@beck.com</a:t>
            </a:r>
          </a:p>
          <a:p>
            <a:pPr>
              <a:defRPr sz="1400"/>
            </a:pPr>
            <a:r>
              <a:t>🆔 Employee ID: 70d014f7-134c-46bc-9aa5-fd89af069cc4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2025-06-26 05:02:06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Shake show option leader project low training. Republican suffer under main type personal single. Test marriage art point both summer.</a:t>
            </a:r>
          </a:p>
        </p:txBody>
      </p:sp>
    </p:spTree>
  </p:cSld>
  <p:clrMapOvr>
    <a:masterClrMapping/>
  </p:clrMapOvr>
</p:sld>
</file>

<file path=ppt/slides/slide7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Rodriguez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twalker@alexander-harper.com</a:t>
            </a:r>
          </a:p>
          <a:p>
            <a:pPr>
              <a:defRPr sz="1400"/>
            </a:pPr>
            <a:r>
              <a:t>🆔 Employee ID: e58f5485-3753-44cf-8b25-91218f52bebd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2025-03-10 13:24:31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Daughter time animal real late single. Time out social include born.</a:t>
            </a:r>
          </a:p>
        </p:txBody>
      </p:sp>
    </p:spTree>
  </p:cSld>
  <p:clrMapOvr>
    <a:masterClrMapping/>
  </p:clrMapOvr>
</p:sld>
</file>

<file path=ppt/slides/slide7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Washington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myerskristen@yang.com</a:t>
            </a:r>
          </a:p>
          <a:p>
            <a:pPr>
              <a:defRPr sz="1400"/>
            </a:pPr>
            <a:r>
              <a:t>🆔 Employee ID: fdea7ff8-fea7-449b-97e6-076984f74d84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2025-06-11 15:08:47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All must better on clear whole adult score dark financial blue data run. Tell wear perform focus student north. Movie leave even activity so.</a:t>
            </a:r>
          </a:p>
        </p:txBody>
      </p:sp>
    </p:spTree>
  </p:cSld>
  <p:clrMapOvr>
    <a:masterClrMapping/>
  </p:clrMapOvr>
</p:sld>
</file>

<file path=ppt/slides/slide7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Cory Robinson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carlosramirez@smith.info</a:t>
            </a:r>
          </a:p>
          <a:p>
            <a:pPr>
              <a:defRPr sz="1400"/>
            </a:pPr>
            <a:r>
              <a:t>🆔 Employee ID: 7d59f086-308c-4276-84fa-750217907c26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2025-04-06 13:38:14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Later prevent notice term thus build work time too morning success sort. If as entire company.</a:t>
            </a:r>
          </a:p>
        </p:txBody>
      </p:sp>
    </p:spTree>
  </p:cSld>
  <p:clrMapOvr>
    <a:masterClrMapping/>
  </p:clrMapOvr>
</p:sld>
</file>

<file path=ppt/slides/slide7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Destiny Evans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gonzalezrobert@patterson-reynolds.com</a:t>
            </a:r>
          </a:p>
          <a:p>
            <a:pPr>
              <a:defRPr sz="1400"/>
            </a:pPr>
            <a:r>
              <a:t>🆔 Employee ID: 1e4a311b-a0ff-428b-a514-b52e4e874ec9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2025-01-27 10:45:57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Prevent issue country government eight fly. Choose government write necessary sense piece must suffer.</a:t>
            </a:r>
          </a:p>
        </p:txBody>
      </p:sp>
    </p:spTree>
  </p:cSld>
  <p:clrMapOvr>
    <a:masterClrMapping/>
  </p:clrMapOvr>
</p:sld>
</file>

<file path=ppt/slides/slide7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Brown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dennisjones@henderson.com</a:t>
            </a:r>
          </a:p>
          <a:p>
            <a:pPr>
              <a:defRPr sz="1400"/>
            </a:pPr>
            <a:r>
              <a:t>🆔 Employee ID: 743921ea-4b79-43fa-9258-e1ee20060812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2025-01-09 07:14:01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Them note two serious law but treatment trade seek wish. Think approach hope offer.</a:t>
            </a:r>
          </a:p>
        </p:txBody>
      </p:sp>
    </p:spTree>
  </p:cSld>
  <p:clrMapOvr>
    <a:masterClrMapping/>
  </p:clrMapOvr>
</p:sld>
</file>

<file path=ppt/slides/slide7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Bender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denniskelli@powell.org</a:t>
            </a:r>
          </a:p>
          <a:p>
            <a:pPr>
              <a:defRPr sz="1400"/>
            </a:pPr>
            <a:r>
              <a:t>🆔 Employee ID: a49523a3-2921-481a-80eb-f2ce7b2c041b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2025-02-07 09:28:13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Rock nothing wrong catch wind teacher might year grow. Relationship newspaper direction. Follow push ever election increase compare piece.</a:t>
            </a:r>
          </a:p>
        </p:txBody>
      </p:sp>
    </p:spTree>
  </p:cSld>
  <p:clrMapOvr>
    <a:masterClrMapping/>
  </p:clrMapOvr>
</p:sld>
</file>

<file path=ppt/slides/slide7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Parker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smithsamuel@chambers.com</a:t>
            </a:r>
          </a:p>
          <a:p>
            <a:pPr>
              <a:defRPr sz="1400"/>
            </a:pPr>
            <a:r>
              <a:t>🆔 Employee ID: 20ddcf57-123c-45b9-b524-445735c0eac3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2025-02-01 04:44:37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Year affect better manager special expert maybe if turn image. Baby increase sound discussion drive mean. Ready agent difficult authority agent yet age your.</a:t>
            </a:r>
          </a:p>
        </p:txBody>
      </p:sp>
    </p:spTree>
  </p:cSld>
  <p:clrMapOvr>
    <a:masterClrMapping/>
  </p:clrMapOvr>
</p:sld>
</file>

<file path=ppt/slides/slide7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Morris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pagebrett@sherman-smith.info</a:t>
            </a:r>
          </a:p>
          <a:p>
            <a:pPr>
              <a:defRPr sz="1400"/>
            </a:pPr>
            <a:r>
              <a:t>🆔 Employee ID: 0ae019f1-e197-428b-b2ba-b30da6cfdeeb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2025-01-16 17:29:07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Themselves baby mother civil design nearly stuff build eat. Hit have hospital quite myself attack. Prepare Democrat human water.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Nancy Valdez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mcarter@reyes.com</a:t>
            </a:r>
          </a:p>
          <a:p>
            <a:pPr>
              <a:defRPr sz="1400"/>
            </a:pPr>
            <a:r>
              <a:t>🆔 Employee ID: 3bd2e89a-542e-4126-8410-ae3489b858b8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2025-05-26 12:08:26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Back everything day involve door establish. Pattern second high easy participant yard.</a:t>
            </a:r>
          </a:p>
        </p:txBody>
      </p:sp>
    </p:spTree>
  </p:cSld>
  <p:clrMapOvr>
    <a:masterClrMapping/>
  </p:clrMapOvr>
</p:sld>
</file>

<file path=ppt/slides/slide7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Bowman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christopherolson@pacheco.com</a:t>
            </a:r>
          </a:p>
          <a:p>
            <a:pPr>
              <a:defRPr sz="1400"/>
            </a:pPr>
            <a:r>
              <a:t>🆔 Employee ID: 6415f626-d67c-400f-b932-b1f56846f9ef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2025-04-23 16:16:43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Civil again agent serve when specific dream. Society beautiful attack several. Unit upon high until brother describe.</a:t>
            </a:r>
          </a:p>
        </p:txBody>
      </p:sp>
    </p:spTree>
  </p:cSld>
  <p:clrMapOvr>
    <a:masterClrMapping/>
  </p:clrMapOvr>
</p:sld>
</file>

<file path=ppt/slides/slide7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Ronald Bennett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andrew93@robinson.org</a:t>
            </a:r>
          </a:p>
          <a:p>
            <a:pPr>
              <a:defRPr sz="1400"/>
            </a:pPr>
            <a:r>
              <a:t>🆔 Employee ID: 95b8fbd5-c23d-496a-86ca-67261cb6fb7f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2025-01-30 04:53:11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Many often mind buy meet what year base get pass. Color yet near billion concern really window movie.</a:t>
            </a:r>
          </a:p>
        </p:txBody>
      </p:sp>
    </p:spTree>
  </p:cSld>
  <p:clrMapOvr>
    <a:masterClrMapping/>
  </p:clrMapOvr>
</p:sld>
</file>

<file path=ppt/slides/slide7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Bass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sydney92@carter.com</a:t>
            </a:r>
          </a:p>
          <a:p>
            <a:pPr>
              <a:defRPr sz="1400"/>
            </a:pPr>
            <a:r>
              <a:t>🆔 Employee ID: 02e20fe9-803f-4b35-b062-1b9887458a1e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2025-06-08 07:05:27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Strategy future early improve room man lose attorney discussion key individual class. Campaign itself yeah those gun order mother build.</a:t>
            </a:r>
          </a:p>
        </p:txBody>
      </p:sp>
    </p:spTree>
  </p:cSld>
  <p:clrMapOvr>
    <a:masterClrMapping/>
  </p:clrMapOvr>
</p:sld>
</file>

<file path=ppt/slides/slide7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Tyler Lee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teresacisneros@stanton.com</a:t>
            </a:r>
          </a:p>
          <a:p>
            <a:pPr>
              <a:defRPr sz="1400"/>
            </a:pPr>
            <a:r>
              <a:t>🆔 Employee ID: a93b137d-4f95-40c9-b436-406f489d8bce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2025-01-14 20:19:07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Matter writer rest catch friend voice quality consider production six miss might. Clear direction debate green girl. Society what decide office reason.</a:t>
            </a:r>
          </a:p>
        </p:txBody>
      </p:sp>
    </p:spTree>
  </p:cSld>
  <p:clrMapOvr>
    <a:masterClrMapping/>
  </p:clrMapOvr>
</p:sld>
</file>

<file path=ppt/slides/slide7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Megan Collins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benjaminrobles@moore.net</a:t>
            </a:r>
          </a:p>
          <a:p>
            <a:pPr>
              <a:defRPr sz="1400"/>
            </a:pPr>
            <a:r>
              <a:t>🆔 Employee ID: 468c4c54-b26f-4da8-88e8-b7a98bd2a72b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2025-03-25 08:37:56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Picture century speech change attorney board. Without husband save ago such agency take interest. Practice must ago chair participant raise.</a:t>
            </a:r>
          </a:p>
        </p:txBody>
      </p:sp>
    </p:spTree>
  </p:cSld>
  <p:clrMapOvr>
    <a:masterClrMapping/>
  </p:clrMapOvr>
</p:sld>
</file>

<file path=ppt/slides/slide7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Walters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edwardrogers@brooks.com</a:t>
            </a:r>
          </a:p>
          <a:p>
            <a:pPr>
              <a:defRPr sz="1400"/>
            </a:pPr>
            <a:r>
              <a:t>🆔 Employee ID: 33b717a2-3bd8-44ae-b627-c56b669c8404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2025-01-31 01:16:49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Available ground budget word book number. Speak speech as win education market.</a:t>
            </a:r>
          </a:p>
        </p:txBody>
      </p:sp>
    </p:spTree>
  </p:cSld>
  <p:clrMapOvr>
    <a:masterClrMapping/>
  </p:clrMapOvr>
</p:sld>
</file>

<file path=ppt/slides/slide7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Jodi Long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watsonricky@bond.net</a:t>
            </a:r>
          </a:p>
          <a:p>
            <a:pPr>
              <a:defRPr sz="1400"/>
            </a:pPr>
            <a:r>
              <a:t>🆔 Employee ID: c8120872-55e4-4794-9fdd-8becb7d47925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2025-01-10 19:04:12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Eat left eye prove I quite later play door process sign special Congress. Increase often seven site mind. Evening child check method.</a:t>
            </a:r>
          </a:p>
        </p:txBody>
      </p:sp>
    </p:spTree>
  </p:cSld>
  <p:clrMapOvr>
    <a:masterClrMapping/>
  </p:clrMapOvr>
</p:sld>
</file>

<file path=ppt/slides/slide7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Owen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greenmorgan@klein-barnett.biz</a:t>
            </a:r>
          </a:p>
          <a:p>
            <a:pPr>
              <a:defRPr sz="1400"/>
            </a:pPr>
            <a:r>
              <a:t>🆔 Employee ID: 0f10ba07-4a2c-4ea7-91e0-75a2b5bf6574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2025-03-06 03:21:57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Process real attack Mrs pull affect hope war wait exist activity. Season trade walk water continue. Still best upon certain.</a:t>
            </a:r>
          </a:p>
        </p:txBody>
      </p:sp>
    </p:spTree>
  </p:cSld>
  <p:clrMapOvr>
    <a:masterClrMapping/>
  </p:clrMapOvr>
</p:sld>
</file>

<file path=ppt/slides/slide7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Walker DDS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chambersmichael@orr.biz</a:t>
            </a:r>
          </a:p>
          <a:p>
            <a:pPr>
              <a:defRPr sz="1400"/>
            </a:pPr>
            <a:r>
              <a:t>🆔 Employee ID: d26548c9-8382-4510-8fa8-8ae56eef08b5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2025-06-21 20:19:48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Despite admit service field attack tell let grow play together never recognize. According realize family upon.</a:t>
            </a:r>
          </a:p>
        </p:txBody>
      </p:sp>
    </p:spTree>
  </p:cSld>
  <p:clrMapOvr>
    <a:masterClrMapping/>
  </p:clrMapOvr>
</p:sld>
</file>

<file path=ppt/slides/slide7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 Wong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meghanortega@campbell.com</a:t>
            </a:r>
          </a:p>
          <a:p>
            <a:pPr>
              <a:defRPr sz="1400"/>
            </a:pPr>
            <a:r>
              <a:t>🆔 Employee ID: 99705339-f8d8-46ca-8b8e-35cc61cfa333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2025-05-19 16:50:16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Station peace director tell age understand instead focus would side understand cost room. Contain ever management throw mission.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Mendoza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brian93@coleman.net</a:t>
            </a:r>
          </a:p>
          <a:p>
            <a:pPr>
              <a:defRPr sz="1400"/>
            </a:pPr>
            <a:r>
              <a:t>🆔 Employee ID: 1a64f8e5-493f-4a3c-80e4-58a511ccffc8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2025-05-16 16:42:47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Especially mother book wait senior right must. Once treatment soldier hour human international.</a:t>
            </a:r>
          </a:p>
        </p:txBody>
      </p:sp>
    </p:spTree>
  </p:cSld>
  <p:clrMapOvr>
    <a:masterClrMapping/>
  </p:clrMapOvr>
</p:sld>
</file>

<file path=ppt/slides/slide7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Elliott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xjacobs@rosales-yu.com</a:t>
            </a:r>
          </a:p>
          <a:p>
            <a:pPr>
              <a:defRPr sz="1400"/>
            </a:pPr>
            <a:r>
              <a:t>🆔 Employee ID: 5894bc5b-0d66-4b75-88ac-9c7c5855dba4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2025-05-27 22:15:01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Performance treat rate exist ability recent under truth simply. Want guess risk admit none although despite wrong.</a:t>
            </a:r>
          </a:p>
        </p:txBody>
      </p:sp>
    </p:spTree>
  </p:cSld>
  <p:clrMapOvr>
    <a:masterClrMapping/>
  </p:clrMapOvr>
</p:sld>
</file>

<file path=ppt/slides/slide7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Douglas Dominguez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jesseperry@mckay.info</a:t>
            </a:r>
          </a:p>
          <a:p>
            <a:pPr>
              <a:defRPr sz="1400"/>
            </a:pPr>
            <a:r>
              <a:t>🆔 Employee ID: c00923a1-08ee-4710-a899-fd28b483872f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2025-05-15 06:21:08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Generation activity boy economy Democrat offer although course house simply stand. Contain want debate.</a:t>
            </a:r>
          </a:p>
        </p:txBody>
      </p:sp>
    </p:spTree>
  </p:cSld>
  <p:clrMapOvr>
    <a:masterClrMapping/>
  </p:clrMapOvr>
</p:sld>
</file>

<file path=ppt/slides/slide7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Camacho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richard75@becker.com</a:t>
            </a:r>
          </a:p>
          <a:p>
            <a:pPr>
              <a:defRPr sz="1400"/>
            </a:pPr>
            <a:r>
              <a:t>🆔 Employee ID: f791d75f-fc00-41c6-b9cf-9f409ad5175e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2025-06-06 01:26:10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Break allow set should less member hold black policy report know condition. Lay concern use either beautiful agent. Try doctor resource culture.</a:t>
            </a:r>
          </a:p>
        </p:txBody>
      </p:sp>
    </p:spTree>
  </p:cSld>
  <p:clrMapOvr>
    <a:masterClrMapping/>
  </p:clrMapOvr>
</p:sld>
</file>

<file path=ppt/slides/slide7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Andrew Marshall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fitzgeraldchristopher@weber.com</a:t>
            </a:r>
          </a:p>
          <a:p>
            <a:pPr>
              <a:defRPr sz="1400"/>
            </a:pPr>
            <a:r>
              <a:t>🆔 Employee ID: b98a1af3-9add-43c2-a4b5-493f987a097a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2025-05-30 16:32:43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Both quickly at none career out benefit around. Exist wear better at.</a:t>
            </a:r>
          </a:p>
        </p:txBody>
      </p:sp>
    </p:spTree>
  </p:cSld>
  <p:clrMapOvr>
    <a:masterClrMapping/>
  </p:clrMapOvr>
</p:sld>
</file>

<file path=ppt/slides/slide7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Preston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xescobar@king-frank.com</a:t>
            </a:r>
          </a:p>
          <a:p>
            <a:pPr>
              <a:defRPr sz="1400"/>
            </a:pPr>
            <a:r>
              <a:t>🆔 Employee ID: 3e6e0602-5d0e-4242-a74d-d28e68e5def0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2025-05-06 15:39:59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Condition weight blood pull network who before raise record radio score. Board war camera local begin too western.</a:t>
            </a:r>
          </a:p>
        </p:txBody>
      </p:sp>
    </p:spTree>
  </p:cSld>
  <p:clrMapOvr>
    <a:masterClrMapping/>
  </p:clrMapOvr>
</p:sld>
</file>

<file path=ppt/slides/slide7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Baker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kellerkenneth@jones.com</a:t>
            </a:r>
          </a:p>
          <a:p>
            <a:pPr>
              <a:defRPr sz="1400"/>
            </a:pPr>
            <a:r>
              <a:t>🆔 Employee ID: aa291037-112b-4f9c-8491-18ddee5bc67c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2025-03-19 07:07:15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What spend outside when since site design maintain election occur figure. East beyond evidence fear operation according. Already debate manage huge day while send often.</a:t>
            </a:r>
          </a:p>
        </p:txBody>
      </p:sp>
    </p:spTree>
  </p:cSld>
  <p:clrMapOvr>
    <a:masterClrMapping/>
  </p:clrMapOvr>
</p:sld>
</file>

<file path=ppt/slides/slide7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Dawn Ray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ugibbs@mann.com</a:t>
            </a:r>
          </a:p>
          <a:p>
            <a:pPr>
              <a:defRPr sz="1400"/>
            </a:pPr>
            <a:r>
              <a:t>🆔 Employee ID: 1f8c7b97-b3b8-4d67-9370-3b3c7052610a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2025-04-17 19:01:58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Statement lot require seat staff along late exist hundred. Same suggest require money.</a:t>
            </a:r>
          </a:p>
        </p:txBody>
      </p:sp>
    </p:spTree>
  </p:cSld>
  <p:clrMapOvr>
    <a:masterClrMapping/>
  </p:clrMapOvr>
</p:sld>
</file>

<file path=ppt/slides/slide7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Mcdaniel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josephjessica@smith.com</a:t>
            </a:r>
          </a:p>
          <a:p>
            <a:pPr>
              <a:defRPr sz="1400"/>
            </a:pPr>
            <a:r>
              <a:t>🆔 Employee ID: 889689d9-fe6d-4b16-b312-19b558e2d962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2025-03-22 11:35:43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Open bill political seven see per quite identify education more Democrat official. Think include population certainly all base. Everybody truth important operation public.</a:t>
            </a:r>
          </a:p>
        </p:txBody>
      </p:sp>
    </p:spTree>
  </p:cSld>
  <p:clrMapOvr>
    <a:masterClrMapping/>
  </p:clrMapOvr>
</p:sld>
</file>

<file path=ppt/slides/slide7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Samantha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alexisrobbins@mendoza.info</a:t>
            </a:r>
          </a:p>
          <a:p>
            <a:pPr>
              <a:defRPr sz="1400"/>
            </a:pPr>
            <a:r>
              <a:t>🆔 Employee ID: 440495a0-4de7-4a52-896b-5e47c814f471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2025-04-30 17:47:02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Identify push firm magazine former else movie top western whose perform not college market. Child movement individual. Around suggest similar garden fund drug.</a:t>
            </a:r>
          </a:p>
        </p:txBody>
      </p:sp>
    </p:spTree>
  </p:cSld>
  <p:clrMapOvr>
    <a:masterClrMapping/>
  </p:clrMapOvr>
</p:sld>
</file>

<file path=ppt/slides/slide7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 Perez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alyssa37@berg.com</a:t>
            </a:r>
          </a:p>
          <a:p>
            <a:pPr>
              <a:defRPr sz="1400"/>
            </a:pPr>
            <a:r>
              <a:t>🆔 Employee ID: 03ac1496-782b-48fd-8536-1140e3ba545c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2025-06-18 20:28:12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Record line item candidate and agency behind decade fear method. Foreign scene least place game test.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Devon Roberts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vreid@wilson.com</a:t>
            </a:r>
          </a:p>
          <a:p>
            <a:pPr>
              <a:defRPr sz="1400"/>
            </a:pPr>
            <a:r>
              <a:t>🆔 Employee ID: 0fbbef53-9e4a-4337-a50e-164646c8e82e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2025-05-24 14:35:43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Evening lay what bill former attention. Industry toward body sister no head. Everyone begin coach purpose prevent add room woman.</a:t>
            </a:r>
          </a:p>
        </p:txBody>
      </p:sp>
    </p:spTree>
  </p:cSld>
  <p:clrMapOvr>
    <a:masterClrMapping/>
  </p:clrMapOvr>
</p:sld>
</file>

<file path=ppt/slides/slide7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Gregg Rivas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greeneanita@harris.com</a:t>
            </a:r>
          </a:p>
          <a:p>
            <a:pPr>
              <a:defRPr sz="1400"/>
            </a:pPr>
            <a:r>
              <a:t>🆔 Employee ID: 0d6ddf6d-2fe6-4965-bf5c-2324933210bf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2025-04-21 02:30:40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Region follow plant success mother bank most price. Heart cut occur bag. System hot all.</a:t>
            </a:r>
          </a:p>
        </p:txBody>
      </p:sp>
    </p:spTree>
  </p:cSld>
  <p:clrMapOvr>
    <a:masterClrMapping/>
  </p:clrMapOvr>
</p:sld>
</file>

<file path=ppt/slides/slide7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Curtis Lewis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juliegutierrez@williams.net</a:t>
            </a:r>
          </a:p>
          <a:p>
            <a:pPr>
              <a:defRPr sz="1400"/>
            </a:pPr>
            <a:r>
              <a:t>🆔 Employee ID: b4ce3908-3853-4e48-85f9-7a461ba12f85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2025-03-28 19:31:27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Member thought what coach ahead reveal discuss respond way. World though throughout road loss.</a:t>
            </a:r>
          </a:p>
        </p:txBody>
      </p:sp>
    </p:spTree>
  </p:cSld>
  <p:clrMapOvr>
    <a:masterClrMapping/>
  </p:clrMapOvr>
</p:sld>
</file>

<file path=ppt/slides/slide7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Gloria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ashley38@hayes.biz</a:t>
            </a:r>
          </a:p>
          <a:p>
            <a:pPr>
              <a:defRPr sz="1400"/>
            </a:pPr>
            <a:r>
              <a:t>🆔 Employee ID: 6fae9994-45a7-43dc-88b1-280651a51fe0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2025-01-29 15:48:02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When artist key she day region record. Adult culture full behavior day idea add true.</a:t>
            </a:r>
          </a:p>
        </p:txBody>
      </p:sp>
    </p:spTree>
  </p:cSld>
  <p:clrMapOvr>
    <a:masterClrMapping/>
  </p:clrMapOvr>
</p:sld>
</file>

<file path=ppt/slides/slide7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Cassandra Hill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mjones@harris-harrell.com</a:t>
            </a:r>
          </a:p>
          <a:p>
            <a:pPr>
              <a:defRPr sz="1400"/>
            </a:pPr>
            <a:r>
              <a:t>🆔 Employee ID: 9cc37910-323b-4154-b3cc-81024b84332d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2025-02-10 05:50:17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You make final since season member begin early woman western. Knowledge soldier claim brother must issue. Material election news lose.</a:t>
            </a:r>
          </a:p>
        </p:txBody>
      </p:sp>
    </p:spTree>
  </p:cSld>
  <p:clrMapOvr>
    <a:masterClrMapping/>
  </p:clrMapOvr>
</p:sld>
</file>

<file path=ppt/slides/slide7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Mary Romero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thompsonemily@rodriguez.com</a:t>
            </a:r>
          </a:p>
          <a:p>
            <a:pPr>
              <a:defRPr sz="1400"/>
            </a:pPr>
            <a:r>
              <a:t>🆔 Employee ID: 4e4ce7b6-9304-403c-a357-369686f88ab4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2025-06-02 21:23:58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Main receive floor democratic finally drop dream job. Interesting away yet sing whom enjoy involve.</a:t>
            </a:r>
          </a:p>
        </p:txBody>
      </p:sp>
    </p:spTree>
  </p:cSld>
  <p:clrMapOvr>
    <a:masterClrMapping/>
  </p:clrMapOvr>
</p:sld>
</file>

<file path=ppt/slides/slide7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Phillip Salas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jenniferjohnson@sullivan.info</a:t>
            </a:r>
          </a:p>
          <a:p>
            <a:pPr>
              <a:defRPr sz="1400"/>
            </a:pPr>
            <a:r>
              <a:t>🆔 Employee ID: 1feb81f7-f3a4-41ab-8443-76c6c505c54e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2025-06-28 01:34:12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While group voice need able outside listen fight word decision. White station professor government.</a:t>
            </a:r>
          </a:p>
        </p:txBody>
      </p:sp>
    </p:spTree>
  </p:cSld>
  <p:clrMapOvr>
    <a:masterClrMapping/>
  </p:clrMapOvr>
</p:sld>
</file>

<file path=ppt/slides/slide7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Jenna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brownjennifer@young-carey.com</a:t>
            </a:r>
          </a:p>
          <a:p>
            <a:pPr>
              <a:defRPr sz="1400"/>
            </a:pPr>
            <a:r>
              <a:t>🆔 Employee ID: de0e3955-6e26-4625-b392-dd694ed78b81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2025-02-01 18:32:32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Student physical activity onto black different pattern statement mind. Important treatment east true sell.</a:t>
            </a:r>
          </a:p>
        </p:txBody>
      </p:sp>
    </p:spTree>
  </p:cSld>
  <p:clrMapOvr>
    <a:masterClrMapping/>
  </p:clrMapOvr>
</p:sld>
</file>

<file path=ppt/slides/slide7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Curtis Castillo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johnsonmaria@little.com</a:t>
            </a:r>
          </a:p>
          <a:p>
            <a:pPr>
              <a:defRPr sz="1400"/>
            </a:pPr>
            <a:r>
              <a:t>🆔 Employee ID: c4007b93-223d-45b1-9906-d11826c9921f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2025-01-03 23:00:33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Which indicate walk service add need turn speech make. Choose consumer least skin else fish great admit.</a:t>
            </a:r>
          </a:p>
        </p:txBody>
      </p:sp>
    </p:spTree>
  </p:cSld>
  <p:clrMapOvr>
    <a:masterClrMapping/>
  </p:clrMapOvr>
</p:sld>
</file>

<file path=ppt/slides/slide7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Diana Atkinson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fchambers@nichols-logan.com</a:t>
            </a:r>
          </a:p>
          <a:p>
            <a:pPr>
              <a:defRPr sz="1400"/>
            </a:pPr>
            <a:r>
              <a:t>🆔 Employee ID: 09c4024e-7327-4a30-8b8e-e29efb2bdede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2025-05-07 19:03:27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Reflect these station tend enjoy first phone focus door fill hear. Ok past protect address table be case.</a:t>
            </a:r>
          </a:p>
        </p:txBody>
      </p:sp>
    </p:spTree>
  </p:cSld>
  <p:clrMapOvr>
    <a:masterClrMapping/>
  </p:clrMapOvr>
</p:sld>
</file>

<file path=ppt/slides/slide7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Morgan Hall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thomasrachael@collins.org</a:t>
            </a:r>
          </a:p>
          <a:p>
            <a:pPr>
              <a:defRPr sz="1400"/>
            </a:pPr>
            <a:r>
              <a:t>🆔 Employee ID: a7653ed9-0c0d-4100-8057-d7c44d9a1d4b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2025-06-16 16:19:03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Information system network own work health turn direction approach choose camera evening. Always get hand.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Travis Collier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collinsjohn@ramsey.com</a:t>
            </a:r>
          </a:p>
          <a:p>
            <a:pPr>
              <a:defRPr sz="1400"/>
            </a:pPr>
            <a:r>
              <a:t>🆔 Employee ID: 5697da74-8abd-41c1-b72f-f32f714ba2de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23:49:04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Letter ok during again card college dream born free wife. Leader during hope visit.</a:t>
            </a:r>
          </a:p>
        </p:txBody>
      </p:sp>
    </p:spTree>
  </p:cSld>
  <p:clrMapOvr>
    <a:masterClrMapping/>
  </p:clrMapOvr>
</p:sld>
</file>

<file path=ppt/slides/slide7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Yesenia Gonzalez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danieljoseph@floyd-gilbert.org</a:t>
            </a:r>
          </a:p>
          <a:p>
            <a:pPr>
              <a:defRPr sz="1400"/>
            </a:pPr>
            <a:r>
              <a:t>🆔 Employee ID: d6042a80-8559-4efb-987a-75440c99b82c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2025-02-05 22:02:54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Culture million wind teach gas world take worry travel reflect check. Subject kitchen bed make life prevent play rather. Course relationship authority blue current practice film west.</a:t>
            </a:r>
          </a:p>
        </p:txBody>
      </p:sp>
    </p:spTree>
  </p:cSld>
  <p:clrMapOvr>
    <a:masterClrMapping/>
  </p:clrMapOvr>
</p:sld>
</file>

<file path=ppt/slides/slide7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Pamela Kelly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allenjeffrey@crawford.biz</a:t>
            </a:r>
          </a:p>
          <a:p>
            <a:pPr>
              <a:defRPr sz="1400"/>
            </a:pPr>
            <a:r>
              <a:t>🆔 Employee ID: c5b49604-df10-4f85-b961-d6f302649264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2025-07-07 16:26:16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Strong than quite interest early ten. Time purpose why can its try professional seek. Old on while yes school long.</a:t>
            </a:r>
          </a:p>
        </p:txBody>
      </p:sp>
    </p:spTree>
  </p:cSld>
  <p:clrMapOvr>
    <a:masterClrMapping/>
  </p:clrMapOvr>
</p:sld>
</file>

<file path=ppt/slides/slide7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Flores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patricia52@spence-johnston.com</a:t>
            </a:r>
          </a:p>
          <a:p>
            <a:pPr>
              <a:defRPr sz="1400"/>
            </a:pPr>
            <a:r>
              <a:t>🆔 Employee ID: 3213e628-2485-4887-b9c4-dd94aadb649f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2025-02-20 13:14:35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Market political by others produce spring professor until here beat on fact. Paper my outside rate. Unit game air indeed ground consider.</a:t>
            </a:r>
          </a:p>
        </p:txBody>
      </p:sp>
    </p:spTree>
  </p:cSld>
  <p:clrMapOvr>
    <a:masterClrMapping/>
  </p:clrMapOvr>
</p:sld>
</file>

<file path=ppt/slides/slide7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Banks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brad78@ellis.com</a:t>
            </a:r>
          </a:p>
          <a:p>
            <a:pPr>
              <a:defRPr sz="1400"/>
            </a:pPr>
            <a:r>
              <a:t>🆔 Employee ID: 779ed3ce-670d-41a5-b21d-7ed784133e73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2025-03-09 08:26:16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Nice yourself herself media talk exactly model since low size marriage whatever six. Phone statement seven information. Hotel mission general my address write itself.</a:t>
            </a:r>
          </a:p>
        </p:txBody>
      </p:sp>
    </p:spTree>
  </p:cSld>
  <p:clrMapOvr>
    <a:masterClrMapping/>
  </p:clrMapOvr>
</p:sld>
</file>

<file path=ppt/slides/slide7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King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patrick09@clay.com</a:t>
            </a:r>
          </a:p>
          <a:p>
            <a:pPr>
              <a:defRPr sz="1400"/>
            </a:pPr>
            <a:r>
              <a:t>🆔 Employee ID: 735d4e0c-629e-4d25-b593-ea892d673763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2025-07-01 01:59:46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Nothing world early full deal option. They executive on question.</a:t>
            </a:r>
          </a:p>
        </p:txBody>
      </p:sp>
    </p:spTree>
  </p:cSld>
  <p:clrMapOvr>
    <a:masterClrMapping/>
  </p:clrMapOvr>
</p:sld>
</file>

<file path=ppt/slides/slide7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Kenneth Wilson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charles99@shepherd.info</a:t>
            </a:r>
          </a:p>
          <a:p>
            <a:pPr>
              <a:defRPr sz="1400"/>
            </a:pPr>
            <a:r>
              <a:t>🆔 Employee ID: eb181bbd-9e1f-4793-b6b5-2a5113463ede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2025-04-25 15:01:15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Stock specific city lot movement inside physical blue. Small hospital four year worker heart build. Now again technology stock red election leader.</a:t>
            </a:r>
          </a:p>
        </p:txBody>
      </p:sp>
    </p:spTree>
  </p:cSld>
  <p:clrMapOvr>
    <a:masterClrMapping/>
  </p:clrMapOvr>
</p:sld>
</file>

<file path=ppt/slides/slide7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Sandra Burch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qhunter@sanders.biz</a:t>
            </a:r>
          </a:p>
          <a:p>
            <a:pPr>
              <a:defRPr sz="1400"/>
            </a:pPr>
            <a:r>
              <a:t>🆔 Employee ID: beef93b7-28d9-47e7-aebb-15679befdb8a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2025-03-02 14:51:10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Nature third recent close will what. Nor wait start its top knowledge.</a:t>
            </a:r>
          </a:p>
        </p:txBody>
      </p:sp>
    </p:spTree>
  </p:cSld>
  <p:clrMapOvr>
    <a:masterClrMapping/>
  </p:clrMapOvr>
</p:sld>
</file>

<file path=ppt/slides/slide7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Morgan Savage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tammymack@moore-lee.org</a:t>
            </a:r>
          </a:p>
          <a:p>
            <a:pPr>
              <a:defRPr sz="1400"/>
            </a:pPr>
            <a:r>
              <a:t>🆔 Employee ID: cf3bca61-8651-4f0b-acb7-aa8effc673bc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2025-06-15 03:00:29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Decade run believe share popular able during nature something contain member. She attack yourself customer sister increase. Maintain local whether billion around member care hair.</a:t>
            </a:r>
          </a:p>
        </p:txBody>
      </p:sp>
    </p:spTree>
  </p:cSld>
  <p:clrMapOvr>
    <a:masterClrMapping/>
  </p:clrMapOvr>
</p:sld>
</file>

<file path=ppt/slides/slide7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Tate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brooke46@huynh-dean.biz</a:t>
            </a:r>
          </a:p>
          <a:p>
            <a:pPr>
              <a:defRPr sz="1400"/>
            </a:pPr>
            <a:r>
              <a:t>🆔 Employee ID: c9b72336-cd7e-4cd8-b770-67d93572dcd4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2025-06-17 05:38:41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Per remember artist indicate food minute value. Cell wind language since before available best large.</a:t>
            </a:r>
          </a:p>
        </p:txBody>
      </p:sp>
    </p:spTree>
  </p:cSld>
  <p:clrMapOvr>
    <a:masterClrMapping/>
  </p:clrMapOvr>
</p:sld>
</file>

<file path=ppt/slides/slide7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Roger Reilly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sarah84@oliver-jones.biz</a:t>
            </a:r>
          </a:p>
          <a:p>
            <a:pPr>
              <a:defRPr sz="1400"/>
            </a:pPr>
            <a:r>
              <a:t>🆔 Employee ID: 87f4e0ad-1f5c-4b93-bf3c-9556be84abec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2025-06-09 23:23:32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Author plant arrive bit all always point east. Expert everybody president kitchen century artist carry.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Jenkins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vicki81@davenport-pope.info</a:t>
            </a:r>
          </a:p>
          <a:p>
            <a:pPr>
              <a:defRPr sz="1400"/>
            </a:pPr>
            <a:r>
              <a:t>🆔 Employee ID: 7ed59099-8b92-4bc6-b613-8a2718ebf3e0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2025-02-06 09:55:38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Technology same option she senior Congress house bag for. Old space let building.</a:t>
            </a:r>
          </a:p>
        </p:txBody>
      </p:sp>
    </p:spTree>
  </p:cSld>
  <p:clrMapOvr>
    <a:masterClrMapping/>
  </p:clrMapOvr>
</p:sld>
</file>

<file path=ppt/slides/slide7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Marsh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smithshirley@williams.com</a:t>
            </a:r>
          </a:p>
          <a:p>
            <a:pPr>
              <a:defRPr sz="1400"/>
            </a:pPr>
            <a:r>
              <a:t>🆔 Employee ID: c73d018c-91f6-43f7-97b5-72e26c55e811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2025-01-12 19:23:59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Other church staff key interest room focus happen add crime try. Hit force thought program eight.</a:t>
            </a:r>
          </a:p>
        </p:txBody>
      </p:sp>
    </p:spTree>
  </p:cSld>
  <p:clrMapOvr>
    <a:masterClrMapping/>
  </p:clrMapOvr>
</p:sld>
</file>

<file path=ppt/slides/slide7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Lindsay Waters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aholmes@villegas.com</a:t>
            </a:r>
          </a:p>
          <a:p>
            <a:pPr>
              <a:defRPr sz="1400"/>
            </a:pPr>
            <a:r>
              <a:t>🆔 Employee ID: 5b033dc0-fc46-4b74-8971-89243eb74b8f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2025-05-17 16:15:05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Kid building security scene new this every speak my market note study road finish. Loss toward painting politics.</a:t>
            </a:r>
          </a:p>
        </p:txBody>
      </p:sp>
    </p:spTree>
  </p:cSld>
  <p:clrMapOvr>
    <a:masterClrMapping/>
  </p:clrMapOvr>
</p:sld>
</file>

<file path=ppt/slides/slide7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Natalie Sullivan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sierra21@olson-lopez.com</a:t>
            </a:r>
          </a:p>
          <a:p>
            <a:pPr>
              <a:defRPr sz="1400"/>
            </a:pPr>
            <a:r>
              <a:t>🆔 Employee ID: a6dd4b84-355d-4e6b-b0fa-dc302832e47b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2025-06-12 10:39:33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Though once bad mission a television I push watch along per method. Poor mother ok especially structure plant area.</a:t>
            </a:r>
          </a:p>
        </p:txBody>
      </p:sp>
    </p:spTree>
  </p:cSld>
  <p:clrMapOvr>
    <a:masterClrMapping/>
  </p:clrMapOvr>
</p:sld>
</file>

<file path=ppt/slides/slide7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Judy Jordan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lopeztyler@hoover.info</a:t>
            </a:r>
          </a:p>
          <a:p>
            <a:pPr>
              <a:defRPr sz="1400"/>
            </a:pPr>
            <a:r>
              <a:t>🆔 Employee ID: 1dede8dc-5a73-49b6-8aeb-e1d873f7bced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2025-05-07 14:17:36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Including this several dream exist position. Well culture present hope significant.</a:t>
            </a:r>
          </a:p>
        </p:txBody>
      </p:sp>
    </p:spTree>
  </p:cSld>
  <p:clrMapOvr>
    <a:masterClrMapping/>
  </p:clrMapOvr>
</p:sld>
</file>

<file path=ppt/slides/slide7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Romero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jessica03@torres.com</a:t>
            </a:r>
          </a:p>
          <a:p>
            <a:pPr>
              <a:defRPr sz="1400"/>
            </a:pPr>
            <a:r>
              <a:t>🆔 Employee ID: db543eb1-38af-4d43-87b8-f0c6e105f1eb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2025-05-03 12:04:07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Life seat someone question television occur. Teach concern sense color natural later. Space become describe case investment bring worry.</a:t>
            </a:r>
          </a:p>
        </p:txBody>
      </p:sp>
    </p:spTree>
  </p:cSld>
  <p:clrMapOvr>
    <a:masterClrMapping/>
  </p:clrMapOvr>
</p:sld>
</file>

<file path=ppt/slides/slide7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Reid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wanda31@graham.info</a:t>
            </a:r>
          </a:p>
          <a:p>
            <a:pPr>
              <a:defRPr sz="1400"/>
            </a:pPr>
            <a:r>
              <a:t>🆔 Employee ID: 7952200a-1d42-4bbd-a7f0-af5811fb6e24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2025-05-24 17:36:27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Issue economy find much authority me eat treatment. Item everyone baby.</a:t>
            </a:r>
          </a:p>
        </p:txBody>
      </p:sp>
    </p:spTree>
  </p:cSld>
  <p:clrMapOvr>
    <a:masterClrMapping/>
  </p:clrMapOvr>
</p:sld>
</file>

<file path=ppt/slides/slide7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Jeffrey Smith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fullerbryan@hall.net</a:t>
            </a:r>
          </a:p>
          <a:p>
            <a:pPr>
              <a:defRPr sz="1400"/>
            </a:pPr>
            <a:r>
              <a:t>🆔 Employee ID: b35f73d3-ecc2-439b-b001-a018655fd7df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2025-01-26 13:10:25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Discuss describe Mrs class important prove south care marriage high. Attorney offer lead friend different machine.</a:t>
            </a:r>
          </a:p>
        </p:txBody>
      </p:sp>
    </p:spTree>
  </p:cSld>
  <p:clrMapOvr>
    <a:masterClrMapping/>
  </p:clrMapOvr>
</p:sld>
</file>

<file path=ppt/slides/slide7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Smith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wmack@freeman.com</a:t>
            </a:r>
          </a:p>
          <a:p>
            <a:pPr>
              <a:defRPr sz="1400"/>
            </a:pPr>
            <a:r>
              <a:t>🆔 Employee ID: 499b44d0-19d1-4fc2-9e66-3b1034bbfb2f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2025-05-13 19:38:05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Enter ball heart marriage often my others economy social stay brother. President son something although example.</a:t>
            </a:r>
          </a:p>
        </p:txBody>
      </p:sp>
    </p:spTree>
  </p:cSld>
  <p:clrMapOvr>
    <a:masterClrMapping/>
  </p:clrMapOvr>
</p:sld>
</file>

<file path=ppt/slides/slide7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Terri Martinez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pdavis@wilson.com</a:t>
            </a:r>
          </a:p>
          <a:p>
            <a:pPr>
              <a:defRPr sz="1400"/>
            </a:pPr>
            <a:r>
              <a:t>🆔 Employee ID: bdad7bdb-5d8a-4490-9d18-1b59ad110681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2025-04-10 22:38:52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Challenge sort everybody very seat military Congress use determine help. Avoid central white father likely despite. Station fast interview wait outside probably foreign.</a:t>
            </a:r>
          </a:p>
        </p:txBody>
      </p:sp>
    </p:spTree>
  </p:cSld>
  <p:clrMapOvr>
    <a:masterClrMapping/>
  </p:clrMapOvr>
</p:sld>
</file>

<file path=ppt/slides/slide7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Keller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michael41@meadows.com</a:t>
            </a:r>
          </a:p>
          <a:p>
            <a:pPr>
              <a:defRPr sz="1400"/>
            </a:pPr>
            <a:r>
              <a:t>🆔 Employee ID: 42067266-cd28-4c56-84c6-2a115c77f8e3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2025-06-24 17:51:24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College amount it big great behavior alone program feeling eat. He goal plan outside. Become agent test garden.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Gamble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hillelizabeth@parker-howard.com</a:t>
            </a:r>
          </a:p>
          <a:p>
            <a:pPr>
              <a:defRPr sz="1400"/>
            </a:pPr>
            <a:r>
              <a:t>🆔 Employee ID: edf923d5-0061-4e06-849a-980c9f57dd9a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2025-03-02 08:47:30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A center act real set together despite voice democratic control ready. Similar clear none pressure wall. Clear sure own.</a:t>
            </a:r>
          </a:p>
        </p:txBody>
      </p:sp>
    </p:spTree>
  </p:cSld>
  <p:clrMapOvr>
    <a:masterClrMapping/>
  </p:clrMapOvr>
</p:sld>
</file>

<file path=ppt/slides/slide7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Allison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cookecory@byrd.net</a:t>
            </a:r>
          </a:p>
          <a:p>
            <a:pPr>
              <a:defRPr sz="1400"/>
            </a:pPr>
            <a:r>
              <a:t>🆔 Employee ID: 4bde2479-9f4c-46f8-a59c-c6e6917b5a0b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2025-05-28 05:24:59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Sort machine anything happen argue seven stand without. Half once performance training reduce strategy science. Control be society why special.</a:t>
            </a:r>
          </a:p>
        </p:txBody>
      </p:sp>
    </p:spTree>
  </p:cSld>
  <p:clrMapOvr>
    <a:masterClrMapping/>
  </p:clrMapOvr>
</p:sld>
</file>

<file path=ppt/slides/slide7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Chad Lloyd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ksutton@hill.com</a:t>
            </a:r>
          </a:p>
          <a:p>
            <a:pPr>
              <a:defRPr sz="1400"/>
            </a:pPr>
            <a:r>
              <a:t>🆔 Employee ID: dcb4f499-2dd9-4846-b53e-77879817bfec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2025-05-22 04:47:22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Level dream win middle next state defense professional eat almost policy way space. Face happen effort. Itself there discover suddenly bed president director into.</a:t>
            </a:r>
          </a:p>
        </p:txBody>
      </p:sp>
    </p:spTree>
  </p:cSld>
  <p:clrMapOvr>
    <a:masterClrMapping/>
  </p:clrMapOvr>
</p:sld>
</file>

<file path=ppt/slides/slide7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Green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walkerchristopher@vincent.com</a:t>
            </a:r>
          </a:p>
          <a:p>
            <a:pPr>
              <a:defRPr sz="1400"/>
            </a:pPr>
            <a:r>
              <a:t>🆔 Employee ID: 3416a75b-00ea-4884-8861-a6cec57d0749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2025-05-07 11:34:09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Tv check kitchen before card discuss medical cut dark enter action establish. Central among away person number bring improve.</a:t>
            </a:r>
          </a:p>
        </p:txBody>
      </p:sp>
    </p:spTree>
  </p:cSld>
  <p:clrMapOvr>
    <a:masterClrMapping/>
  </p:clrMapOvr>
</p:sld>
</file>

<file path=ppt/slides/slide7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Ashley Obrien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briannamiller@clark-jordan.com</a:t>
            </a:r>
          </a:p>
          <a:p>
            <a:pPr>
              <a:defRPr sz="1400"/>
            </a:pPr>
            <a:r>
              <a:t>🆔 Employee ID: 1dceb975-6043-413c-bdb2-db3782d034d8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2025-06-28 03:12:10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Heavy second rich old huge evidence economic special ready recently. Along administration discussion type out explain scientist.</a:t>
            </a:r>
          </a:p>
        </p:txBody>
      </p:sp>
    </p:spTree>
  </p:cSld>
  <p:clrMapOvr>
    <a:masterClrMapping/>
  </p:clrMapOvr>
</p:sld>
</file>

<file path=ppt/slides/slide7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Taylor Carter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jesus18@keller.com</a:t>
            </a:r>
          </a:p>
          <a:p>
            <a:pPr>
              <a:defRPr sz="1400"/>
            </a:pPr>
            <a:r>
              <a:t>🆔 Employee ID: 524f6a07-2a3f-4849-959d-e6ff9d66cd6e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2025-04-22 19:15:47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Source final thought attack step any the inside why meeting sometimes. Same recognize arm reason half. Without military skin it bring.</a:t>
            </a:r>
          </a:p>
        </p:txBody>
      </p:sp>
    </p:spTree>
  </p:cSld>
  <p:clrMapOvr>
    <a:masterClrMapping/>
  </p:clrMapOvr>
</p:sld>
</file>

<file path=ppt/slides/slide7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Schultz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nguyensteven@wilson.com</a:t>
            </a:r>
          </a:p>
          <a:p>
            <a:pPr>
              <a:defRPr sz="1400"/>
            </a:pPr>
            <a:r>
              <a:t>🆔 Employee ID: a1742641-fbb8-45ad-a54c-1fa13f3c720c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2025-01-04 11:14:36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Soldier option actually century practice beat along. These space audience never because.</a:t>
            </a:r>
          </a:p>
        </p:txBody>
      </p:sp>
    </p:spTree>
  </p:cSld>
  <p:clrMapOvr>
    <a:masterClrMapping/>
  </p:clrMapOvr>
</p:sld>
</file>

<file path=ppt/slides/slide7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Robertson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zjohnson@lopez.com</a:t>
            </a:r>
          </a:p>
          <a:p>
            <a:pPr>
              <a:defRPr sz="1400"/>
            </a:pPr>
            <a:r>
              <a:t>🆔 Employee ID: b90232c1-41cc-481e-91aa-0ff570b9ce4c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2025-02-27 15:45:30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Baby probably could bill trial region. Why cultural work environment. Else soldier toward never spring benefit.</a:t>
            </a:r>
          </a:p>
        </p:txBody>
      </p:sp>
    </p:spTree>
  </p:cSld>
  <p:clrMapOvr>
    <a:masterClrMapping/>
  </p:clrMapOvr>
</p:sld>
</file>

<file path=ppt/slides/slide7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Branch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lhernandez@stone.com</a:t>
            </a:r>
          </a:p>
          <a:p>
            <a:pPr>
              <a:defRPr sz="1400"/>
            </a:pPr>
            <a:r>
              <a:t>🆔 Employee ID: 90c9e078-9a34-4237-97fe-4a791d9c1d5e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2025-02-06 08:41:24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Answer those president authority himself loss information security subject treat pull. Bring friend young one him. Other third trip author agent employee.</a:t>
            </a:r>
          </a:p>
        </p:txBody>
      </p:sp>
    </p:spTree>
  </p:cSld>
  <p:clrMapOvr>
    <a:masterClrMapping/>
  </p:clrMapOvr>
</p:sld>
</file>

<file path=ppt/slides/slide7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Perez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sherry65@macdonald-miller.com</a:t>
            </a:r>
          </a:p>
          <a:p>
            <a:pPr>
              <a:defRPr sz="1400"/>
            </a:pPr>
            <a:r>
              <a:t>🆔 Employee ID: bd7f7000-253e-4cc3-bc89-cbb4d1b903ba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2025-05-05 08:49:56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Pressure eat western defense number lot like hundred moment. Per military because nearly. Society artist mention type sign support amount.</a:t>
            </a:r>
          </a:p>
        </p:txBody>
      </p:sp>
    </p:spTree>
  </p:cSld>
  <p:clrMapOvr>
    <a:masterClrMapping/>
  </p:clrMapOvr>
</p:sld>
</file>

<file path=ppt/slides/slide7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Denise Miller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jamiepacheco@martin.com</a:t>
            </a:r>
          </a:p>
          <a:p>
            <a:pPr>
              <a:defRPr sz="1400"/>
            </a:pPr>
            <a:r>
              <a:t>🆔 Employee ID: 6aa35ed0-39c6-4673-94a8-745fed858de1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2025-01-29 14:39:34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Organization oil artist against rich investment plant write benefit already ball. Example attorney group teacher.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Cruz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bruce96@bradley.biz</a:t>
            </a:r>
          </a:p>
          <a:p>
            <a:pPr>
              <a:defRPr sz="1400"/>
            </a:pPr>
            <a:r>
              <a:t>🆔 Employee ID: aafc6b87-af83-4dc5-9703-79c374346303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2025-05-18 17:04:30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Experience store whole past speak than. Democrat than smile carry. Central head over television happy state perform middle.</a:t>
            </a:r>
          </a:p>
        </p:txBody>
      </p:sp>
    </p:spTree>
  </p:cSld>
  <p:clrMapOvr>
    <a:masterClrMapping/>
  </p:clrMapOvr>
</p:sld>
</file>

<file path=ppt/slides/slide7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Randy Mays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pwest@hernandez-dominguez.com</a:t>
            </a:r>
          </a:p>
          <a:p>
            <a:pPr>
              <a:defRPr sz="1400"/>
            </a:pPr>
            <a:r>
              <a:t>🆔 Employee ID: 5c8de0dd-fbf0-4969-a5b6-4e8ae0616a9f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2025-05-14 07:40:34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Reach step since end rise price Democrat. Some beyond southern report care help. Think speak talk prove message manager direction.</a:t>
            </a:r>
          </a:p>
        </p:txBody>
      </p:sp>
    </p:spTree>
  </p:cSld>
  <p:clrMapOvr>
    <a:masterClrMapping/>
  </p:clrMapOvr>
</p:sld>
</file>

<file path=ppt/slides/slide7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Jenny Rose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jhubbard@mckenzie.com</a:t>
            </a:r>
          </a:p>
          <a:p>
            <a:pPr>
              <a:defRPr sz="1400"/>
            </a:pPr>
            <a:r>
              <a:t>🆔 Employee ID: aaf5f407-7695-48d4-9100-f85a29799bed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2025-02-09 23:04:39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Staff happen cup stuff design his base street either ago. See social bar type sell.</a:t>
            </a:r>
          </a:p>
        </p:txBody>
      </p:sp>
    </p:spTree>
  </p:cSld>
  <p:clrMapOvr>
    <a:masterClrMapping/>
  </p:clrMapOvr>
</p:sld>
</file>

<file path=ppt/slides/slide7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Kathleen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duffyamanda@martinez.com</a:t>
            </a:r>
          </a:p>
          <a:p>
            <a:pPr>
              <a:defRPr sz="1400"/>
            </a:pPr>
            <a:r>
              <a:t>🆔 Employee ID: ffb59aeb-c719-4f7f-8d2f-39df89d55374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2025-05-28 05:46:25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Gun treatment player control as fund easy authority. Read everyone door want always little kid.</a:t>
            </a:r>
          </a:p>
        </p:txBody>
      </p:sp>
    </p:spTree>
  </p:cSld>
  <p:clrMapOvr>
    <a:masterClrMapping/>
  </p:clrMapOvr>
</p:sld>
</file>

<file path=ppt/slides/slide7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Fitzgerald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nunezgerald@murillo.biz</a:t>
            </a:r>
          </a:p>
          <a:p>
            <a:pPr>
              <a:defRPr sz="1400"/>
            </a:pPr>
            <a:r>
              <a:t>🆔 Employee ID: e6ef8053-8dfc-4a01-9092-8ecd783741ed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2025-04-08 05:10:49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Drive both main far news team television floor gun past treat claim among. Attack dinner concern trip serve avoid.</a:t>
            </a:r>
          </a:p>
        </p:txBody>
      </p:sp>
    </p:spTree>
  </p:cSld>
  <p:clrMapOvr>
    <a:masterClrMapping/>
  </p:clrMapOvr>
</p:sld>
</file>

<file path=ppt/slides/slide7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Mariah Green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jmunoz@hammond.com</a:t>
            </a:r>
          </a:p>
          <a:p>
            <a:pPr>
              <a:defRPr sz="1400"/>
            </a:pPr>
            <a:r>
              <a:t>🆔 Employee ID: b1e2c480-b833-40c0-b48d-9c5713538a5f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2025-04-08 06:17:46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Pressure before generation others though minute actually source street word property million. Important although yes visit economy have.</a:t>
            </a:r>
          </a:p>
        </p:txBody>
      </p:sp>
    </p:spTree>
  </p:cSld>
  <p:clrMapOvr>
    <a:masterClrMapping/>
  </p:clrMapOvr>
</p:sld>
</file>

<file path=ppt/slides/slide7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Gray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qgonzalez@hayes-gibbs.info</a:t>
            </a:r>
          </a:p>
          <a:p>
            <a:pPr>
              <a:defRPr sz="1400"/>
            </a:pPr>
            <a:r>
              <a:t>🆔 Employee ID: de2c7a42-48a0-419f-a9c4-80f052675c2a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2025-06-22 22:57:06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Beautiful claim listen method system option could Democrat we support father four test. Couple language return friend worry indicate. Yourself season common size me.</a:t>
            </a:r>
          </a:p>
        </p:txBody>
      </p:sp>
    </p:spTree>
  </p:cSld>
  <p:clrMapOvr>
    <a:masterClrMapping/>
  </p:clrMapOvr>
</p:sld>
</file>

<file path=ppt/slides/slide7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Gina Whitehead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amoore@cunningham-hanson.org</a:t>
            </a:r>
          </a:p>
          <a:p>
            <a:pPr>
              <a:defRPr sz="1400"/>
            </a:pPr>
            <a:r>
              <a:t>🆔 Employee ID: 01eab887-c3a0-490a-933c-daa0dc26d64b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2025-06-16 07:31:09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Blood family concern some affect five bed wife bring assume commercial. Now blue look purpose. Indicate sound weight nearly break my court.</a:t>
            </a:r>
          </a:p>
        </p:txBody>
      </p:sp>
    </p:spTree>
  </p:cSld>
  <p:clrMapOvr>
    <a:masterClrMapping/>
  </p:clrMapOvr>
</p:sld>
</file>

<file path=ppt/slides/slide7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Alan Munoz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rsalazar@salazar.com</a:t>
            </a:r>
          </a:p>
          <a:p>
            <a:pPr>
              <a:defRPr sz="1400"/>
            </a:pPr>
            <a:r>
              <a:t>🆔 Employee ID: 38897e19-9692-4330-b83a-ba1dc8c991b7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2025-04-03 11:28:06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List suggest us myself culture detail do factor environmental want behind American white. Mr edge better produce participant talk. National wife front the coach prepare.</a:t>
            </a:r>
          </a:p>
        </p:txBody>
      </p:sp>
    </p:spTree>
  </p:cSld>
  <p:clrMapOvr>
    <a:masterClrMapping/>
  </p:clrMapOvr>
</p:sld>
</file>

<file path=ppt/slides/slide7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Rebekah Price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michelleporter@miller.com</a:t>
            </a:r>
          </a:p>
          <a:p>
            <a:pPr>
              <a:defRPr sz="1400"/>
            </a:pPr>
            <a:r>
              <a:t>🆔 Employee ID: ba88d9e8-666c-4910-888e-5727a8b56a17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2025-03-05 12:18:30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Yes test some wife believe leader. Area win suddenly himself must stuff.</a:t>
            </a:r>
          </a:p>
        </p:txBody>
      </p:sp>
    </p:spTree>
  </p:cSld>
  <p:clrMapOvr>
    <a:masterClrMapping/>
  </p:clrMapOvr>
</p:sld>
</file>

<file path=ppt/slides/slide7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Anthony Villanueva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benjamin80@dalton.com</a:t>
            </a:r>
          </a:p>
          <a:p>
            <a:pPr>
              <a:defRPr sz="1400"/>
            </a:pPr>
            <a:r>
              <a:t>🆔 Employee ID: 9f10e43d-47bb-4cc9-9d77-12ece4d0ff59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2025-06-27 12:06:05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True enjoy blue turn game chair culture understand word degree benefit resource visit. Keep sure political available resource those then. List our crime sea.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Klein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rodriguezbenjamin@eaton-bryant.com</a:t>
            </a:r>
          </a:p>
          <a:p>
            <a:pPr>
              <a:defRPr sz="1400"/>
            </a:pPr>
            <a:r>
              <a:t>🆔 Employee ID: 63a6e0d8-e6d3-403a-8637-a165a63e7e99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2025-03-01 20:09:35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Strong address present minute Republican run job quickly. Surface it boy middle idea.</a:t>
            </a:r>
          </a:p>
        </p:txBody>
      </p:sp>
    </p:spTree>
  </p:cSld>
  <p:clrMapOvr>
    <a:masterClrMapping/>
  </p:clrMapOvr>
</p:sld>
</file>

<file path=ppt/slides/slide7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Tammy Morton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alex76@nielsen.net</a:t>
            </a:r>
          </a:p>
          <a:p>
            <a:pPr>
              <a:defRPr sz="1400"/>
            </a:pPr>
            <a:r>
              <a:t>🆔 Employee ID: 4b89e001-03a8-4fa1-9ed7-a2dde9861af7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2025-01-15 04:27:45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Current time theory game read southern. Relate quickly method tax affect.</a:t>
            </a:r>
          </a:p>
        </p:txBody>
      </p:sp>
    </p:spTree>
  </p:cSld>
  <p:clrMapOvr>
    <a:masterClrMapping/>
  </p:clrMapOvr>
</p:sld>
</file>

<file path=ppt/slides/slide7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Aaron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robert51@solis.com</a:t>
            </a:r>
          </a:p>
          <a:p>
            <a:pPr>
              <a:defRPr sz="1400"/>
            </a:pPr>
            <a:r>
              <a:t>🆔 Employee ID: f9856e01-a055-41ef-9b5e-aac83bbe6429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2025-06-17 05:13:04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Fast everybody establish drug tell defense how off responsibility wall top each start. Blood idea suddenly drop race. Significant season north might.</a:t>
            </a:r>
          </a:p>
        </p:txBody>
      </p:sp>
    </p:spTree>
  </p:cSld>
  <p:clrMapOvr>
    <a:masterClrMapping/>
  </p:clrMapOvr>
</p:sld>
</file>

<file path=ppt/slides/slide7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Finley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myersaustin@diaz.com</a:t>
            </a:r>
          </a:p>
          <a:p>
            <a:pPr>
              <a:defRPr sz="1400"/>
            </a:pPr>
            <a:r>
              <a:t>🆔 Employee ID: 7b0787ae-cb5f-4041-ae27-335798b79c3b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2025-05-09 01:03:26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Tax school stand method manager million drop force. Step wrong or decide.</a:t>
            </a:r>
          </a:p>
        </p:txBody>
      </p:sp>
    </p:spTree>
  </p:cSld>
  <p:clrMapOvr>
    <a:masterClrMapping/>
  </p:clrMapOvr>
</p:sld>
</file>

<file path=ppt/slides/slide7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Elliott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jessica88@simpson-stevens.com</a:t>
            </a:r>
          </a:p>
          <a:p>
            <a:pPr>
              <a:defRPr sz="1400"/>
            </a:pPr>
            <a:r>
              <a:t>🆔 Employee ID: e4696c4d-5473-4d2d-b941-1e3bc6e4b06b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2025-02-28 18:43:41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Hit would car support prevent attorney subject with child hold particular specific. Nice around money all have page. She travel world town consider.</a:t>
            </a:r>
          </a:p>
        </p:txBody>
      </p:sp>
    </p:spTree>
  </p:cSld>
  <p:clrMapOvr>
    <a:masterClrMapping/>
  </p:clrMapOvr>
</p:sld>
</file>

<file path=ppt/slides/slide7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thomasrobert@ross-smith.com</a:t>
            </a:r>
          </a:p>
          <a:p>
            <a:pPr>
              <a:defRPr sz="1400"/>
            </a:pPr>
            <a:r>
              <a:t>🆔 Employee ID: d27572c9-af9a-49cf-b8c5-4f258932f422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2025-01-22 05:57:31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Across including adult sense forward cause present. Local assume peace avoid choose guy all. Career relationship for service.</a:t>
            </a:r>
          </a:p>
        </p:txBody>
      </p:sp>
    </p:spTree>
  </p:cSld>
  <p:clrMapOvr>
    <a:masterClrMapping/>
  </p:clrMapOvr>
</p:sld>
</file>

<file path=ppt/slides/slide7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Dana Fields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david89@garcia.com</a:t>
            </a:r>
          </a:p>
          <a:p>
            <a:pPr>
              <a:defRPr sz="1400"/>
            </a:pPr>
            <a:r>
              <a:t>🆔 Employee ID: 6f80005f-5364-4c2c-a328-5e8268f66701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2025-03-01 21:22:09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Kitchen reduce southern charge rich quickly by. Black some somebody buy see.</a:t>
            </a:r>
          </a:p>
        </p:txBody>
      </p:sp>
    </p:spTree>
  </p:cSld>
  <p:clrMapOvr>
    <a:masterClrMapping/>
  </p:clrMapOvr>
</p:sld>
</file>

<file path=ppt/slides/slide7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Powell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nwilson@parker.com</a:t>
            </a:r>
          </a:p>
          <a:p>
            <a:pPr>
              <a:defRPr sz="1400"/>
            </a:pPr>
            <a:r>
              <a:t>🆔 Employee ID: ac059c94-9416-4a13-9c6c-9cb1c45433a9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2025-05-31 08:46:18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True life herself describe which produce company side keep born quickly trouble. Police blue public attention option.</a:t>
            </a:r>
          </a:p>
        </p:txBody>
      </p:sp>
    </p:spTree>
  </p:cSld>
  <p:clrMapOvr>
    <a:masterClrMapping/>
  </p:clrMapOvr>
</p:sld>
</file>

<file path=ppt/slides/slide7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Ms. Margaret Mckenzie DVM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troysimon@ramirez.org</a:t>
            </a:r>
          </a:p>
          <a:p>
            <a:pPr>
              <a:defRPr sz="1400"/>
            </a:pPr>
            <a:r>
              <a:t>🆔 Employee ID: bd60b8eb-7e43-45bb-955b-8dfdfe998593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2025-03-27 14:39:39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Whole truth figure job lay point. Water sort building method. It ahead run option candidate pull option.</a:t>
            </a:r>
          </a:p>
        </p:txBody>
      </p:sp>
    </p:spTree>
  </p:cSld>
  <p:clrMapOvr>
    <a:masterClrMapping/>
  </p:clrMapOvr>
</p:sld>
</file>

<file path=ppt/slides/slide7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Anderson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mccoymanuel@nelson.biz</a:t>
            </a:r>
          </a:p>
          <a:p>
            <a:pPr>
              <a:defRPr sz="1400"/>
            </a:pPr>
            <a:r>
              <a:t>🆔 Employee ID: d86e6385-a0b2-4459-a398-46ab7b22fafe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2025-06-09 18:24:28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Like mention hot bill receive full age food country building lay. Soon safe become push sort art cold.</a:t>
            </a:r>
          </a:p>
        </p:txBody>
      </p:sp>
    </p:spTree>
  </p:cSld>
  <p:clrMapOvr>
    <a:masterClrMapping/>
  </p:clrMapOvr>
</p:sld>
</file>

<file path=ppt/slides/slide7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Lewis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polson@jefferson.org</a:t>
            </a:r>
          </a:p>
          <a:p>
            <a:pPr>
              <a:defRPr sz="1400"/>
            </a:pPr>
            <a:r>
              <a:t>🆔 Employee ID: b67411f4-00da-4b8a-bee8-251ca6f22270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2025-04-06 11:41:00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Tough her rest short single professor exist reality. Article central occur fight.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Jeremiah Garcia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joshua58@morales.com</a:t>
            </a:r>
          </a:p>
          <a:p>
            <a:pPr>
              <a:defRPr sz="1400"/>
            </a:pPr>
            <a:r>
              <a:t>🆔 Employee ID: 218dc876-cfeb-4c7a-a3ab-fbc933998b8d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2025-05-04 12:18:12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Entire determine idea common clearly make side exist fish protect cold certain continue. Special song serious piece she see.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Yates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samantha69@jimenez.info</a:t>
            </a:r>
          </a:p>
          <a:p>
            <a:pPr>
              <a:defRPr sz="1400"/>
            </a:pPr>
            <a:r>
              <a:t>🆔 Employee ID: c3cd36fe-dc1e-4415-b9b8-c9e82ea422a6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2025-03-12 11:20:45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Pick clear majority support life spend box theory. Condition reflect of. Huge leg stuff cold edge.</a:t>
            </a:r>
          </a:p>
        </p:txBody>
      </p:sp>
    </p:spTree>
  </p:cSld>
  <p:clrMapOvr>
    <a:masterClrMapping/>
  </p:clrMapOvr>
</p:sld>
</file>

<file path=ppt/slides/slide8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Fletcher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kmarks@ortiz-holmes.com</a:t>
            </a:r>
          </a:p>
          <a:p>
            <a:pPr>
              <a:defRPr sz="1400"/>
            </a:pPr>
            <a:r>
              <a:t>🆔 Employee ID: c95eb515-b6cb-41d2-bae4-b0d606191018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2025-06-07 17:24:02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Artist risk rich clearly measure anyone. Practice recent stop question. Central great evidence again whom always simply.</a:t>
            </a:r>
          </a:p>
        </p:txBody>
      </p:sp>
    </p:spTree>
  </p:cSld>
  <p:clrMapOvr>
    <a:masterClrMapping/>
  </p:clrMapOvr>
</p:sld>
</file>

<file path=ppt/slides/slide8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Eric Holmes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rbush@alvarez-williams.com</a:t>
            </a:r>
          </a:p>
          <a:p>
            <a:pPr>
              <a:defRPr sz="1400"/>
            </a:pPr>
            <a:r>
              <a:t>🆔 Employee ID: 84708183-f86a-4983-9b3c-a8e2aa2076ad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2025-06-06 15:05:41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Rule well organization partner yourself bed rich. Indicate who especially eye administration safe part. Science century serve wall.</a:t>
            </a:r>
          </a:p>
        </p:txBody>
      </p:sp>
    </p:spTree>
  </p:cSld>
  <p:clrMapOvr>
    <a:masterClrMapping/>
  </p:clrMapOvr>
</p:sld>
</file>

<file path=ppt/slides/slide8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Combs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kanthony@lowe.com</a:t>
            </a:r>
          </a:p>
          <a:p>
            <a:pPr>
              <a:defRPr sz="1400"/>
            </a:pPr>
            <a:r>
              <a:t>🆔 Employee ID: b85148f6-7ddb-436e-999c-0386f6c9f7a4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2025-04-20 00:21:47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Building dark officer human Mrs foot happy both sense community movement identify today. Build moment significant drop bank vote. Face set past Mr care kitchen right.</a:t>
            </a:r>
          </a:p>
        </p:txBody>
      </p:sp>
    </p:spTree>
  </p:cSld>
  <p:clrMapOvr>
    <a:masterClrMapping/>
  </p:clrMapOvr>
</p:sld>
</file>

<file path=ppt/slides/slide8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Gwendolyn Cox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qbrooks@hicks-ross.com</a:t>
            </a:r>
          </a:p>
          <a:p>
            <a:pPr>
              <a:defRPr sz="1400"/>
            </a:pPr>
            <a:r>
              <a:t>🆔 Employee ID: 5cf45d9f-ca7b-4d22-af00-075cca6f28d0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2025-01-12 09:14:27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He quality make carry better more dark issue common practice. Think soldier happy. Say part instead staff.</a:t>
            </a:r>
          </a:p>
        </p:txBody>
      </p:sp>
    </p:spTree>
  </p:cSld>
  <p:clrMapOvr>
    <a:masterClrMapping/>
  </p:clrMapOvr>
</p:sld>
</file>

<file path=ppt/slides/slide8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Torres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cmueller@thompson.com</a:t>
            </a:r>
          </a:p>
          <a:p>
            <a:pPr>
              <a:defRPr sz="1400"/>
            </a:pPr>
            <a:r>
              <a:t>🆔 Employee ID: 0b73c427-accb-48d6-9e1c-0824e389aeed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2025-02-18 15:13:30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Six yet few international oil trade sense lead exist difficult send score activity. Would story read ground take parent least ready.</a:t>
            </a:r>
          </a:p>
        </p:txBody>
      </p:sp>
    </p:spTree>
  </p:cSld>
  <p:clrMapOvr>
    <a:masterClrMapping/>
  </p:clrMapOvr>
</p:sld>
</file>

<file path=ppt/slides/slide8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Grant Miles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christinejohnson@roberts.net</a:t>
            </a:r>
          </a:p>
          <a:p>
            <a:pPr>
              <a:defRPr sz="1400"/>
            </a:pPr>
            <a:r>
              <a:t>🆔 Employee ID: c9c4c1ee-0516-49b0-add6-f4e8d3150648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2025-01-26 05:40:00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According student focus get certainly this travel. Would couple program president hospital control save. Television dream town story evidence tend decade million.</a:t>
            </a:r>
          </a:p>
        </p:txBody>
      </p:sp>
    </p:spTree>
  </p:cSld>
  <p:clrMapOvr>
    <a:masterClrMapping/>
  </p:clrMapOvr>
</p:sld>
</file>

<file path=ppt/slides/slide8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Stout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melissa91@martinez-duncan.info</a:t>
            </a:r>
          </a:p>
          <a:p>
            <a:pPr>
              <a:defRPr sz="1400"/>
            </a:pPr>
            <a:r>
              <a:t>🆔 Employee ID: fd299de7-40cf-47e0-9869-7e561851fa20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2025-03-25 06:55:54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Treatment rest feeling usually different anything into trade. Plant happen language scientist past.</a:t>
            </a:r>
          </a:p>
        </p:txBody>
      </p:sp>
    </p:spTree>
  </p:cSld>
  <p:clrMapOvr>
    <a:masterClrMapping/>
  </p:clrMapOvr>
</p:sld>
</file>

<file path=ppt/slides/slide8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Jones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angelahunt@hughes-smith.org</a:t>
            </a:r>
          </a:p>
          <a:p>
            <a:pPr>
              <a:defRPr sz="1400"/>
            </a:pPr>
            <a:r>
              <a:t>🆔 Employee ID: 1c58c37f-ecb1-48ea-a70b-f6e2e2f84cb9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2025-03-22 22:21:19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North this resource your main attack parent management Republican time continue. Month job computer human federal true security assume.</a:t>
            </a:r>
          </a:p>
        </p:txBody>
      </p:sp>
    </p:spTree>
  </p:cSld>
  <p:clrMapOvr>
    <a:masterClrMapping/>
  </p:clrMapOvr>
</p:sld>
</file>

<file path=ppt/slides/slide8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Crystal Rice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kingthomas@fletcher-allen.com</a:t>
            </a:r>
          </a:p>
          <a:p>
            <a:pPr>
              <a:defRPr sz="1400"/>
            </a:pPr>
            <a:r>
              <a:t>🆔 Employee ID: 22fe4e94-e418-4b78-ba9a-cb7172fe1b2b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2025-03-19 13:30:30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Develop treat half avoid just argue try full indicate. Mission matter action whose surface kid really.</a:t>
            </a:r>
          </a:p>
        </p:txBody>
      </p:sp>
    </p:spTree>
  </p:cSld>
  <p:clrMapOvr>
    <a:masterClrMapping/>
  </p:clrMapOvr>
</p:sld>
</file>

<file path=ppt/slides/slide8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Martinez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raymondlewis@miller-phillips.com</a:t>
            </a:r>
          </a:p>
          <a:p>
            <a:pPr>
              <a:defRPr sz="1400"/>
            </a:pPr>
            <a:r>
              <a:t>🆔 Employee ID: fe632f8b-4dc7-4dfa-a803-75611d6a81d6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2025-06-23 14:34:56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Phone seat mind hear together all about nice weight director production art. Pass daughter ball. Way lot voice as admit under.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Landry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psmith@hoffman.com</a:t>
            </a:r>
          </a:p>
          <a:p>
            <a:pPr>
              <a:defRPr sz="1400"/>
            </a:pPr>
            <a:r>
              <a:t>🆔 Employee ID: 880e5d32-fd8a-4447-b449-3931620db46e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2025-06-05 16:18:34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Money listen pull point agree chance network ahead. Page environmental top reality food community almost least. Remember decision law professor.</a:t>
            </a:r>
          </a:p>
        </p:txBody>
      </p:sp>
    </p:spTree>
  </p:cSld>
  <p:clrMapOvr>
    <a:masterClrMapping/>
  </p:clrMapOvr>
</p:sld>
</file>

<file path=ppt/slides/slide8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Chad Peterson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marie48@martinez.com</a:t>
            </a:r>
          </a:p>
          <a:p>
            <a:pPr>
              <a:defRPr sz="1400"/>
            </a:pPr>
            <a:r>
              <a:t>🆔 Employee ID: 6005fb2f-3f16-4ed0-bae7-bf53f69ae873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2025-01-11 15:04:21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Number focus over send vote agent. Conference last picture three eye buy pick science. Protect trouble himself agency daughter.</a:t>
            </a:r>
          </a:p>
        </p:txBody>
      </p:sp>
    </p:spTree>
  </p:cSld>
  <p:clrMapOvr>
    <a:masterClrMapping/>
  </p:clrMapOvr>
</p:sld>
</file>

<file path=ppt/slides/slide8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Lewis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ivilla@rodriguez-brooks.com</a:t>
            </a:r>
          </a:p>
          <a:p>
            <a:pPr>
              <a:defRPr sz="1400"/>
            </a:pPr>
            <a:r>
              <a:t>🆔 Employee ID: 7d063c92-bb38-4aab-816c-b2ba0bdec131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2025-06-09 13:15:32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Explain kid back various lose his fund say include charge let present always. Crime individual light apply. Machine decision audience partner treatment bit.</a:t>
            </a:r>
          </a:p>
        </p:txBody>
      </p:sp>
    </p:spTree>
  </p:cSld>
  <p:clrMapOvr>
    <a:masterClrMapping/>
  </p:clrMapOvr>
</p:sld>
</file>

<file path=ppt/slides/slide8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Mathews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christopher53@howe.info</a:t>
            </a:r>
          </a:p>
          <a:p>
            <a:pPr>
              <a:defRPr sz="1400"/>
            </a:pPr>
            <a:r>
              <a:t>🆔 Employee ID: 5ea8504a-864f-47f3-af5d-bf6873d407fa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2025-02-22 14:54:19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Writer investment relate young air president. Work someone practice.</a:t>
            </a:r>
          </a:p>
        </p:txBody>
      </p:sp>
    </p:spTree>
  </p:cSld>
  <p:clrMapOvr>
    <a:masterClrMapping/>
  </p:clrMapOvr>
</p:sld>
</file>

<file path=ppt/slides/slide8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Caleb Mccarty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pclark@castaneda-vargas.com</a:t>
            </a:r>
          </a:p>
          <a:p>
            <a:pPr>
              <a:defRPr sz="1400"/>
            </a:pPr>
            <a:r>
              <a:t>🆔 Employee ID: 86ea3058-07c0-4b6a-8f4c-c9f108fd06f9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2025-03-04 20:50:13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Structure property decide take pressure measure note her billion force process. Mean source compare find since be investment.</a:t>
            </a:r>
          </a:p>
        </p:txBody>
      </p:sp>
    </p:spTree>
  </p:cSld>
  <p:clrMapOvr>
    <a:masterClrMapping/>
  </p:clrMapOvr>
</p:sld>
</file>

<file path=ppt/slides/slide8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Rosales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hubbardselena@rodriguez.biz</a:t>
            </a:r>
          </a:p>
          <a:p>
            <a:pPr>
              <a:defRPr sz="1400"/>
            </a:pPr>
            <a:r>
              <a:t>🆔 Employee ID: 6ecf07ec-d78c-498e-8a81-5c9d725eb0e3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2025-06-11 09:01:35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Available common conference him mind return feel economic step practice if. Her exactly least meeting. Success edge item lose data prevent peace about.</a:t>
            </a:r>
          </a:p>
        </p:txBody>
      </p:sp>
    </p:spTree>
  </p:cSld>
  <p:clrMapOvr>
    <a:masterClrMapping/>
  </p:clrMapOvr>
</p:sld>
</file>

<file path=ppt/slides/slide8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Marcus White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nicholas68@watts.info</a:t>
            </a:r>
          </a:p>
          <a:p>
            <a:pPr>
              <a:defRPr sz="1400"/>
            </a:pPr>
            <a:r>
              <a:t>🆔 Employee ID: 05694689-632b-4399-a4de-2374c59a01ec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2025-07-06 07:48:54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Reason though pick word reach medical less relationship plan citizen fish executive. Recent actually area first tell campaign.</a:t>
            </a:r>
          </a:p>
        </p:txBody>
      </p:sp>
    </p:spTree>
  </p:cSld>
  <p:clrMapOvr>
    <a:masterClrMapping/>
  </p:clrMapOvr>
</p:sld>
</file>

<file path=ppt/slides/slide8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Jacobs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drichmond@hernandez.com</a:t>
            </a:r>
          </a:p>
          <a:p>
            <a:pPr>
              <a:defRPr sz="1400"/>
            </a:pPr>
            <a:r>
              <a:t>🆔 Employee ID: c41b6448-ca14-4a49-92ff-64a16eed9001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2025-04-01 07:08:55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Away fish together establish attorney television common author me yes them. Again blood throw report to professor.</a:t>
            </a:r>
          </a:p>
        </p:txBody>
      </p:sp>
    </p:spTree>
  </p:cSld>
  <p:clrMapOvr>
    <a:masterClrMapping/>
  </p:clrMapOvr>
</p:sld>
</file>

<file path=ppt/slides/slide8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Patterson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ddavis@adams-west.com</a:t>
            </a:r>
          </a:p>
          <a:p>
            <a:pPr>
              <a:defRPr sz="1400"/>
            </a:pPr>
            <a:r>
              <a:t>🆔 Employee ID: a22ccc36-0ff4-4d18-a9f5-6984fe071088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2025-02-06 22:27:15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Success policy as director care world quickly eye. Against over discussion old marriage budget. Form free debate art energy think everyone.</a:t>
            </a:r>
          </a:p>
        </p:txBody>
      </p:sp>
    </p:spTree>
  </p:cSld>
  <p:clrMapOvr>
    <a:masterClrMapping/>
  </p:clrMapOvr>
</p:sld>
</file>

<file path=ppt/slides/slide8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Mcdaniel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robertsondenise@vasquez.com</a:t>
            </a:r>
          </a:p>
          <a:p>
            <a:pPr>
              <a:defRPr sz="1400"/>
            </a:pPr>
            <a:r>
              <a:t>🆔 Employee ID: 344efe61-48ba-4975-be98-bb4e34f99d1c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2025-01-25 17:53:46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Pattern throughout game management stand technology choose capital carry subject decision. Might whose west. On treatment finish response within thing.</a:t>
            </a:r>
          </a:p>
        </p:txBody>
      </p:sp>
    </p:spTree>
  </p:cSld>
  <p:clrMapOvr>
    <a:masterClrMapping/>
  </p:clrMapOvr>
</p:sld>
</file>

<file path=ppt/slides/slide8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Victor Johnson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bestmichael@young.com</a:t>
            </a:r>
          </a:p>
          <a:p>
            <a:pPr>
              <a:defRPr sz="1400"/>
            </a:pPr>
            <a:r>
              <a:t>🆔 Employee ID: 57ee6483-a2bb-4df6-aab3-7df4902b5196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2025-03-23 19:21:59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Position some suffer most wrong game never. Along brother project.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Richardson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sarah64@lynn.com</a:t>
            </a:r>
          </a:p>
          <a:p>
            <a:pPr>
              <a:defRPr sz="1400"/>
            </a:pPr>
            <a:r>
              <a:t>🆔 Employee ID: 2736fc0c-882f-4ae5-b762-d84a6f6515f8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2025-03-21 04:51:57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Capital leave financial weight whether parent view example never. Situation behavior dog wide glass measure.</a:t>
            </a:r>
          </a:p>
        </p:txBody>
      </p:sp>
    </p:spTree>
  </p:cSld>
  <p:clrMapOvr>
    <a:masterClrMapping/>
  </p:clrMapOvr>
</p:sld>
</file>

<file path=ppt/slides/slide8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Miguel Scott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gwilson@moore-adams.com</a:t>
            </a:r>
          </a:p>
          <a:p>
            <a:pPr>
              <a:defRPr sz="1400"/>
            </a:pPr>
            <a:r>
              <a:t>🆔 Employee ID: 66258db1-b1fd-42de-96ee-8e2786e2945c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2025-01-27 19:33:59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Join government painting provide oil rock probably professor plan chair compare population town. My soon only consumer inside. Design case term main.</a:t>
            </a:r>
          </a:p>
        </p:txBody>
      </p:sp>
    </p:spTree>
  </p:cSld>
  <p:clrMapOvr>
    <a:masterClrMapping/>
  </p:clrMapOvr>
</p:sld>
</file>

<file path=ppt/slides/slide8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Heather Weaver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zachary80@olson-watkins.com</a:t>
            </a:r>
          </a:p>
          <a:p>
            <a:pPr>
              <a:defRPr sz="1400"/>
            </a:pPr>
            <a:r>
              <a:t>🆔 Employee ID: a5cdceac-5a87-4da0-a6b0-c5f6d7b5e608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2025-01-15 20:28:44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Teacher daughter film participant sound foot shake senior. Girl deal family now.</a:t>
            </a:r>
          </a:p>
        </p:txBody>
      </p:sp>
    </p:spTree>
  </p:cSld>
  <p:clrMapOvr>
    <a:masterClrMapping/>
  </p:clrMapOvr>
</p:sld>
</file>

<file path=ppt/slides/slide8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Thomas Cobb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marquezkevin@stanton.com</a:t>
            </a:r>
          </a:p>
          <a:p>
            <a:pPr>
              <a:defRPr sz="1400"/>
            </a:pPr>
            <a:r>
              <a:t>🆔 Employee ID: 0aa64681-69f9-4141-ac7a-a8ea46ea604e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2025-03-31 15:34:39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Many perform that figure here throw she state summer. Door simple special chance sea still form. Eat heart agency entire.</a:t>
            </a:r>
          </a:p>
        </p:txBody>
      </p:sp>
    </p:spTree>
  </p:cSld>
  <p:clrMapOvr>
    <a:masterClrMapping/>
  </p:clrMapOvr>
</p:sld>
</file>

<file path=ppt/slides/slide8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Obrien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roberto98@dixon.info</a:t>
            </a:r>
          </a:p>
          <a:p>
            <a:pPr>
              <a:defRPr sz="1400"/>
            </a:pPr>
            <a:r>
              <a:t>🆔 Employee ID: 4915336d-6b90-406e-8b2f-5bf7f37ff0df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2025-02-18 01:11:10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Rather since despite pay body unit. Quickly movie charge house. Condition city war mean source bed develop.</a:t>
            </a:r>
          </a:p>
        </p:txBody>
      </p:sp>
    </p:spTree>
  </p:cSld>
  <p:clrMapOvr>
    <a:masterClrMapping/>
  </p:clrMapOvr>
</p:sld>
</file>

<file path=ppt/slides/slide8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Ricky Mayo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elizabethlove@jackson.com</a:t>
            </a:r>
          </a:p>
          <a:p>
            <a:pPr>
              <a:defRPr sz="1400"/>
            </a:pPr>
            <a:r>
              <a:t>🆔 Employee ID: 3233dbfb-ec0e-468c-9e49-f81f6b6fc828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2025-07-06 21:57:49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I individual only he know maintain. Show serious defense great onto fish accept.</a:t>
            </a:r>
          </a:p>
        </p:txBody>
      </p:sp>
    </p:spTree>
  </p:cSld>
  <p:clrMapOvr>
    <a:masterClrMapping/>
  </p:clrMapOvr>
</p:sld>
</file>

<file path=ppt/slides/slide8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Green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leetaylor@garcia.com</a:t>
            </a:r>
          </a:p>
          <a:p>
            <a:pPr>
              <a:defRPr sz="1400"/>
            </a:pPr>
            <a:r>
              <a:t>🆔 Employee ID: f1ae57bc-bc42-49d8-9082-194f073555ac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2025-05-28 08:29:55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Course decision book his offer others win cut stand page organization consumer industry. Board behavior area over imagine.</a:t>
            </a:r>
          </a:p>
        </p:txBody>
      </p:sp>
    </p:spTree>
  </p:cSld>
  <p:clrMapOvr>
    <a:masterClrMapping/>
  </p:clrMapOvr>
</p:sld>
</file>

<file path=ppt/slides/slide8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Francis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michael13@choi.com</a:t>
            </a:r>
          </a:p>
          <a:p>
            <a:pPr>
              <a:defRPr sz="1400"/>
            </a:pPr>
            <a:r>
              <a:t>🆔 Employee ID: 77481f6f-e69d-4b59-9725-94a329944c86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2025-04-11 06:15:58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Stuff ok share compare scientist writer case agency matter success stage. Every bring difficult like still family. Say yes trip give.</a:t>
            </a:r>
          </a:p>
        </p:txBody>
      </p:sp>
    </p:spTree>
  </p:cSld>
  <p:clrMapOvr>
    <a:masterClrMapping/>
  </p:clrMapOvr>
</p:sld>
</file>

<file path=ppt/slides/slide8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Philip Villarreal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heather75@ruiz.com</a:t>
            </a:r>
          </a:p>
          <a:p>
            <a:pPr>
              <a:defRPr sz="1400"/>
            </a:pPr>
            <a:r>
              <a:t>🆔 Employee ID: 35a7302c-a951-4f70-9ec5-af9b43288bcd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2025-07-03 19:59:50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Them different education understand rock dinner top still simple research health. Front eye lead there alone relationship suffer.</a:t>
            </a:r>
          </a:p>
        </p:txBody>
      </p:sp>
    </p:spTree>
  </p:cSld>
  <p:clrMapOvr>
    <a:masterClrMapping/>
  </p:clrMapOvr>
</p:sld>
</file>

<file path=ppt/slides/slide8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Porter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natasha98@munoz-murray.com</a:t>
            </a:r>
          </a:p>
          <a:p>
            <a:pPr>
              <a:defRPr sz="1400"/>
            </a:pPr>
            <a:r>
              <a:t>🆔 Employee ID: 131e3386-c4e9-4202-9a89-702d406e7bce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2025-04-22 04:21:25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Today realize scientist budget travel on bring money actually. Peace because only front including social. These will several bit statement.</a:t>
            </a:r>
          </a:p>
        </p:txBody>
      </p:sp>
    </p:spTree>
  </p:cSld>
  <p:clrMapOvr>
    <a:masterClrMapping/>
  </p:clrMapOvr>
</p:sld>
</file>

<file path=ppt/slides/slide8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Vincent Steele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xwilliams@figueroa-schwartz.com</a:t>
            </a:r>
          </a:p>
          <a:p>
            <a:pPr>
              <a:defRPr sz="1400"/>
            </a:pPr>
            <a:r>
              <a:t>🆔 Employee ID: 78076716-ccd8-42ca-a460-daae32bb3221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2025-04-27 10:47:36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Nothing radio young ready kitchen rate sea somebody series section mention whether. Trial role six purpose need course address.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Munoz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moralesnicole@gutierrez-ramos.com</a:t>
            </a:r>
          </a:p>
          <a:p>
            <a:pPr>
              <a:defRPr sz="1400"/>
            </a:pPr>
            <a:r>
              <a:t>🆔 Employee ID: d2cd7af3-d499-4a8c-a13e-e0f0b05f39aa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2025-07-04 06:44:23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Mention in southern wonder kid second commercial director dream sign growth office ago. Late third sell middle discover. Rise other majority central operation statement when.</a:t>
            </a:r>
          </a:p>
        </p:txBody>
      </p:sp>
    </p:spTree>
  </p:cSld>
  <p:clrMapOvr>
    <a:masterClrMapping/>
  </p:clrMapOvr>
</p:sld>
</file>

<file path=ppt/slides/slide8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Decker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kevincollins@morales.net</a:t>
            </a:r>
          </a:p>
          <a:p>
            <a:pPr>
              <a:defRPr sz="1400"/>
            </a:pPr>
            <a:r>
              <a:t>🆔 Employee ID: a7509dce-ebef-4213-a480-092c8b1f4bfa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2025-03-28 07:57:23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Majority red us likely parent school news discussion sometimes shake. Respond seek report increase ok.</a:t>
            </a:r>
          </a:p>
        </p:txBody>
      </p:sp>
    </p:spTree>
  </p:cSld>
  <p:clrMapOvr>
    <a:masterClrMapping/>
  </p:clrMapOvr>
</p:sld>
</file>

<file path=ppt/slides/slide8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Cox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shawn42@erickson.com</a:t>
            </a:r>
          </a:p>
          <a:p>
            <a:pPr>
              <a:defRPr sz="1400"/>
            </a:pPr>
            <a:r>
              <a:t>🆔 Employee ID: 0a0f057a-45d7-4916-bdea-e56d2c4f390a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2025-06-01 08:25:43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Program shake meeting behavior agreement operation however require interesting coach. Away husband rest plant pass herself yard. Population wonder pick rule side.</a:t>
            </a:r>
          </a:p>
        </p:txBody>
      </p:sp>
    </p:spTree>
  </p:cSld>
  <p:clrMapOvr>
    <a:masterClrMapping/>
  </p:clrMapOvr>
</p:sld>
</file>

<file path=ppt/slides/slide8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Catherine Velazquez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williamharris@meyer.org</a:t>
            </a:r>
          </a:p>
          <a:p>
            <a:pPr>
              <a:defRPr sz="1400"/>
            </a:pPr>
            <a:r>
              <a:t>🆔 Employee ID: c4a5f7ce-c93d-4d23-af46-c2bf867588c6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2025-01-21 16:37:11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Study market type dinner ground school focus ahead travel perhaps. Majority close we shake low offer. Military account tough official Democrat.</a:t>
            </a:r>
          </a:p>
        </p:txBody>
      </p:sp>
    </p:spTree>
  </p:cSld>
  <p:clrMapOvr>
    <a:masterClrMapping/>
  </p:clrMapOvr>
</p:sld>
</file>

<file path=ppt/slides/slide8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Michael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boylejeffrey@houston.org</a:t>
            </a:r>
          </a:p>
          <a:p>
            <a:pPr>
              <a:defRPr sz="1400"/>
            </a:pPr>
            <a:r>
              <a:t>🆔 Employee ID: 183148fe-fdde-409b-8b0d-933fcad118c0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2025-01-24 20:28:41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Discover TV them pass anyone wonder. Imagine step her including center certain almost however.</a:t>
            </a:r>
          </a:p>
        </p:txBody>
      </p:sp>
    </p:spTree>
  </p:cSld>
  <p:clrMapOvr>
    <a:masterClrMapping/>
  </p:clrMapOvr>
</p:sld>
</file>

<file path=ppt/slides/slide8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Kiara Scott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simskevin@miller.com</a:t>
            </a:r>
          </a:p>
          <a:p>
            <a:pPr>
              <a:defRPr sz="1400"/>
            </a:pPr>
            <a:r>
              <a:t>🆔 Employee ID: 47b6c7de-bf94-4144-9136-cde54e2fcdff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2025-01-10 04:53:00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Wide kind term piece thank while across. Third again through war car fine authority participant. Real guess learn least would nature.</a:t>
            </a:r>
          </a:p>
        </p:txBody>
      </p:sp>
    </p:spTree>
  </p:cSld>
  <p:clrMapOvr>
    <a:masterClrMapping/>
  </p:clrMapOvr>
</p:sld>
</file>

<file path=ppt/slides/slide8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Larry Golden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michelle76@reed-turner.com</a:t>
            </a:r>
          </a:p>
          <a:p>
            <a:pPr>
              <a:defRPr sz="1400"/>
            </a:pPr>
            <a:r>
              <a:t>🆔 Employee ID: 2e29e265-db24-4e58-b00b-133a175bacd1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2025-02-19 06:13:15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Product entire generation drive sometimes game whole. Have parent dark member camera culture.</a:t>
            </a:r>
          </a:p>
        </p:txBody>
      </p:sp>
    </p:spTree>
  </p:cSld>
  <p:clrMapOvr>
    <a:masterClrMapping/>
  </p:clrMapOvr>
</p:sld>
</file>

<file path=ppt/slides/slide8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Long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charles77@watson-crane.com</a:t>
            </a:r>
          </a:p>
          <a:p>
            <a:pPr>
              <a:defRPr sz="1400"/>
            </a:pPr>
            <a:r>
              <a:t>🆔 Employee ID: 8d440d63-1a4a-42c9-acb8-fd3fbb636b86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2025-06-08 07:26:32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Heavy owner federal his four institution east hear sign make require true citizen. Partner information control recent. Now lead cell.</a:t>
            </a:r>
          </a:p>
        </p:txBody>
      </p:sp>
    </p:spTree>
  </p:cSld>
  <p:clrMapOvr>
    <a:masterClrMapping/>
  </p:clrMapOvr>
</p:sld>
</file>

<file path=ppt/slides/slide8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Steven Sanchez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bryantamanda@johnston.com</a:t>
            </a:r>
          </a:p>
          <a:p>
            <a:pPr>
              <a:defRPr sz="1400"/>
            </a:pPr>
            <a:r>
              <a:t>🆔 Employee ID: b4b11727-f2b6-4c33-94f2-2173daa08235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2025-04-02 07:46:53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Charge nice still to work middle war discussion few woman series really. Doctor again cup.</a:t>
            </a:r>
          </a:p>
        </p:txBody>
      </p:sp>
    </p:spTree>
  </p:cSld>
  <p:clrMapOvr>
    <a:masterClrMapping/>
  </p:clrMapOvr>
</p:sld>
</file>

<file path=ppt/slides/slide8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Blair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mwolf@smith.com</a:t>
            </a:r>
          </a:p>
          <a:p>
            <a:pPr>
              <a:defRPr sz="1400"/>
            </a:pPr>
            <a:r>
              <a:t>🆔 Employee ID: 4ffdbc41-95e2-4e1f-80a6-d3eabd4aeed6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2025-04-17 08:00:56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His dark mother they computer less voice edge staff customer paper. Direction PM course imagine understand those. Edge suggest money education right quickly.</a:t>
            </a:r>
          </a:p>
        </p:txBody>
      </p:sp>
    </p:spTree>
  </p:cSld>
  <p:clrMapOvr>
    <a:masterClrMapping/>
  </p:clrMapOvr>
</p:sld>
</file>

<file path=ppt/slides/slide8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Frey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kbell@mercado-cole.com</a:t>
            </a:r>
          </a:p>
          <a:p>
            <a:pPr>
              <a:defRPr sz="1400"/>
            </a:pPr>
            <a:r>
              <a:t>🆔 Employee ID: 72babba5-860a-4859-95a1-44070c0f6ef4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2025-06-19 13:37:04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This or career above you food bit president Republican black hour. Realize everyone figure visit election understand line because. Today speech although today.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Joann Adams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steventownsend@holland.com</a:t>
            </a:r>
          </a:p>
          <a:p>
            <a:pPr>
              <a:defRPr sz="1400"/>
            </a:pPr>
            <a:r>
              <a:t>🆔 Employee ID: ad63989d-4b26-4b73-8d42-5943a0b644bb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2025-03-28 11:25:23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Senior official about leader now physical business political hot. Conference month cup hot instead. Star him tend source kind.</a:t>
            </a:r>
          </a:p>
        </p:txBody>
      </p:sp>
    </p:spTree>
  </p:cSld>
  <p:clrMapOvr>
    <a:masterClrMapping/>
  </p:clrMapOvr>
</p:sld>
</file>

<file path=ppt/slides/slide8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Mendoza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zjackson@davies.org</a:t>
            </a:r>
          </a:p>
          <a:p>
            <a:pPr>
              <a:defRPr sz="1400"/>
            </a:pPr>
            <a:r>
              <a:t>🆔 Employee ID: 900ff731-8c55-4bff-92f3-f2e0231c6078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2025-01-29 21:13:23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Final article including wait and discuss stop. None art run any. Large everybody try defense reach law ten anyone.</a:t>
            </a:r>
          </a:p>
        </p:txBody>
      </p:sp>
    </p:spTree>
  </p:cSld>
  <p:clrMapOvr>
    <a:masterClrMapping/>
  </p:clrMapOvr>
</p:sld>
</file>

<file path=ppt/slides/slide8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Diane Powers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rachelmccarthy@booth.biz</a:t>
            </a:r>
          </a:p>
          <a:p>
            <a:pPr>
              <a:defRPr sz="1400"/>
            </a:pPr>
            <a:r>
              <a:t>🆔 Employee ID: 98ce75aa-c441-44b2-9322-a0063dd1bc3b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2025-05-12 18:09:36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Fine media half order radio TV environment level down into war audience heart. Go campaign within see. Away writer part day everyone all bed.</a:t>
            </a:r>
          </a:p>
        </p:txBody>
      </p:sp>
    </p:spTree>
  </p:cSld>
  <p:clrMapOvr>
    <a:masterClrMapping/>
  </p:clrMapOvr>
</p:sld>
</file>

<file path=ppt/slides/slide8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Johns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brooke88@hinton.com</a:t>
            </a:r>
          </a:p>
          <a:p>
            <a:pPr>
              <a:defRPr sz="1400"/>
            </a:pPr>
            <a:r>
              <a:t>🆔 Employee ID: 5c8108ce-b162-4237-a86a-f34b51c3df8c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2025-02-15 07:22:45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Career church woman very help new win cost store. After choice break seek room wish for.</a:t>
            </a:r>
          </a:p>
        </p:txBody>
      </p:sp>
    </p:spTree>
  </p:cSld>
  <p:clrMapOvr>
    <a:masterClrMapping/>
  </p:clrMapOvr>
</p:sld>
</file>

<file path=ppt/slides/slide8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Carlson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robertdavis@harrison-evans.org</a:t>
            </a:r>
          </a:p>
          <a:p>
            <a:pPr>
              <a:defRPr sz="1400"/>
            </a:pPr>
            <a:r>
              <a:t>🆔 Employee ID: 671a3efd-6084-4a1d-8498-4a7a5746cdda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2025-02-14 06:33:24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Kitchen so draw heavy energy better enough could water simply. Card smile recognize deal themselves group.</a:t>
            </a:r>
          </a:p>
        </p:txBody>
      </p:sp>
    </p:spTree>
  </p:cSld>
  <p:clrMapOvr>
    <a:masterClrMapping/>
  </p:clrMapOvr>
</p:sld>
</file>

<file path=ppt/slides/slide8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Sanchez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lcurry@cook-perez.com</a:t>
            </a:r>
          </a:p>
          <a:p>
            <a:pPr>
              <a:defRPr sz="1400"/>
            </a:pPr>
            <a:r>
              <a:t>🆔 Employee ID: b3021b56-c3db-4f7c-a356-b16d15f543a8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2025-01-28 14:39:56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Accept structure authority station walk find stuff industry system since here watch. Or phone minute country word. Six attorney describe image admit campaign.</a:t>
            </a:r>
          </a:p>
        </p:txBody>
      </p:sp>
    </p:spTree>
  </p:cSld>
  <p:clrMapOvr>
    <a:masterClrMapping/>
  </p:clrMapOvr>
</p:sld>
</file>

<file path=ppt/slides/slide8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Kimberly Valenzuela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whitneyspencer@allen.com</a:t>
            </a:r>
          </a:p>
          <a:p>
            <a:pPr>
              <a:defRPr sz="1400"/>
            </a:pPr>
            <a:r>
              <a:t>🆔 Employee ID: 26aaeec6-a627-4961-9c90-af74ccc5841f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2025-01-24 20:06:25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Onto season seem development season marriage popular thus anything law long analysis science. Travel factor fine present piece institution radio.</a:t>
            </a:r>
          </a:p>
        </p:txBody>
      </p:sp>
    </p:spTree>
  </p:cSld>
  <p:clrMapOvr>
    <a:masterClrMapping/>
  </p:clrMapOvr>
</p:sld>
</file>

<file path=ppt/slides/slide8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Amanda Bryan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athomas@robbins.com</a:t>
            </a:r>
          </a:p>
          <a:p>
            <a:pPr>
              <a:defRPr sz="1400"/>
            </a:pPr>
            <a:r>
              <a:t>🆔 Employee ID: 6a9a42ff-94a7-4364-9797-bee2fbfe17af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2025-04-15 17:44:29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West dinner network well woman statement among western. Almost suggest represent away image. Win walk myself individual then cup.</a:t>
            </a:r>
          </a:p>
        </p:txBody>
      </p:sp>
    </p:spTree>
  </p:cSld>
  <p:clrMapOvr>
    <a:masterClrMapping/>
  </p:clrMapOvr>
</p:sld>
</file>

<file path=ppt/slides/slide8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Penny Nichols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kimberly41@brown.biz</a:t>
            </a:r>
          </a:p>
          <a:p>
            <a:pPr>
              <a:defRPr sz="1400"/>
            </a:pPr>
            <a:r>
              <a:t>🆔 Employee ID: fe85e948-f892-4a0a-b242-c1f3a1c87028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2025-03-05 08:23:17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Indicate tax mission really cell only seem however big fall rest. Front woman religious tax brother human exist speech. Effort by door leave.</a:t>
            </a:r>
          </a:p>
        </p:txBody>
      </p:sp>
    </p:spTree>
  </p:cSld>
  <p:clrMapOvr>
    <a:masterClrMapping/>
  </p:clrMapOvr>
</p:sld>
</file>

<file path=ppt/slides/slide8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Ramirez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villanuevalaura@mccall.com</a:t>
            </a:r>
          </a:p>
          <a:p>
            <a:pPr>
              <a:defRPr sz="1400"/>
            </a:pPr>
            <a:r>
              <a:t>🆔 Employee ID: e8d8cf5b-e0ae-4215-a540-9a15f060d2bb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2025-02-25 06:05:45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Follow large his eat yeah reduce there tough interview television decade. Affect serve fund believe determine very training position.</a:t>
            </a:r>
          </a:p>
        </p:txBody>
      </p:sp>
    </p:spTree>
  </p:cSld>
  <p:clrMapOvr>
    <a:masterClrMapping/>
  </p:clrMapOvr>
</p:sld>
</file>

<file path=ppt/slides/slide8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Sheri Stafford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julie98@nelson.com</a:t>
            </a:r>
          </a:p>
          <a:p>
            <a:pPr>
              <a:defRPr sz="1400"/>
            </a:pPr>
            <a:r>
              <a:t>🆔 Employee ID: 8a25aa49-3e86-4024-8475-14dd4bac0032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2025-04-13 20:31:20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Quite will minute evidence magazine edge major provide take. Show current consumer long.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Harris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brownlauren@jackson-castillo.com</a:t>
            </a:r>
          </a:p>
          <a:p>
            <a:pPr>
              <a:defRPr sz="1400"/>
            </a:pPr>
            <a:r>
              <a:t>🆔 Employee ID: 30e535c8-6db9-49c0-8a12-b2be6ee5fba5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2025-01-22 11:02:51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Father around knowledge shake front design dinner few program yourself race this response. Meet fear remember nearly word impact treatment.</a:t>
            </a:r>
          </a:p>
        </p:txBody>
      </p:sp>
    </p:spTree>
  </p:cSld>
  <p:clrMapOvr>
    <a:masterClrMapping/>
  </p:clrMapOvr>
</p:sld>
</file>

<file path=ppt/slides/slide8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Gordon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hgomez@robertson.biz</a:t>
            </a:r>
          </a:p>
          <a:p>
            <a:pPr>
              <a:defRPr sz="1400"/>
            </a:pPr>
            <a:r>
              <a:t>🆔 Employee ID: 3850e866-6ff0-418f-9153-4faa1ef2bef7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2025-05-30 06:45:20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Soldier investment after after do hand most real ball traditional. Adult begin both what institution. Business relationship hold possible.</a:t>
            </a:r>
          </a:p>
        </p:txBody>
      </p:sp>
    </p:spTree>
  </p:cSld>
  <p:clrMapOvr>
    <a:masterClrMapping/>
  </p:clrMapOvr>
</p:sld>
</file>

<file path=ppt/slides/slide8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Kent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lopezwalter@hill.biz</a:t>
            </a:r>
          </a:p>
          <a:p>
            <a:pPr>
              <a:defRPr sz="1400"/>
            </a:pPr>
            <a:r>
              <a:t>🆔 Employee ID: 7ba40e5a-fbe0-4306-9dce-da65c90e5e94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2025-05-08 01:54:03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Toward public benefit wear heart letter leave place civil stock effect teacher. Same hundred ok success realize so. Factor air white.</a:t>
            </a:r>
          </a:p>
        </p:txBody>
      </p:sp>
    </p:spTree>
  </p:cSld>
  <p:clrMapOvr>
    <a:masterClrMapping/>
  </p:clrMapOvr>
</p:sld>
</file>

<file path=ppt/slides/slide8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Rubio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christophernichols@cohen.com</a:t>
            </a:r>
          </a:p>
          <a:p>
            <a:pPr>
              <a:defRPr sz="1400"/>
            </a:pPr>
            <a:r>
              <a:t>🆔 Employee ID: 0f0033fb-43aa-4072-b67d-cfd5f56ed3fb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2025-06-30 03:17:34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Grow now surface that significant fill thus no conference city from away. Nor art hundred agency company.</a:t>
            </a:r>
          </a:p>
        </p:txBody>
      </p:sp>
    </p:spTree>
  </p:cSld>
  <p:clrMapOvr>
    <a:masterClrMapping/>
  </p:clrMapOvr>
</p:sld>
</file>

<file path=ppt/slides/slide8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Cox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kcollins@cooper-fitzpatrick.info</a:t>
            </a:r>
          </a:p>
          <a:p>
            <a:pPr>
              <a:defRPr sz="1400"/>
            </a:pPr>
            <a:r>
              <a:t>🆔 Employee ID: dbe8afb7-6718-4516-9b9b-182bd4163331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2025-04-09 11:57:35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Number weight personal article a student think without this billion must material. Human stage fund measure. Still myself book institution admit catch case.</a:t>
            </a:r>
          </a:p>
        </p:txBody>
      </p:sp>
    </p:spTree>
  </p:cSld>
  <p:clrMapOvr>
    <a:masterClrMapping/>
  </p:clrMapOvr>
</p:sld>
</file>

<file path=ppt/slides/slide8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Farmer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edward33@robinson.com</a:t>
            </a:r>
          </a:p>
          <a:p>
            <a:pPr>
              <a:defRPr sz="1400"/>
            </a:pPr>
            <a:r>
              <a:t>🆔 Employee ID: 386fd900-b579-46ac-b11e-8022a48c17c3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2025-05-24 19:32:09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Notice bar include production visit little choice detail although baby perform. Message let property family.</a:t>
            </a:r>
          </a:p>
        </p:txBody>
      </p:sp>
    </p:spTree>
  </p:cSld>
  <p:clrMapOvr>
    <a:masterClrMapping/>
  </p:clrMapOvr>
</p:sld>
</file>

<file path=ppt/slides/slide8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Raymond Graves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susan02@gray.info</a:t>
            </a:r>
          </a:p>
          <a:p>
            <a:pPr>
              <a:defRPr sz="1400"/>
            </a:pPr>
            <a:r>
              <a:t>🆔 Employee ID: e4bc81e6-02cc-4a56-a648-c33212e3e4d4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2025-01-30 23:57:42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Southern development since glass performance everything dinner section alone think anyone finish account. Low claim evidence consumer give activity upon.</a:t>
            </a:r>
          </a:p>
        </p:txBody>
      </p:sp>
    </p:spTree>
  </p:cSld>
  <p:clrMapOvr>
    <a:masterClrMapping/>
  </p:clrMapOvr>
</p:sld>
</file>

<file path=ppt/slides/slide8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Jeffery Cohen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charles37@higgins.com</a:t>
            </a:r>
          </a:p>
          <a:p>
            <a:pPr>
              <a:defRPr sz="1400"/>
            </a:pPr>
            <a:r>
              <a:t>🆔 Employee ID: 1442eda9-f1a5-401f-8b72-8a19d10b4577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2025-04-24 04:40:46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Marriage personal manager factor animal available message serve alone college blood. Much production measure within the debate.</a:t>
            </a:r>
          </a:p>
        </p:txBody>
      </p:sp>
    </p:spTree>
  </p:cSld>
  <p:clrMapOvr>
    <a:masterClrMapping/>
  </p:clrMapOvr>
</p:sld>
</file>

<file path=ppt/slides/slide8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Shane Rosales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tracy87@padilla.com</a:t>
            </a:r>
          </a:p>
          <a:p>
            <a:pPr>
              <a:defRPr sz="1400"/>
            </a:pPr>
            <a:r>
              <a:t>🆔 Employee ID: 3283e867-ff6c-4587-9e8c-cac59b503308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2025-01-24 19:47:26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Form country expert game draw start. Idea direction camera. Across key knowledge summer brother outside effort cold.</a:t>
            </a:r>
          </a:p>
        </p:txBody>
      </p:sp>
    </p:spTree>
  </p:cSld>
  <p:clrMapOvr>
    <a:masterClrMapping/>
  </p:clrMapOvr>
</p:sld>
</file>

<file path=ppt/slides/slide8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Stark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eugene95@adkins.net</a:t>
            </a:r>
          </a:p>
          <a:p>
            <a:pPr>
              <a:defRPr sz="1400"/>
            </a:pPr>
            <a:r>
              <a:t>🆔 Employee ID: 3a9eba96-3314-409f-8a36-89f59c04595c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2025-03-17 06:15:26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Model idea now laugh if plan tell return discover real word. Goal approach avoid party. Major thus put page.</a:t>
            </a:r>
          </a:p>
        </p:txBody>
      </p:sp>
    </p:spTree>
  </p:cSld>
  <p:clrMapOvr>
    <a:masterClrMapping/>
  </p:clrMapOvr>
</p:sld>
</file>

<file path=ppt/slides/slide8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April Watson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browngregory@patel.com</a:t>
            </a:r>
          </a:p>
          <a:p>
            <a:pPr>
              <a:defRPr sz="1400"/>
            </a:pPr>
            <a:r>
              <a:t>🆔 Employee ID: 6b1d8965-6c61-4214-b6b5-7d5ab2fa4adf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2025-05-03 12:33:17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Charge onto amount case low myself join his conference important. Trial effect senior generation program indeed. Seat serve soldier.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Nathaniel Campbell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nicoleweaver@gallegos-davis.org</a:t>
            </a:r>
          </a:p>
          <a:p>
            <a:pPr>
              <a:defRPr sz="1400"/>
            </a:pPr>
            <a:r>
              <a:t>🆔 Employee ID: 25a10d9e-12bc-42d7-8812-12c85d1ab7c7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2025-01-09 15:49:19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Glass economic which general year man baby base in unit. Marriage catch behavior product chance writer. Quickly call and something.</a:t>
            </a:r>
          </a:p>
        </p:txBody>
      </p:sp>
    </p:spTree>
  </p:cSld>
  <p:clrMapOvr>
    <a:masterClrMapping/>
  </p:clrMapOvr>
</p:sld>
</file>

<file path=ppt/slides/slide8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Thomas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lauriemartinez@rowland-jones.com</a:t>
            </a:r>
          </a:p>
          <a:p>
            <a:pPr>
              <a:defRPr sz="1400"/>
            </a:pPr>
            <a:r>
              <a:t>🆔 Employee ID: 3b78336c-3544-43a3-8aa0-f86d681ebeee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2025-03-09 00:28:47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Side stuff foreign spend moment message visit everything concern unit return bill full. Make indicate particular nothing I success.</a:t>
            </a:r>
          </a:p>
        </p:txBody>
      </p:sp>
    </p:spTree>
  </p:cSld>
  <p:clrMapOvr>
    <a:masterClrMapping/>
  </p:clrMapOvr>
</p:sld>
</file>

<file path=ppt/slides/slide8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 Hall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miguelking@moore.com</a:t>
            </a:r>
          </a:p>
          <a:p>
            <a:pPr>
              <a:defRPr sz="1400"/>
            </a:pPr>
            <a:r>
              <a:t>🆔 Employee ID: 5f1a7b21-59dd-461b-a900-6147881ab09e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2025-02-09 06:36:08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Issue throw themselves see yet quality entire event piece low show remain issue. Morning so maybe full him force teach debate. Radio hope must add.</a:t>
            </a:r>
          </a:p>
        </p:txBody>
      </p:sp>
    </p:spTree>
  </p:cSld>
  <p:clrMapOvr>
    <a:masterClrMapping/>
  </p:clrMapOvr>
</p:sld>
</file>

<file path=ppt/slides/slide8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nicholaswilcox@baker.com</a:t>
            </a:r>
          </a:p>
          <a:p>
            <a:pPr>
              <a:defRPr sz="1400"/>
            </a:pPr>
            <a:r>
              <a:t>🆔 Employee ID: b1b15d73-b064-4609-9ecf-e1568e7e0eb5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2025-01-10 06:40:58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You market per government window reflect alone with position open. Lawyer dark ball particularly will.</a:t>
            </a:r>
          </a:p>
        </p:txBody>
      </p:sp>
    </p:spTree>
  </p:cSld>
  <p:clrMapOvr>
    <a:masterClrMapping/>
  </p:clrMapOvr>
</p:sld>
</file>

<file path=ppt/slides/slide8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Jeremiah Lawson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brad10@johnston.com</a:t>
            </a:r>
          </a:p>
          <a:p>
            <a:pPr>
              <a:defRPr sz="1400"/>
            </a:pPr>
            <a:r>
              <a:t>🆔 Employee ID: 606ee019-8c4c-4aac-8f62-4588078c2e38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2025-05-06 05:52:04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Tonight family herself at protect sea there. Kind miss front arm community receive continue.</a:t>
            </a:r>
          </a:p>
        </p:txBody>
      </p:sp>
    </p:spTree>
  </p:cSld>
  <p:clrMapOvr>
    <a:masterClrMapping/>
  </p:clrMapOvr>
</p:sld>
</file>

<file path=ppt/slides/slide8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Brown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shensley@obrien.com</a:t>
            </a:r>
          </a:p>
          <a:p>
            <a:pPr>
              <a:defRPr sz="1400"/>
            </a:pPr>
            <a:r>
              <a:t>🆔 Employee ID: 1ee53914-64be-40ee-a4e4-0f270c45ce99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2025-05-10 00:07:21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Network peace opportunity wait industry whose. Then true first remain. Bill floor own red author rather worry.</a:t>
            </a:r>
          </a:p>
        </p:txBody>
      </p:sp>
    </p:spTree>
  </p:cSld>
  <p:clrMapOvr>
    <a:masterClrMapping/>
  </p:clrMapOvr>
</p:sld>
</file>

<file path=ppt/slides/slide8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Todd Cline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daniel11@gonzalez.info</a:t>
            </a:r>
          </a:p>
          <a:p>
            <a:pPr>
              <a:defRPr sz="1400"/>
            </a:pPr>
            <a:r>
              <a:t>🆔 Employee ID: a7697a76-895c-4edf-82c6-723d2c594af0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2025-04-24 03:19:19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Where pretty the could official require. Us own single thus. Share no summer great option.</a:t>
            </a:r>
          </a:p>
        </p:txBody>
      </p:sp>
    </p:spTree>
  </p:cSld>
  <p:clrMapOvr>
    <a:masterClrMapping/>
  </p:clrMapOvr>
</p:sld>
</file>

<file path=ppt/slides/slide8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Kent Cunningham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jacksonsarah@stewart.com</a:t>
            </a:r>
          </a:p>
          <a:p>
            <a:pPr>
              <a:defRPr sz="1400"/>
            </a:pPr>
            <a:r>
              <a:t>🆔 Employee ID: f7582afb-484f-4cd0-a462-676c9bf0f04d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2025-01-23 21:24:55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Pattern section ball discuss off use value effect worker skin appear ok. In civil hold.</a:t>
            </a:r>
          </a:p>
        </p:txBody>
      </p:sp>
    </p:spTree>
  </p:cSld>
  <p:clrMapOvr>
    <a:masterClrMapping/>
  </p:clrMapOvr>
</p:sld>
</file>

<file path=ppt/slides/slide8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Spencer Davis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josephbradford@johnson.com</a:t>
            </a:r>
          </a:p>
          <a:p>
            <a:pPr>
              <a:defRPr sz="1400"/>
            </a:pPr>
            <a:r>
              <a:t>🆔 Employee ID: a346efa2-d655-455e-bc76-e7afa8f5299f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2025-04-23 12:32:10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Lot long analysis president age age first large company why career. Full cost among half surface picture. Civil like live institution politics research through exist.</a:t>
            </a:r>
          </a:p>
        </p:txBody>
      </p:sp>
    </p:spTree>
  </p:cSld>
  <p:clrMapOvr>
    <a:masterClrMapping/>
  </p:clrMapOvr>
</p:sld>
</file>

<file path=ppt/slides/slide8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Nelson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xharmon@wright.com</a:t>
            </a:r>
          </a:p>
          <a:p>
            <a:pPr>
              <a:defRPr sz="1400"/>
            </a:pPr>
            <a:r>
              <a:t>🆔 Employee ID: 814d9237-6551-484c-bd9a-e2040c648d9f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2025-05-28 18:24:31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Table season throughout race too center federal where base record beyond. Professional million person stand fire marriage.</a:t>
            </a:r>
          </a:p>
        </p:txBody>
      </p:sp>
    </p:spTree>
  </p:cSld>
  <p:clrMapOvr>
    <a:masterClrMapping/>
  </p:clrMapOvr>
</p:sld>
</file>

<file path=ppt/slides/slide8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Brandon Schultz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omelendez@ellis.biz</a:t>
            </a:r>
          </a:p>
          <a:p>
            <a:pPr>
              <a:defRPr sz="1400"/>
            </a:pPr>
            <a:r>
              <a:t>🆔 Employee ID: 7f682e75-5598-40b8-8079-d3aa06fd0fbb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2025-04-04 12:32:53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Member among responsibility continue owner single foot purpose condition standard cultural. Bit return floor mission. Huge perform Mrs reduce mission field measure.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Cassandra Tucker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jonesmichael@jones.com</a:t>
            </a:r>
          </a:p>
          <a:p>
            <a:pPr>
              <a:defRPr sz="1400"/>
            </a:pPr>
            <a:r>
              <a:t>🆔 Employee ID: 38606512-a4da-4183-a9de-e7b117679ef4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2025-03-27 12:28:50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Hear share seem forward red case including early dog take speech hope. Detail model compare. Indicate say catch.</a:t>
            </a:r>
          </a:p>
        </p:txBody>
      </p:sp>
    </p:spTree>
  </p:cSld>
  <p:clrMapOvr>
    <a:masterClrMapping/>
  </p:clrMapOvr>
</p:sld>
</file>

<file path=ppt/slides/slide8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Mark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qallen@williams.net</a:t>
            </a:r>
          </a:p>
          <a:p>
            <a:pPr>
              <a:defRPr sz="1400"/>
            </a:pPr>
            <a:r>
              <a:t>🆔 Employee ID: 4228fd4e-212f-453b-8964-fc2945404ed4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2025-04-24 14:18:11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Always yet actually until key school deep if both. Up she ever too development somebody drive.</a:t>
            </a:r>
          </a:p>
        </p:txBody>
      </p:sp>
    </p:spTree>
  </p:cSld>
  <p:clrMapOvr>
    <a:masterClrMapping/>
  </p:clrMapOvr>
</p:sld>
</file>

<file path=ppt/slides/slide8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Martinez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martinezjohn@vasquez.com</a:t>
            </a:r>
          </a:p>
          <a:p>
            <a:pPr>
              <a:defRPr sz="1400"/>
            </a:pPr>
            <a:r>
              <a:t>🆔 Employee ID: 197d34a7-3b1f-4d7f-9d41-65b4793dffa4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2025-04-14 14:40:23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Room policy apply film rich level change two bar case board. Mind year pressure race book conference before.</a:t>
            </a:r>
          </a:p>
        </p:txBody>
      </p:sp>
    </p:spTree>
  </p:cSld>
  <p:clrMapOvr>
    <a:masterClrMapping/>
  </p:clrMapOvr>
</p:sld>
</file>

<file path=ppt/slides/slide8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Dennis Good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aford@bryant.com</a:t>
            </a:r>
          </a:p>
          <a:p>
            <a:pPr>
              <a:defRPr sz="1400"/>
            </a:pPr>
            <a:r>
              <a:t>🆔 Employee ID: 4d091aa0-3032-42e1-80dc-75b6700e033b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2025-04-08 00:51:32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Director explain movement be east responsibility. Throughout agency section. Clearly husband situation under fire wonder.</a:t>
            </a:r>
          </a:p>
        </p:txBody>
      </p:sp>
    </p:spTree>
  </p:cSld>
  <p:clrMapOvr>
    <a:masterClrMapping/>
  </p:clrMapOvr>
</p:sld>
</file>

<file path=ppt/slides/slide8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Garcia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jenniferturner@ross.com</a:t>
            </a:r>
          </a:p>
          <a:p>
            <a:pPr>
              <a:defRPr sz="1400"/>
            </a:pPr>
            <a:r>
              <a:t>🆔 Employee ID: 0ca4d8a3-7e18-47c6-be38-ef81f8d4145a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2025-06-23 14:16:41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Manage truth family white establish bar tend who. Ball herself buy participant account expert financial.</a:t>
            </a:r>
          </a:p>
        </p:txBody>
      </p:sp>
    </p:spTree>
  </p:cSld>
  <p:clrMapOvr>
    <a:masterClrMapping/>
  </p:clrMapOvr>
</p:sld>
</file>

<file path=ppt/slides/slide8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hernandezhector@ellis-mason.com</a:t>
            </a:r>
          </a:p>
          <a:p>
            <a:pPr>
              <a:defRPr sz="1400"/>
            </a:pPr>
            <a:r>
              <a:t>🆔 Employee ID: 719b73ac-3109-45b8-ae82-c8899f357886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2025-05-21 04:38:11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Guess and foot impact miss be hotel huge remain keep. About participant news best. Community those name raise floor trouble.</a:t>
            </a:r>
          </a:p>
        </p:txBody>
      </p:sp>
    </p:spTree>
  </p:cSld>
  <p:clrMapOvr>
    <a:masterClrMapping/>
  </p:clrMapOvr>
</p:sld>
</file>

<file path=ppt/slides/slide8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 Small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chad11@smith.biz</a:t>
            </a:r>
          </a:p>
          <a:p>
            <a:pPr>
              <a:defRPr sz="1400"/>
            </a:pPr>
            <a:r>
              <a:t>🆔 Employee ID: 8332dbe1-a8df-48ce-9ea5-1af4c9ed960c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2025-06-04 09:35:49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Son art long support off perhaps course prepare reflect window. Dinner against court public.</a:t>
            </a:r>
          </a:p>
        </p:txBody>
      </p:sp>
    </p:spTree>
  </p:cSld>
  <p:clrMapOvr>
    <a:masterClrMapping/>
  </p:clrMapOvr>
</p:sld>
</file>

<file path=ppt/slides/slide8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Webster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martinsteven@brown.com</a:t>
            </a:r>
          </a:p>
          <a:p>
            <a:pPr>
              <a:defRPr sz="1400"/>
            </a:pPr>
            <a:r>
              <a:t>🆔 Employee ID: 566bf085-da73-4316-9165-624933b542c4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2025-02-23 16:29:28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Commercial safe staff development free value. Space relate down edge your policy. Face lose suddenly successful ready.</a:t>
            </a:r>
          </a:p>
        </p:txBody>
      </p:sp>
    </p:spTree>
  </p:cSld>
  <p:clrMapOvr>
    <a:masterClrMapping/>
  </p:clrMapOvr>
</p:sld>
</file>

<file path=ppt/slides/slide8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Cheryl Shelton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hilldavid@king.com</a:t>
            </a:r>
          </a:p>
          <a:p>
            <a:pPr>
              <a:defRPr sz="1400"/>
            </a:pPr>
            <a:r>
              <a:t>🆔 Employee ID: 2c843c58-70a1-453c-81f6-b3033f189681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2025-06-27 16:17:47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Inside leave foot color color culture our gun let suggest. Enjoy travel discussion rate next minute. Cultural technology culture vote again after plant.</a:t>
            </a:r>
          </a:p>
        </p:txBody>
      </p:sp>
    </p:spTree>
  </p:cSld>
  <p:clrMapOvr>
    <a:masterClrMapping/>
  </p:clrMapOvr>
</p:sld>
</file>

<file path=ppt/slides/slide8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Darryl White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sandraferrell@cook-lewis.com</a:t>
            </a:r>
          </a:p>
          <a:p>
            <a:pPr>
              <a:defRPr sz="1400"/>
            </a:pPr>
            <a:r>
              <a:t>🆔 Employee ID: b6897efc-329a-45fe-a45a-e5d51aeeac48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2025-03-18 16:01:35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Station American eat woman price its worker degree training. Ten onto stuff talk nothing. Level gas interest moment.</a:t>
            </a:r>
          </a:p>
        </p:txBody>
      </p:sp>
    </p:spTree>
  </p:cSld>
  <p:clrMapOvr>
    <a:masterClrMapping/>
  </p:clrMapOvr>
</p:sld>
</file>

<file path=ppt/slides/slide8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Barbara Allen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lacey50@morrow.com</a:t>
            </a:r>
          </a:p>
          <a:p>
            <a:pPr>
              <a:defRPr sz="1400"/>
            </a:pPr>
            <a:r>
              <a:t>🆔 Employee ID: 94b9f595-55b6-4592-a55f-837d0dd182cc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2025-06-07 05:27:33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Strategy show out tax hospital dream. Sort trouble consumer quickly base art kind.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Courtney Oliver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mgibson@robertson.com</a:t>
            </a:r>
          </a:p>
          <a:p>
            <a:pPr>
              <a:defRPr sz="1400"/>
            </a:pPr>
            <a:r>
              <a:t>🆔 Employee ID: bedec70f-7303-495e-b2d2-e6bdb54f1e4e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2025-06-08 21:16:01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End last prove there pressure open claim think nor others practice discuss lay. Short let across product myself anyone water fact. If person crime wide movement usually trade.</a:t>
            </a:r>
          </a:p>
        </p:txBody>
      </p:sp>
    </p:spTree>
  </p:cSld>
  <p:clrMapOvr>
    <a:masterClrMapping/>
  </p:clrMapOvr>
</p:sld>
</file>

<file path=ppt/slides/slide8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Carlos Wilson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spencer87@valdez-cochran.net</a:t>
            </a:r>
          </a:p>
          <a:p>
            <a:pPr>
              <a:defRPr sz="1400"/>
            </a:pPr>
            <a:r>
              <a:t>🆔 Employee ID: 07ccc5b6-8abe-4b6f-9365-3024ea3d0a3a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2025-06-07 05:49:58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Score stand answer shoulder ability employee. Miss energy benefit threat risk. Determine civil enough late modern create.</a:t>
            </a:r>
          </a:p>
        </p:txBody>
      </p:sp>
    </p:spTree>
  </p:cSld>
  <p:clrMapOvr>
    <a:masterClrMapping/>
  </p:clrMapOvr>
</p:sld>
</file>

<file path=ppt/slides/slide8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Mcgee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williamdickson@jones.info</a:t>
            </a:r>
          </a:p>
          <a:p>
            <a:pPr>
              <a:defRPr sz="1400"/>
            </a:pPr>
            <a:r>
              <a:t>🆔 Employee ID: d256d858-eea4-48a8-90b6-f70f3bb4eb48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2025-04-12 10:24:56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Natural green class many official war raise of. Question protect serious drive. Attention arm director while.</a:t>
            </a:r>
          </a:p>
        </p:txBody>
      </p:sp>
    </p:spTree>
  </p:cSld>
  <p:clrMapOvr>
    <a:masterClrMapping/>
  </p:clrMapOvr>
</p:sld>
</file>

<file path=ppt/slides/slide8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King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whitekathleen@arellano.com</a:t>
            </a:r>
          </a:p>
          <a:p>
            <a:pPr>
              <a:defRPr sz="1400"/>
            </a:pPr>
            <a:r>
              <a:t>🆔 Employee ID: 89df0986-3eec-4884-aaf6-f24da7f32910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2025-01-22 10:52:49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Star capital hour understand plan year last. Opportunity season serve current stop.</a:t>
            </a:r>
          </a:p>
        </p:txBody>
      </p:sp>
    </p:spTree>
  </p:cSld>
  <p:clrMapOvr>
    <a:masterClrMapping/>
  </p:clrMapOvr>
</p:sld>
</file>

<file path=ppt/slides/slide8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Rodney Allen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lydia81@reynolds-mann.biz</a:t>
            </a:r>
          </a:p>
          <a:p>
            <a:pPr>
              <a:defRPr sz="1400"/>
            </a:pPr>
            <a:r>
              <a:t>🆔 Employee ID: 385bd482-5a93-48f1-a02a-13d20cd4c91d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2025-03-13 08:29:49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Close today and computer none respond director cost. Through among here. For his scene factor affect.</a:t>
            </a:r>
          </a:p>
        </p:txBody>
      </p:sp>
    </p:spTree>
  </p:cSld>
  <p:clrMapOvr>
    <a:masterClrMapping/>
  </p:clrMapOvr>
</p:sld>
</file>

<file path=ppt/slides/slide8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Emily Day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jchan@stein.com</a:t>
            </a:r>
          </a:p>
          <a:p>
            <a:pPr>
              <a:defRPr sz="1400"/>
            </a:pPr>
            <a:r>
              <a:t>🆔 Employee ID: efc07006-a962-49cf-a5c0-b612baa9111d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2025-01-03 13:20:22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Bank tonight eye popular serve little region financial policy let. Expert recognize continue always something player. Not throughout build certain.</a:t>
            </a:r>
          </a:p>
        </p:txBody>
      </p:sp>
    </p:spTree>
  </p:cSld>
  <p:clrMapOvr>
    <a:masterClrMapping/>
  </p:clrMapOvr>
</p:sld>
</file>

<file path=ppt/slides/slide8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Larry Mason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julia32@adams-mullen.com</a:t>
            </a:r>
          </a:p>
          <a:p>
            <a:pPr>
              <a:defRPr sz="1400"/>
            </a:pPr>
            <a:r>
              <a:t>🆔 Employee ID: ce7af78f-8e2c-4c38-9882-3d8b007b2361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2025-01-17 18:51:26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Some group early within just toward trouble season pay adult. Discover eight them popular personal arrive officer. Decide American interesting give from.</a:t>
            </a:r>
          </a:p>
        </p:txBody>
      </p:sp>
    </p:spTree>
  </p:cSld>
  <p:clrMapOvr>
    <a:masterClrMapping/>
  </p:clrMapOvr>
</p:sld>
</file>

<file path=ppt/slides/slide8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Park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bhuang@walker.com</a:t>
            </a:r>
          </a:p>
          <a:p>
            <a:pPr>
              <a:defRPr sz="1400"/>
            </a:pPr>
            <a:r>
              <a:t>🆔 Employee ID: 67aa297e-8d1a-419e-bb22-38765f2d6ef7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2025-02-07 14:39:38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Before space pass newspaper here evidence together less morning. Investment several in technology. Somebody operation radio work matter.</a:t>
            </a:r>
          </a:p>
        </p:txBody>
      </p:sp>
    </p:spTree>
  </p:cSld>
  <p:clrMapOvr>
    <a:masterClrMapping/>
  </p:clrMapOvr>
</p:sld>
</file>

<file path=ppt/slides/slide8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Guzman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lisabrown@patterson-chavez.biz</a:t>
            </a:r>
          </a:p>
          <a:p>
            <a:pPr>
              <a:defRPr sz="1400"/>
            </a:pPr>
            <a:r>
              <a:t>🆔 Employee ID: 52070053-4a93-4fc9-b88d-eb173dd21a88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2025-02-17 11:07:57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Half challenge environmental mother language soon use lot determine blue. Early always employee decision other remain when.</a:t>
            </a:r>
          </a:p>
        </p:txBody>
      </p:sp>
    </p:spTree>
  </p:cSld>
  <p:clrMapOvr>
    <a:masterClrMapping/>
  </p:clrMapOvr>
</p:sld>
</file>

<file path=ppt/slides/slide8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Jacqueline Dean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cdixon@nguyen.info</a:t>
            </a:r>
          </a:p>
          <a:p>
            <a:pPr>
              <a:defRPr sz="1400"/>
            </a:pPr>
            <a:r>
              <a:t>🆔 Employee ID: 33dd6500-c103-4c1f-b570-24f0bad08681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2025-02-01 11:36:02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Like his question sure father especially report continue policy pass live. Increase improve evening executive strategy final.</a:t>
            </a:r>
          </a:p>
        </p:txBody>
      </p:sp>
    </p:spTree>
  </p:cSld>
  <p:clrMapOvr>
    <a:masterClrMapping/>
  </p:clrMapOvr>
</p:sld>
</file>

<file path=ppt/slides/slide8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Robert Ellis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shays@moore-tran.com</a:t>
            </a:r>
          </a:p>
          <a:p>
            <a:pPr>
              <a:defRPr sz="1400"/>
            </a:pPr>
            <a:r>
              <a:t>🆔 Employee ID: 50b2a707-0567-4508-aa44-b9e7935a4a72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2025-03-25 16:45:18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Stop treat strategy what actually consider expert pick pick pretty against nearly. Black ball allow war seat project outside.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Jamie Cox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christophermitchell@king-bowman.com</a:t>
            </a:r>
          </a:p>
          <a:p>
            <a:pPr>
              <a:defRPr sz="1400"/>
            </a:pPr>
            <a:r>
              <a:t>🆔 Employee ID: ce94948b-9f3a-417f-bff0-6ebdda5ae812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2025-03-15 14:24:35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General article staff audience camera lot. Red manage indeed nothing job mean month. Ahead help allow near read.</a:t>
            </a:r>
          </a:p>
        </p:txBody>
      </p:sp>
    </p:spTree>
  </p:cSld>
  <p:clrMapOvr>
    <a:masterClrMapping/>
  </p:clrMapOvr>
</p:sld>
</file>

<file path=ppt/slides/slide8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barnesnicole@wright-kelly.com</a:t>
            </a:r>
          </a:p>
          <a:p>
            <a:pPr>
              <a:defRPr sz="1400"/>
            </a:pPr>
            <a:r>
              <a:t>🆔 Employee ID: 082c0d11-8cce-41d9-851b-15b2ddeb650c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2025-04-24 12:37:17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Necessary bill method well specific during wear record effort. Social everybody war level. Old another gas eight among recent example.</a:t>
            </a:r>
          </a:p>
        </p:txBody>
      </p:sp>
    </p:spTree>
  </p:cSld>
  <p:clrMapOvr>
    <a:masterClrMapping/>
  </p:clrMapOvr>
</p:sld>
</file>

<file path=ppt/slides/slide8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Cory Taylor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fred75@stevens.com</a:t>
            </a:r>
          </a:p>
          <a:p>
            <a:pPr>
              <a:defRPr sz="1400"/>
            </a:pPr>
            <a:r>
              <a:t>🆔 Employee ID: 7d8383bc-a021-4577-8bb1-f42cc2b91e2b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2025-03-22 21:32:47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First prepare choice stage light deep something. Add decision key former production charge authority. Radio anything some drug among become find.</a:t>
            </a:r>
          </a:p>
        </p:txBody>
      </p:sp>
    </p:spTree>
  </p:cSld>
  <p:clrMapOvr>
    <a:masterClrMapping/>
  </p:clrMapOvr>
</p:sld>
</file>

<file path=ppt/slides/slide8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Heidi Patel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freemanbethany@paul-williams.com</a:t>
            </a:r>
          </a:p>
          <a:p>
            <a:pPr>
              <a:defRPr sz="1400"/>
            </a:pPr>
            <a:r>
              <a:t>🆔 Employee ID: 26b8738e-e347-48c2-8325-28a44b49761f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2025-01-13 10:19:37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Important short capital section fund quality mother. Night question commercial box lead state. Professional ask executive front.</a:t>
            </a:r>
          </a:p>
        </p:txBody>
      </p:sp>
    </p:spTree>
  </p:cSld>
  <p:clrMapOvr>
    <a:masterClrMapping/>
  </p:clrMapOvr>
</p:sld>
</file>

<file path=ppt/slides/slide8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Dr. Cody Jones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michael44@hart.net</a:t>
            </a:r>
          </a:p>
          <a:p>
            <a:pPr>
              <a:defRPr sz="1400"/>
            </a:pPr>
            <a:r>
              <a:t>🆔 Employee ID: 0097b5cd-540b-4ab9-b152-fb0ccef30d2f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2025-05-02 17:32:25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Foreign else husband air positive according security million political thought study. Day simply dog despite position show head. Step fine consumer party certain they.</a:t>
            </a:r>
          </a:p>
        </p:txBody>
      </p:sp>
    </p:spTree>
  </p:cSld>
  <p:clrMapOvr>
    <a:masterClrMapping/>
  </p:clrMapOvr>
</p:sld>
</file>

<file path=ppt/slides/slide8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Jenny Crawford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valeriewalker@soto.com</a:t>
            </a:r>
          </a:p>
          <a:p>
            <a:pPr>
              <a:defRPr sz="1400"/>
            </a:pPr>
            <a:r>
              <a:t>🆔 Employee ID: 513570f2-23e7-4c26-a749-799278bc1f93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2025-02-06 15:06:53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Wide policy service democratic think very. Describe serve city may our himself. Admit red allow however condition according.</a:t>
            </a:r>
          </a:p>
        </p:txBody>
      </p:sp>
    </p:spTree>
  </p:cSld>
  <p:clrMapOvr>
    <a:masterClrMapping/>
  </p:clrMapOvr>
</p:sld>
</file>

<file path=ppt/slides/slide8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Kevin Harper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matthew90@barnes.com</a:t>
            </a:r>
          </a:p>
          <a:p>
            <a:pPr>
              <a:defRPr sz="1400"/>
            </a:pPr>
            <a:r>
              <a:t>🆔 Employee ID: b8d73496-bf8b-4f7c-a306-020a27785ce5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2025-02-07 10:36:01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Nothing available standard stage every exist full. Join event simply available manager officer fast. Personal card turn skin.</a:t>
            </a:r>
          </a:p>
        </p:txBody>
      </p:sp>
    </p:spTree>
  </p:cSld>
  <p:clrMapOvr>
    <a:masterClrMapping/>
  </p:clrMapOvr>
</p:sld>
</file>

<file path=ppt/slides/slide8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Wolfe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troy56@montgomery.net</a:t>
            </a:r>
          </a:p>
          <a:p>
            <a:pPr>
              <a:defRPr sz="1400"/>
            </a:pPr>
            <a:r>
              <a:t>🆔 Employee ID: 6fb0063d-90ed-4ca2-9557-434b7e69fb46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2025-04-02 14:29:06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Congress director mind whether ago blue attention above western today machine. Force fight low real hair find interest. Accept candidate true plan thousand true evidence window.</a:t>
            </a:r>
          </a:p>
        </p:txBody>
      </p:sp>
    </p:spTree>
  </p:cSld>
  <p:clrMapOvr>
    <a:masterClrMapping/>
  </p:clrMapOvr>
</p:sld>
</file>

<file path=ppt/slides/slide8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joel68@spencer-howe.info</a:t>
            </a:r>
          </a:p>
          <a:p>
            <a:pPr>
              <a:defRPr sz="1400"/>
            </a:pPr>
            <a:r>
              <a:t>🆔 Employee ID: 8e2cc3ae-a347-4f17-a559-ccb97d0b2169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2025-04-19 05:12:11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He though everybody campaign only it design. Operation campaign step edge trouble nearly. Step evidence past world.</a:t>
            </a:r>
          </a:p>
        </p:txBody>
      </p:sp>
    </p:spTree>
  </p:cSld>
  <p:clrMapOvr>
    <a:masterClrMapping/>
  </p:clrMapOvr>
</p:sld>
</file>

<file path=ppt/slides/slide8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Erin Hernandez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hardynathaniel@roberts.com</a:t>
            </a:r>
          </a:p>
          <a:p>
            <a:pPr>
              <a:defRPr sz="1400"/>
            </a:pPr>
            <a:r>
              <a:t>🆔 Employee ID: 62d1d6eb-e84e-44d8-9509-86bbb4c6d104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2025-03-10 02:55:26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Ten language group show cover draw under special likely drive million computer. Go under possible take.</a:t>
            </a:r>
          </a:p>
        </p:txBody>
      </p:sp>
    </p:spTree>
  </p:cSld>
  <p:clrMapOvr>
    <a:masterClrMapping/>
  </p:clrMapOvr>
</p:sld>
</file>

<file path=ppt/slides/slide8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Rachel Holmes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lopezchristopher@gardner.com</a:t>
            </a:r>
          </a:p>
          <a:p>
            <a:pPr>
              <a:defRPr sz="1400"/>
            </a:pPr>
            <a:r>
              <a:t>🆔 Employee ID: a7adba1c-47b4-4c32-8c04-c6dee8c771fd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2025-01-29 17:23:32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Own let let us land save watch follow successful window all foot. Single east right public person few visit point. Food quickly level another bring board.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Susan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coxthomas@chase-johns.com</a:t>
            </a:r>
          </a:p>
          <a:p>
            <a:pPr>
              <a:defRPr sz="1400"/>
            </a:pPr>
            <a:r>
              <a:t>🆔 Employee ID: 359fcc93-13d9-4c95-aec4-6870749520b5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2025-06-23 13:55:46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Section make reduce too black life school write probably most PM. Benefit serve development especially best son into arrive.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Anna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jonesbrittany@kelly-cherry.org</a:t>
            </a:r>
          </a:p>
          <a:p>
            <a:pPr>
              <a:defRPr sz="1400"/>
            </a:pPr>
            <a:r>
              <a:t>🆔 Employee ID: 97da893f-8e2c-426a-b4de-ac12cd68607b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2025-03-12 01:43:17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Own stage actually only trip war. Reality sense manager career. Stay least positive cause role little sell.</a:t>
            </a:r>
          </a:p>
        </p:txBody>
      </p:sp>
    </p:spTree>
  </p:cSld>
  <p:clrMapOvr>
    <a:masterClrMapping/>
  </p:clrMapOvr>
</p:sld>
</file>

<file path=ppt/slides/slide9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Schmitt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xwade@murphy.net</a:t>
            </a:r>
          </a:p>
          <a:p>
            <a:pPr>
              <a:defRPr sz="1400"/>
            </a:pPr>
            <a:r>
              <a:t>🆔 Employee ID: 71da901e-8257-4730-9ef2-aa063fb698e3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2025-04-18 11:05:15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Office history order body those simple card remain. Player level soldier year seat believe. Because past money explain.</a:t>
            </a:r>
          </a:p>
        </p:txBody>
      </p:sp>
    </p:spTree>
  </p:cSld>
  <p:clrMapOvr>
    <a:masterClrMapping/>
  </p:clrMapOvr>
</p:sld>
</file>

<file path=ppt/slides/slide9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Laura Mckay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chadellison@hendricks.com</a:t>
            </a:r>
          </a:p>
          <a:p>
            <a:pPr>
              <a:defRPr sz="1400"/>
            </a:pPr>
            <a:r>
              <a:t>🆔 Employee ID: 471c1251-ed33-4ca8-8bb8-9352f352bd62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2025-04-26 04:05:28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Bad of dream hospital question your military different. Card hair but road.</a:t>
            </a:r>
          </a:p>
        </p:txBody>
      </p:sp>
    </p:spTree>
  </p:cSld>
  <p:clrMapOvr>
    <a:masterClrMapping/>
  </p:clrMapOvr>
</p:sld>
</file>

<file path=ppt/slides/slide9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Sarah Evans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jeffrey11@jones.net</a:t>
            </a:r>
          </a:p>
          <a:p>
            <a:pPr>
              <a:defRPr sz="1400"/>
            </a:pPr>
            <a:r>
              <a:t>🆔 Employee ID: 8c228a40-69fe-474e-bbcc-b2c975999a74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2025-06-30 23:19:11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Yourself audience American score form nor place performance. Wide turn up section. Above most focus later maintain threat including.</a:t>
            </a:r>
          </a:p>
        </p:txBody>
      </p:sp>
    </p:spTree>
  </p:cSld>
  <p:clrMapOvr>
    <a:masterClrMapping/>
  </p:clrMapOvr>
</p:sld>
</file>

<file path=ppt/slides/slide9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Sean Colon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morgan20@butler-kaiser.com</a:t>
            </a:r>
          </a:p>
          <a:p>
            <a:pPr>
              <a:defRPr sz="1400"/>
            </a:pPr>
            <a:r>
              <a:t>🆔 Employee ID: 4ef88465-c98a-4153-ac6e-c1fc960263f6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2025-02-09 09:38:07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Guess spring only main commercial level place. Street suffer final serve crime exactly.</a:t>
            </a:r>
          </a:p>
        </p:txBody>
      </p:sp>
    </p:spTree>
  </p:cSld>
  <p:clrMapOvr>
    <a:masterClrMapping/>
  </p:clrMapOvr>
</p:sld>
</file>

<file path=ppt/slides/slide9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Sutton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david18@wall.com</a:t>
            </a:r>
          </a:p>
          <a:p>
            <a:pPr>
              <a:defRPr sz="1400"/>
            </a:pPr>
            <a:r>
              <a:t>🆔 Employee ID: 0973b022-bac4-4903-b4a5-dd4146a44a0c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2025-03-26 09:21:43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Beat most deal ball ten view. We meet member change little. Worry or audience fill wonder drop.</a:t>
            </a:r>
          </a:p>
        </p:txBody>
      </p:sp>
    </p:spTree>
  </p:cSld>
  <p:clrMapOvr>
    <a:masterClrMapping/>
  </p:clrMapOvr>
</p:sld>
</file>

<file path=ppt/slides/slide9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Craig Lewis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perezjessica@newton.com</a:t>
            </a:r>
          </a:p>
          <a:p>
            <a:pPr>
              <a:defRPr sz="1400"/>
            </a:pPr>
            <a:r>
              <a:t>🆔 Employee ID: ba76d8de-cba8-4a52-b003-e1fd7e009efb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2025-02-27 00:10:36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One account five through standard plant position easy region myself. Surface worry such page. Pretty attention back stop.</a:t>
            </a:r>
          </a:p>
        </p:txBody>
      </p:sp>
    </p:spTree>
  </p:cSld>
  <p:clrMapOvr>
    <a:masterClrMapping/>
  </p:clrMapOvr>
</p:sld>
</file>

<file path=ppt/slides/slide9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Tiffany Pearson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patricia90@winters.net</a:t>
            </a:r>
          </a:p>
          <a:p>
            <a:pPr>
              <a:defRPr sz="1400"/>
            </a:pPr>
            <a:r>
              <a:t>🆔 Employee ID: c8e88c84-4091-4b10-b474-b2b1471ca588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2025-06-20 19:57:55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Expect simply rate choice you ask effect one determine. Buy usually within join.</a:t>
            </a:r>
          </a:p>
        </p:txBody>
      </p:sp>
    </p:spTree>
  </p:cSld>
  <p:clrMapOvr>
    <a:masterClrMapping/>
  </p:clrMapOvr>
</p:sld>
</file>

<file path=ppt/slides/slide9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Benjamin Casey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danielholloway@rice-callahan.com</a:t>
            </a:r>
          </a:p>
          <a:p>
            <a:pPr>
              <a:defRPr sz="1400"/>
            </a:pPr>
            <a:r>
              <a:t>🆔 Employee ID: 40251d94-c407-4f49-abbc-ec1706ceb08e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2025-03-28 15:22:08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Wonder property future inside open water. Former forget black high class better main. Win beat cold order fact.</a:t>
            </a:r>
          </a:p>
        </p:txBody>
      </p:sp>
    </p:spTree>
  </p:cSld>
  <p:clrMapOvr>
    <a:masterClrMapping/>
  </p:clrMapOvr>
</p:sld>
</file>

<file path=ppt/slides/slide9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Lauren Wise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melvin47@newton.org</a:t>
            </a:r>
          </a:p>
          <a:p>
            <a:pPr>
              <a:defRPr sz="1400"/>
            </a:pPr>
            <a:r>
              <a:t>🆔 Employee ID: 07635083-2535-4d01-8c4f-130c334a95df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2025-04-20 02:57:03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Senior party down paper candidate less ready indicate everyone edge as. Professor general catch situation size police.</a:t>
            </a:r>
          </a:p>
        </p:txBody>
      </p:sp>
    </p:spTree>
  </p:cSld>
  <p:clrMapOvr>
    <a:masterClrMapping/>
  </p:clrMapOvr>
</p:sld>
</file>

<file path=ppt/slides/slide9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Marvin Rodriguez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zlyons@bishop.net</a:t>
            </a:r>
          </a:p>
          <a:p>
            <a:pPr>
              <a:defRPr sz="1400"/>
            </a:pPr>
            <a:r>
              <a:t>🆔 Employee ID: f8f6f90b-233d-41c5-8f01-6b08d9a90f1f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2025-03-03 05:27:05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Discuss find wide lot detail threat not three think response. North build would. Suddenly course scene ago value way.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Fletcher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mariaphillips@dixon.org</a:t>
            </a:r>
          </a:p>
          <a:p>
            <a:pPr>
              <a:defRPr sz="1400"/>
            </a:pPr>
            <a:r>
              <a:t>🆔 Employee ID: d07a7bdd-4938-42ca-856d-334ededad67f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2025-01-07 05:48:43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Majority remain course court police usually. Now star move thousand join house TV.</a:t>
            </a:r>
          </a:p>
        </p:txBody>
      </p:sp>
    </p:spTree>
  </p:cSld>
  <p:clrMapOvr>
    <a:masterClrMapping/>
  </p:clrMapOvr>
</p:sld>
</file>

<file path=ppt/slides/slide9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scottgood@washington.com</a:t>
            </a:r>
          </a:p>
          <a:p>
            <a:pPr>
              <a:defRPr sz="1400"/>
            </a:pPr>
            <a:r>
              <a:t>🆔 Employee ID: 7a34cdfd-dd99-49f0-933b-6d9b02cd67c4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2025-06-05 09:21:12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Much born vote morning save enter special while deal far result material very. Star education artist expert degree. Central miss finally occur coach.</a:t>
            </a:r>
          </a:p>
        </p:txBody>
      </p:sp>
    </p:spTree>
  </p:cSld>
  <p:clrMapOvr>
    <a:masterClrMapping/>
  </p:clrMapOvr>
</p:sld>
</file>

<file path=ppt/slides/slide9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Terry Shah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melliott@wilson.com</a:t>
            </a:r>
          </a:p>
          <a:p>
            <a:pPr>
              <a:defRPr sz="1400"/>
            </a:pPr>
            <a:r>
              <a:t>🆔 Employee ID: 3676efed-a05d-40dd-9895-e04151b9ecd9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2025-02-20 07:44:43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Leader job way manage idea all church avoid always. Window indicate nation occur necessary. Training size leader also night ten heavy actually.</a:t>
            </a:r>
          </a:p>
        </p:txBody>
      </p:sp>
    </p:spTree>
  </p:cSld>
  <p:clrMapOvr>
    <a:masterClrMapping/>
  </p:clrMapOvr>
</p:sld>
</file>

<file path=ppt/slides/slide9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Steve Shea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juliepham@shaw.com</a:t>
            </a:r>
          </a:p>
          <a:p>
            <a:pPr>
              <a:defRPr sz="1400"/>
            </a:pPr>
            <a:r>
              <a:t>🆔 Employee ID: 6eea67f8-05b7-47fd-992f-e7cb69ec6801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2025-03-26 12:35:25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Too hope wife phone discover girl identify anyone sea. Those one cut religious. Conference nor board store.</a:t>
            </a:r>
          </a:p>
        </p:txBody>
      </p:sp>
    </p:spTree>
  </p:cSld>
  <p:clrMapOvr>
    <a:masterClrMapping/>
  </p:clrMapOvr>
</p:sld>
</file>

<file path=ppt/slides/slide9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Laurie Brock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kathy37@conner-jackson.net</a:t>
            </a:r>
          </a:p>
          <a:p>
            <a:pPr>
              <a:defRPr sz="1400"/>
            </a:pPr>
            <a:r>
              <a:t>🆔 Employee ID: 0128825a-da8d-4cad-91e9-fd2a121e2d68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2025-05-13 12:18:43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Fall third would court director reality everything pretty father study. Chance either produce above hour across.</a:t>
            </a:r>
          </a:p>
        </p:txBody>
      </p:sp>
    </p:spTree>
  </p:cSld>
  <p:clrMapOvr>
    <a:masterClrMapping/>
  </p:clrMapOvr>
</p:sld>
</file>

<file path=ppt/slides/slide9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Timothy Brooks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charles09@martinez-rogers.com</a:t>
            </a:r>
          </a:p>
          <a:p>
            <a:pPr>
              <a:defRPr sz="1400"/>
            </a:pPr>
            <a:r>
              <a:t>🆔 Employee ID: 5668fcee-9881-479e-b8ba-d91da73062a1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2025-05-26 09:53:58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Involve partner reach police something seek career can part raise stage down total. Many wide travel glass.</a:t>
            </a:r>
          </a:p>
        </p:txBody>
      </p:sp>
    </p:spTree>
  </p:cSld>
  <p:clrMapOvr>
    <a:masterClrMapping/>
  </p:clrMapOvr>
</p:sld>
</file>

<file path=ppt/slides/slide9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Morgan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acostaeric@hart.com</a:t>
            </a:r>
          </a:p>
          <a:p>
            <a:pPr>
              <a:defRPr sz="1400"/>
            </a:pPr>
            <a:r>
              <a:t>🆔 Employee ID: 46496b75-e63d-4880-b3dd-726dbd43b8d8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2025-03-10 05:00:02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Congress they guy phone whom oil design field away. Place big project.</a:t>
            </a:r>
          </a:p>
        </p:txBody>
      </p:sp>
    </p:spTree>
  </p:cSld>
  <p:clrMapOvr>
    <a:masterClrMapping/>
  </p:clrMapOvr>
</p:sld>
</file>

<file path=ppt/slides/slide9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William Jones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meganbrown@patton.biz</a:t>
            </a:r>
          </a:p>
          <a:p>
            <a:pPr>
              <a:defRPr sz="1400"/>
            </a:pPr>
            <a:r>
              <a:t>🆔 Employee ID: 37a2475a-351e-4259-8039-2304c91e562f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2025-07-02 00:19:45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Director society push sense quality although exist ability nor close. Back history scientist.</a:t>
            </a:r>
          </a:p>
        </p:txBody>
      </p:sp>
    </p:spTree>
  </p:cSld>
  <p:clrMapOvr>
    <a:masterClrMapping/>
  </p:clrMapOvr>
</p:sld>
</file>

<file path=ppt/slides/slide9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Scott Hill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richardsonjacob@valenzuela-stewart.com</a:t>
            </a:r>
          </a:p>
          <a:p>
            <a:pPr>
              <a:defRPr sz="1400"/>
            </a:pPr>
            <a:r>
              <a:t>🆔 Employee ID: ca4fcb4f-122f-4a85-8b75-5531d967a868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2025-01-27 08:33:30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Skill guy human career left now structure ready. According indeed question room process campaign. Reduce relationship air food recognize.</a:t>
            </a:r>
          </a:p>
        </p:txBody>
      </p:sp>
    </p:spTree>
  </p:cSld>
  <p:clrMapOvr>
    <a:masterClrMapping/>
  </p:clrMapOvr>
</p:sld>
</file>

<file path=ppt/slides/slide9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Jason Nelson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hmorton@martin.com</a:t>
            </a:r>
          </a:p>
          <a:p>
            <a:pPr>
              <a:defRPr sz="1400"/>
            </a:pPr>
            <a:r>
              <a:t>🆔 Employee ID: d3bfc7e8-c913-4d47-a07d-b6b699eb4d2a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2025-05-11 20:10:45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When common huge cut per space go foot whose. Care measure billion owner.</a:t>
            </a:r>
          </a:p>
        </p:txBody>
      </p:sp>
    </p:spTree>
  </p:cSld>
  <p:clrMapOvr>
    <a:masterClrMapping/>
  </p:clrMapOvr>
</p:sld>
</file>

<file path=ppt/slides/slide9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ytaylor@lynch.com</a:t>
            </a:r>
          </a:p>
          <a:p>
            <a:pPr>
              <a:defRPr sz="1400"/>
            </a:pPr>
            <a:r>
              <a:t>🆔 Employee ID: 33f13018-7bae-4b9b-8fa6-8d042b863dae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2025-05-14 09:27:00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Officer inside perform night professor per course expect. Air inside value son adult.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James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bakerderrick@lee.com</a:t>
            </a:r>
          </a:p>
          <a:p>
            <a:pPr>
              <a:defRPr sz="1400"/>
            </a:pPr>
            <a:r>
              <a:t>🆔 Employee ID: 60125c83-c781-45bd-b322-e5a5d7c3aa5e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2025-06-08 07:49:12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Fact not value rate against wait discussion pull various. Rather stuff bar year family.</a:t>
            </a:r>
          </a:p>
        </p:txBody>
      </p:sp>
    </p:spTree>
  </p:cSld>
  <p:clrMapOvr>
    <a:masterClrMapping/>
  </p:clrMapOvr>
</p:sld>
</file>

<file path=ppt/slides/slide9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Galvan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woodsgerald@robertson.com</a:t>
            </a:r>
          </a:p>
          <a:p>
            <a:pPr>
              <a:defRPr sz="1400"/>
            </a:pPr>
            <a:r>
              <a:t>🆔 Employee ID: a077a39b-ccd9-41b1-91da-fadaf6c38029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2025-02-20 18:39:40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Morning big truth read brother remain budget stock citizen girl democratic. Local religious whole three sometimes. Plan cover wrong gun statement ago age their.</a:t>
            </a:r>
          </a:p>
        </p:txBody>
      </p:sp>
    </p:spTree>
  </p:cSld>
  <p:clrMapOvr>
    <a:masterClrMapping/>
  </p:clrMapOvr>
</p:sld>
</file>

<file path=ppt/slides/slide9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Jack Mercado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chadpayne@jimenez-allen.com</a:t>
            </a:r>
          </a:p>
          <a:p>
            <a:pPr>
              <a:defRPr sz="1400"/>
            </a:pPr>
            <a:r>
              <a:t>🆔 Employee ID: 1d245635-27cc-45a4-945d-1f82f46a043e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2025-06-18 12:42:34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Health physical job whose describe study say enough attorney. Then drug watch your group about moment. Whose book wife down letter community.</a:t>
            </a:r>
          </a:p>
        </p:txBody>
      </p:sp>
    </p:spTree>
  </p:cSld>
  <p:clrMapOvr>
    <a:masterClrMapping/>
  </p:clrMapOvr>
</p:sld>
</file>

<file path=ppt/slides/slide9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Patrick Brooks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jennifergarza@mueller.com</a:t>
            </a:r>
          </a:p>
          <a:p>
            <a:pPr>
              <a:defRPr sz="1400"/>
            </a:pPr>
            <a:r>
              <a:t>🆔 Employee ID: 2d136458-5140-412f-8237-7d7fd6c96bdf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2025-02-22 21:14:44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Address positive right light study present price. Score reveal car eye mean. Impact social western probably property.</a:t>
            </a:r>
          </a:p>
        </p:txBody>
      </p:sp>
    </p:spTree>
  </p:cSld>
  <p:clrMapOvr>
    <a:masterClrMapping/>
  </p:clrMapOvr>
</p:sld>
</file>

<file path=ppt/slides/slide9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Christian Vasquez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jacksonallison@zimmerman-mclaughlin.com</a:t>
            </a:r>
          </a:p>
          <a:p>
            <a:pPr>
              <a:defRPr sz="1400"/>
            </a:pPr>
            <a:r>
              <a:t>🆔 Employee ID: fdde2643-e88e-4f87-a74f-f804cbd550d8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2025-06-07 12:13:49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Side any rock action left or our able. Professor heart gas door continue trip front management. Deep growth must specific kid.</a:t>
            </a:r>
          </a:p>
        </p:txBody>
      </p:sp>
    </p:spTree>
  </p:cSld>
  <p:clrMapOvr>
    <a:masterClrMapping/>
  </p:clrMapOvr>
</p:sld>
</file>

<file path=ppt/slides/slide9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Duncan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jsawyer@williams-reynolds.com</a:t>
            </a:r>
          </a:p>
          <a:p>
            <a:pPr>
              <a:defRPr sz="1400"/>
            </a:pPr>
            <a:r>
              <a:t>🆔 Employee ID: b589d6d4-2e82-424f-840e-dfc10e4f3b40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12:57:32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Later rather consider business develop trial television adult. Report could beat leader fund. Especially first series social majority than identify management.</a:t>
            </a:r>
          </a:p>
        </p:txBody>
      </p:sp>
    </p:spTree>
  </p:cSld>
  <p:clrMapOvr>
    <a:masterClrMapping/>
  </p:clrMapOvr>
</p:sld>
</file>

<file path=ppt/slides/slide9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Ms. Chelsea Mayo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jessicamiller@sutton-hanna.org</a:t>
            </a:r>
          </a:p>
          <a:p>
            <a:pPr>
              <a:defRPr sz="1400"/>
            </a:pPr>
            <a:r>
              <a:t>🆔 Employee ID: dfbf72ae-7023-4594-a5df-366be748ce45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2025-04-07 18:51:44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Case window course statement heavy under. General summer friend break western help huge. Continue only for down inside huge.</a:t>
            </a:r>
          </a:p>
        </p:txBody>
      </p:sp>
    </p:spTree>
  </p:cSld>
  <p:clrMapOvr>
    <a:masterClrMapping/>
  </p:clrMapOvr>
</p:sld>
</file>

<file path=ppt/slides/slide9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Rebecca Hart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hansendiana@lamb.biz</a:t>
            </a:r>
          </a:p>
          <a:p>
            <a:pPr>
              <a:defRPr sz="1400"/>
            </a:pPr>
            <a:r>
              <a:t>🆔 Employee ID: 39428c78-62b1-4a79-8bc3-6b6a1d9ca290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2025-04-25 03:14:07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Doctor get country enjoy we look bag off care. Dark picture person argue cause. Tonight sing pick run.</a:t>
            </a:r>
          </a:p>
        </p:txBody>
      </p:sp>
    </p:spTree>
  </p:cSld>
  <p:clrMapOvr>
    <a:masterClrMapping/>
  </p:clrMapOvr>
</p:sld>
</file>

<file path=ppt/slides/slide9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Estes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dmercado@baker.biz</a:t>
            </a:r>
          </a:p>
          <a:p>
            <a:pPr>
              <a:defRPr sz="1400"/>
            </a:pPr>
            <a:r>
              <a:t>🆔 Employee ID: 257e6033-1735-4afe-ba8e-a3fc2fdcfbc5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2025-04-30 00:32:43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Situation rate finally course chance west. Product practice reflect history agent. Big drop knowledge sport left senior let.</a:t>
            </a:r>
          </a:p>
        </p:txBody>
      </p:sp>
    </p:spTree>
  </p:cSld>
  <p:clrMapOvr>
    <a:masterClrMapping/>
  </p:clrMapOvr>
</p:sld>
</file>

<file path=ppt/slides/slide9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Gary Aguirre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djacobs@harris.com</a:t>
            </a:r>
          </a:p>
          <a:p>
            <a:pPr>
              <a:defRPr sz="1400"/>
            </a:pPr>
            <a:r>
              <a:t>🆔 Employee ID: 56d1de6f-6de4-4581-8407-cad1a89269a3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2025-05-05 22:39:59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Few fight tough behind within heart when action avoid. Century save hard. Scientist see him amount say change even.</a:t>
            </a:r>
          </a:p>
        </p:txBody>
      </p:sp>
    </p:spTree>
  </p:cSld>
  <p:clrMapOvr>
    <a:masterClrMapping/>
  </p:clrMapOvr>
</p:sld>
</file>

<file path=ppt/slides/slide9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Donna Jackson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rachellindsey@lindsey.com</a:t>
            </a:r>
          </a:p>
          <a:p>
            <a:pPr>
              <a:defRPr sz="1400"/>
            </a:pPr>
            <a:r>
              <a:t>🆔 Employee ID: a93ac44f-e169-4e63-b9bc-e0f5e16319ba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2025-06-02 22:19:09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Late exactly fear instead center technology local. Open meeting computer my wish often.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Charles Wilson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jamesrodriguez@walker-rocha.com</a:t>
            </a:r>
          </a:p>
          <a:p>
            <a:pPr>
              <a:defRPr sz="1400"/>
            </a:pPr>
            <a:r>
              <a:t>🆔 Employee ID: 1d680a15-8584-47bf-903e-645534881aa8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2025-01-29 11:07:32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Heart fire study store agree will get there that usually little. Their analysis rich. Ago someone author shoulder maintain.</a:t>
            </a:r>
          </a:p>
        </p:txBody>
      </p:sp>
    </p:spTree>
  </p:cSld>
  <p:clrMapOvr>
    <a:masterClrMapping/>
  </p:clrMapOvr>
</p:sld>
</file>

<file path=ppt/slides/slide9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Regina Bell DVM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ryancharles@schneider.info</a:t>
            </a:r>
          </a:p>
          <a:p>
            <a:pPr>
              <a:defRPr sz="1400"/>
            </a:pPr>
            <a:r>
              <a:t>🆔 Employee ID: 93d9fbea-2665-4bdb-b8f0-aba66e519e92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2025-04-17 05:31:09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Later region capital job third describe outside new like technology information. Turn figure Mrs.</a:t>
            </a:r>
          </a:p>
        </p:txBody>
      </p:sp>
    </p:spTree>
  </p:cSld>
  <p:clrMapOvr>
    <a:masterClrMapping/>
  </p:clrMapOvr>
</p:sld>
</file>

<file path=ppt/slides/slide9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Danielle Jenkins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parksmargaret@page.com</a:t>
            </a:r>
          </a:p>
          <a:p>
            <a:pPr>
              <a:defRPr sz="1400"/>
            </a:pPr>
            <a:r>
              <a:t>🆔 Employee ID: 85246dd5-c6db-4028-badd-65107e28be65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2025-06-27 08:24:51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Music provide other again hit black them none ready. Must yet rich win.</a:t>
            </a:r>
          </a:p>
        </p:txBody>
      </p:sp>
    </p:spTree>
  </p:cSld>
  <p:clrMapOvr>
    <a:masterClrMapping/>
  </p:clrMapOvr>
</p:sld>
</file>

<file path=ppt/slides/slide9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Ray Campbell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stevennorton@wilkinson-jacobson.com</a:t>
            </a:r>
          </a:p>
          <a:p>
            <a:pPr>
              <a:defRPr sz="1400"/>
            </a:pPr>
            <a:r>
              <a:t>🆔 Employee ID: 69dffe53-fa0c-4dc0-a94b-c786d1eeba0f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2025-04-19 12:05:44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There fine themselves bit growth arm size understand change past not. Industry beautiful over picture poor plant. Wear international soon catch.</a:t>
            </a:r>
          </a:p>
        </p:txBody>
      </p:sp>
    </p:spTree>
  </p:cSld>
  <p:clrMapOvr>
    <a:masterClrMapping/>
  </p:clrMapOvr>
</p:sld>
</file>

<file path=ppt/slides/slide9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Alan Foster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brittneysmith@rasmussen.com</a:t>
            </a:r>
          </a:p>
          <a:p>
            <a:pPr>
              <a:defRPr sz="1400"/>
            </a:pPr>
            <a:r>
              <a:t>🆔 Employee ID: 013f73e9-e61f-451c-8f22-6025cb8169a7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2025-03-01 14:44:04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Time public get necessary box enough special name husband series themselves ability. Product dark indicate particularly want back serve.</a:t>
            </a:r>
          </a:p>
        </p:txBody>
      </p:sp>
    </p:spTree>
  </p:cSld>
  <p:clrMapOvr>
    <a:masterClrMapping/>
  </p:clrMapOvr>
</p:sld>
</file>

<file path=ppt/slides/slide9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Joseph Mccullough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kjones@perez-ortiz.info</a:t>
            </a:r>
          </a:p>
          <a:p>
            <a:pPr>
              <a:defRPr sz="1400"/>
            </a:pPr>
            <a:r>
              <a:t>🆔 Employee ID: 2961cc25-a397-4bb1-aa19-adb914b23cd4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2025-06-28 15:27:17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Guess give reduce personal start throughout while defense. Condition sit traditional force. Campaign guy how show figure majority.</a:t>
            </a:r>
          </a:p>
        </p:txBody>
      </p:sp>
    </p:spTree>
  </p:cSld>
  <p:clrMapOvr>
    <a:masterClrMapping/>
  </p:clrMapOvr>
</p:sld>
</file>

<file path=ppt/slides/slide9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Cherry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bgordon@ramirez-brooks.info</a:t>
            </a:r>
          </a:p>
          <a:p>
            <a:pPr>
              <a:defRPr sz="1400"/>
            </a:pPr>
            <a:r>
              <a:t>🆔 Employee ID: 065cbd35-e402-4125-9060-4246d3c60667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2025-01-04 11:26:25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For money yes ago financial east. Six pull myself impact term.</a:t>
            </a:r>
          </a:p>
        </p:txBody>
      </p:sp>
    </p:spTree>
  </p:cSld>
  <p:clrMapOvr>
    <a:masterClrMapping/>
  </p:clrMapOvr>
</p:sld>
</file>

<file path=ppt/slides/slide9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Brian Mills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eelliott@wyatt-lewis.org</a:t>
            </a:r>
          </a:p>
          <a:p>
            <a:pPr>
              <a:defRPr sz="1400"/>
            </a:pPr>
            <a:r>
              <a:t>🆔 Employee ID: e8040af0-b82b-48f1-9d02-f89239c53ba2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2025-04-27 22:17:22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Fight without family simple risk interview that between industry board especially pretty record. On first energy factor. Own policy everything small north dark throw near.</a:t>
            </a:r>
          </a:p>
        </p:txBody>
      </p:sp>
    </p:spTree>
  </p:cSld>
  <p:clrMapOvr>
    <a:masterClrMapping/>
  </p:clrMapOvr>
</p:sld>
</file>

<file path=ppt/slides/slide9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Derek Wilkins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brownandrew@strickland.com</a:t>
            </a:r>
          </a:p>
          <a:p>
            <a:pPr>
              <a:defRPr sz="1400"/>
            </a:pPr>
            <a:r>
              <a:t>🆔 Employee ID: c8139ce5-7696-405b-816c-511e83c593be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2025-06-30 04:41:03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Technology set final trial talk season firm forward interview. Particular draw finally technology Mr during available.</a:t>
            </a:r>
          </a:p>
        </p:txBody>
      </p:sp>
    </p:spTree>
  </p:cSld>
  <p:clrMapOvr>
    <a:masterClrMapping/>
  </p:clrMapOvr>
</p:sld>
</file>

<file path=ppt/slides/slide9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Mejia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guerrasuzanne@mcbride.com</a:t>
            </a:r>
          </a:p>
          <a:p>
            <a:pPr>
              <a:defRPr sz="1400"/>
            </a:pPr>
            <a:r>
              <a:t>🆔 Employee ID: c3584276-1882-4859-b6f1-6f51020b8abb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2025-03-03 18:47:49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My five bit need husband people fire. Dream leave difficult tax visit. Speak firm gun hear.</a:t>
            </a:r>
          </a:p>
        </p:txBody>
      </p:sp>
    </p:spTree>
  </p:cSld>
  <p:clrMapOvr>
    <a:masterClrMapping/>
  </p:clrMapOvr>
</p:sld>
</file>

<file path=ppt/slides/slide9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Robin Martinez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cruiz@norris.info</a:t>
            </a:r>
          </a:p>
          <a:p>
            <a:pPr>
              <a:defRPr sz="1400"/>
            </a:pPr>
            <a:r>
              <a:t>🆔 Employee ID: 73dc64f2-ac3b-4fa9-83a6-eb0d28a5fdfa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2025-06-18 18:10:44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Cultural writer significant need management understand. Four science man stay save ok.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Price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leah54@tran.net</a:t>
            </a:r>
          </a:p>
          <a:p>
            <a:pPr>
              <a:defRPr sz="1400"/>
            </a:pPr>
            <a:r>
              <a:t>🆔 Employee ID: 92114a74-cecd-47d1-a458-b6c3593817fa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2025-04-23 13:52:58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Direction door discover enough type theory. Short education employee it traditional two center.</a:t>
            </a:r>
          </a:p>
        </p:txBody>
      </p:sp>
    </p:spTree>
  </p:cSld>
  <p:clrMapOvr>
    <a:masterClrMapping/>
  </p:clrMapOvr>
</p:sld>
</file>

<file path=ppt/slides/slide9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Mrs. Cheryl Taylor DDS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christian83@novak.biz</a:t>
            </a:r>
          </a:p>
          <a:p>
            <a:pPr>
              <a:defRPr sz="1400"/>
            </a:pPr>
            <a:r>
              <a:t>🆔 Employee ID: 42ea0c02-bc8c-425d-a9a8-e48cc89ca7cc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2025-01-26 12:46:58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Rest among manage probably still often trial father suggest scientist. Section have development ability type second yourself. Civil draw run kid image run.</a:t>
            </a:r>
          </a:p>
        </p:txBody>
      </p:sp>
    </p:spTree>
  </p:cSld>
  <p:clrMapOvr>
    <a:masterClrMapping/>
  </p:clrMapOvr>
</p:sld>
</file>

<file path=ppt/slides/slide9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Deanna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jacobsjacob@dickson.info</a:t>
            </a:r>
          </a:p>
          <a:p>
            <a:pPr>
              <a:defRPr sz="1400"/>
            </a:pPr>
            <a:r>
              <a:t>🆔 Employee ID: 09ac9a71-d13d-4626-bf76-e3c439e45dfb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2025-01-19 21:39:50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Allow education thing region road realize human three blue meet type do. Night her girl but.</a:t>
            </a:r>
          </a:p>
        </p:txBody>
      </p:sp>
    </p:spTree>
  </p:cSld>
  <p:clrMapOvr>
    <a:masterClrMapping/>
  </p:clrMapOvr>
</p:sld>
</file>

<file path=ppt/slides/slide9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Mills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penajohn@burnett.com</a:t>
            </a:r>
          </a:p>
          <a:p>
            <a:pPr>
              <a:defRPr sz="1400"/>
            </a:pPr>
            <a:r>
              <a:t>🆔 Employee ID: 13ee844f-374f-4e39-b5d2-dd307fe55af3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2025-03-17 16:56:20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Dinner professional south phone local direction area window back. Place always science great research sport first attorney.</a:t>
            </a:r>
          </a:p>
        </p:txBody>
      </p:sp>
    </p:spTree>
  </p:cSld>
  <p:clrMapOvr>
    <a:masterClrMapping/>
  </p:clrMapOvr>
</p:sld>
</file>

<file path=ppt/slides/slide9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Donald Roberson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stephaniewatson@chambers.com</a:t>
            </a:r>
          </a:p>
          <a:p>
            <a:pPr>
              <a:defRPr sz="1400"/>
            </a:pPr>
            <a:r>
              <a:t>🆔 Employee ID: 3341fa5a-1e31-44cb-806b-c8421ea9799a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2025-01-02 17:19:49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Experience natural eight second east land cut term rest sister network west five. Too home amount among paper economy product. Somebody military new himself research artist.</a:t>
            </a:r>
          </a:p>
        </p:txBody>
      </p:sp>
    </p:spTree>
  </p:cSld>
  <p:clrMapOvr>
    <a:masterClrMapping/>
  </p:clrMapOvr>
</p:sld>
</file>

<file path=ppt/slides/slide9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Kurt Good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christopher40@armstrong.com</a:t>
            </a:r>
          </a:p>
          <a:p>
            <a:pPr>
              <a:defRPr sz="1400"/>
            </a:pPr>
            <a:r>
              <a:t>🆔 Employee ID: 4805ba7f-9924-4438-819b-4d89a1e774ff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2025-03-20 21:58:55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Be interview office assume black number support appear card accept perhaps enter. Purpose government check eye.</a:t>
            </a:r>
          </a:p>
        </p:txBody>
      </p:sp>
    </p:spTree>
  </p:cSld>
  <p:clrMapOvr>
    <a:masterClrMapping/>
  </p:clrMapOvr>
</p:sld>
</file>

<file path=ppt/slides/slide9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Sutton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harriscameron@williams-anderson.org</a:t>
            </a:r>
          </a:p>
          <a:p>
            <a:pPr>
              <a:defRPr sz="1400"/>
            </a:pPr>
            <a:r>
              <a:t>🆔 Employee ID: 3caddcc9-54f5-4a73-af29-f05d4e36c9f3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2025-05-04 02:25:42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Certain talk local miss often age. Scientist situation experience stage. Often star itself community two during current.</a:t>
            </a:r>
          </a:p>
        </p:txBody>
      </p:sp>
    </p:spTree>
  </p:cSld>
  <p:clrMapOvr>
    <a:masterClrMapping/>
  </p:clrMapOvr>
</p:sld>
</file>

<file path=ppt/slides/slide9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Vasquez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millerjames@baker.com</a:t>
            </a:r>
          </a:p>
          <a:p>
            <a:pPr>
              <a:defRPr sz="1400"/>
            </a:pPr>
            <a:r>
              <a:t>🆔 Employee ID: 6bf8d56c-5337-4d2e-92eb-c865c9d2af63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2025-02-07 18:02:19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Couple remain out company total them. Watch plan popular provide his.</a:t>
            </a:r>
          </a:p>
        </p:txBody>
      </p:sp>
    </p:spTree>
  </p:cSld>
  <p:clrMapOvr>
    <a:masterClrMapping/>
  </p:clrMapOvr>
</p:sld>
</file>

<file path=ppt/slides/slide9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Tracie Richards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tara79@peterson-cox.com</a:t>
            </a:r>
          </a:p>
          <a:p>
            <a:pPr>
              <a:defRPr sz="1400"/>
            </a:pPr>
            <a:r>
              <a:t>🆔 Employee ID: ff790f37-e72b-48af-bb5a-c192a68d1b2f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2025-03-09 07:46:27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Course check traditional throw offer speak word whatever bit increase high. Life model money face than section.</a:t>
            </a:r>
          </a:p>
        </p:txBody>
      </p:sp>
    </p:spTree>
  </p:cSld>
  <p:clrMapOvr>
    <a:masterClrMapping/>
  </p:clrMapOvr>
</p:sld>
</file>

<file path=ppt/slides/slide9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Phillip Lynn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kellylewis@rangel.com</a:t>
            </a:r>
          </a:p>
          <a:p>
            <a:pPr>
              <a:defRPr sz="1400"/>
            </a:pPr>
            <a:r>
              <a:t>🆔 Employee ID: e3b85c81-1e15-457d-a42c-57539ba2efb0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2025-03-03 16:43:23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Left place vote evening include board feeling reveal relate challenge. Travel first party scene break lawyer pay. Pull ago prepare national color.</a:t>
            </a:r>
          </a:p>
        </p:txBody>
      </p:sp>
    </p:spTree>
  </p:cSld>
  <p:clrMapOvr>
    <a:masterClrMapping/>
  </p:clrMapOvr>
</p:sld>
</file>

<file path=ppt/slides/slide9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Alexis Young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valerie73@white.net</a:t>
            </a:r>
          </a:p>
          <a:p>
            <a:pPr>
              <a:defRPr sz="1400"/>
            </a:pPr>
            <a:r>
              <a:t>🆔 Employee ID: 7f8deb20-a32a-4ed8-9dc3-3d019b821e33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2025-06-28 18:09:31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Drop likely word along spring although bring performance. Sure according what respond. Operation rich air individual.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Le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cameron98@bailey.com</a:t>
            </a:r>
          </a:p>
          <a:p>
            <a:pPr>
              <a:defRPr sz="1400"/>
            </a:pPr>
            <a:r>
              <a:t>🆔 Employee ID: 787fa43e-4aa3-4637-b5dd-27176d865eb9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2025-05-24 14:47:07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Market woman establish develop measure hospital this son early thus. Fear often modern look cause huge.</a:t>
            </a:r>
          </a:p>
        </p:txBody>
      </p:sp>
    </p:spTree>
  </p:cSld>
  <p:clrMapOvr>
    <a:masterClrMapping/>
  </p:clrMapOvr>
</p:sld>
</file>

<file path=ppt/slides/slide9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Amber Marsh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tammy74@diaz-harper.com</a:t>
            </a:r>
          </a:p>
          <a:p>
            <a:pPr>
              <a:defRPr sz="1400"/>
            </a:pPr>
            <a:r>
              <a:t>🆔 Employee ID: c1db9e75-b01c-4582-a1a9-4e4541b6cb01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2025-06-22 12:47:16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Responsibility religious cut million necessary impact PM prevent information together little glass small. Cut myself art item front prevent discover. Book like daughter heart there.</a:t>
            </a:r>
          </a:p>
        </p:txBody>
      </p:sp>
    </p:spTree>
  </p:cSld>
  <p:clrMapOvr>
    <a:masterClrMapping/>
  </p:clrMapOvr>
</p:sld>
</file>

<file path=ppt/slides/slide9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Christopher Alvarez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robinrodriguez@weber.com</a:t>
            </a:r>
          </a:p>
          <a:p>
            <a:pPr>
              <a:defRPr sz="1400"/>
            </a:pPr>
            <a:r>
              <a:t>🆔 Employee ID: 7b42173c-e87e-4b2f-8399-736a182f7b58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2025-05-11 08:21:41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Main movie country risk skin music today these off. Bill couple during painting.</a:t>
            </a:r>
          </a:p>
        </p:txBody>
      </p:sp>
    </p:spTree>
  </p:cSld>
  <p:clrMapOvr>
    <a:masterClrMapping/>
  </p:clrMapOvr>
</p:sld>
</file>

<file path=ppt/slides/slide9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Ross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wayne79@church.org</a:t>
            </a:r>
          </a:p>
          <a:p>
            <a:pPr>
              <a:defRPr sz="1400"/>
            </a:pPr>
            <a:r>
              <a:t>🆔 Employee ID: 50c3e92e-9952-405f-9491-54cc25073b13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2025-01-29 21:50:51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Spring say this fight blood return. Young approach walk direction woman deep single big.</a:t>
            </a:r>
          </a:p>
        </p:txBody>
      </p:sp>
    </p:spTree>
  </p:cSld>
  <p:clrMapOvr>
    <a:masterClrMapping/>
  </p:clrMapOvr>
</p:sld>
</file>

<file path=ppt/slides/slide9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Jacob Bryant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zklein@harper-durham.info</a:t>
            </a:r>
          </a:p>
          <a:p>
            <a:pPr>
              <a:defRPr sz="1400"/>
            </a:pPr>
            <a:r>
              <a:t>🆔 Employee ID: 3a3c1765-fa7a-4d4d-9ef1-9c56263db919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2025-03-05 16:55:54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Show away miss every fund remember car firm sport stage bar small leave. Hot hand field only car rather. Can push every right performance this growth him.</a:t>
            </a:r>
          </a:p>
        </p:txBody>
      </p:sp>
    </p:spTree>
  </p:cSld>
  <p:clrMapOvr>
    <a:masterClrMapping/>
  </p:clrMapOvr>
</p:sld>
</file>

<file path=ppt/slides/slide9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David Vargas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fletchernicole@wilkinson.com</a:t>
            </a:r>
          </a:p>
          <a:p>
            <a:pPr>
              <a:defRPr sz="1400"/>
            </a:pPr>
            <a:r>
              <a:t>🆔 Employee ID: e19ebd11-71d3-43ac-aa33-0a33eaf91065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2025-04-25 13:49:32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Long pressure theory TV former why series. Hand decade start together movie choice.</a:t>
            </a:r>
          </a:p>
        </p:txBody>
      </p:sp>
    </p:spTree>
  </p:cSld>
  <p:clrMapOvr>
    <a:masterClrMapping/>
  </p:clrMapOvr>
</p:sld>
</file>

<file path=ppt/slides/slide9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Jennifer Alvarez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michaelcollins@mccoy.biz</a:t>
            </a:r>
          </a:p>
          <a:p>
            <a:pPr>
              <a:defRPr sz="1400"/>
            </a:pPr>
            <a:r>
              <a:t>🆔 Employee ID: e5f6572d-6ebf-41db-8767-0cb6216e6875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2025-04-23 11:26:30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Discuss least season me billion her civil production. Clear gun government point mean face today. Occur girl TV sort occur really adult.</a:t>
            </a:r>
          </a:p>
        </p:txBody>
      </p:sp>
    </p:spTree>
  </p:cSld>
  <p:clrMapOvr>
    <a:masterClrMapping/>
  </p:clrMapOvr>
</p:sld>
</file>

<file path=ppt/slides/slide9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Omar Yu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davidvasquez@sexton.com</a:t>
            </a:r>
          </a:p>
          <a:p>
            <a:pPr>
              <a:defRPr sz="1400"/>
            </a:pPr>
            <a:r>
              <a:t>🆔 Employee ID: 680ae69b-e517-4c00-98e9-360edc3091e7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2025-01-24 12:17:25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Rock boy upon chair wide drop man try cell. Themselves front in remain talk easy seek. Fight continue professional deep.</a:t>
            </a:r>
          </a:p>
        </p:txBody>
      </p:sp>
    </p:spTree>
  </p:cSld>
  <p:clrMapOvr>
    <a:masterClrMapping/>
  </p:clrMapOvr>
</p:sld>
</file>

<file path=ppt/slides/slide9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Stephanie Turner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jessecastillo@shannon.info</a:t>
            </a:r>
          </a:p>
          <a:p>
            <a:pPr>
              <a:defRPr sz="1400"/>
            </a:pPr>
            <a:r>
              <a:t>🆔 Employee ID: db09e918-c053-4186-9a93-12bef2e34cff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2025-05-22 16:02:30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Have stop modern behind environment contain total according remember really which. Surface shake chair board. Shake seven one week performance street.</a:t>
            </a:r>
          </a:p>
        </p:txBody>
      </p:sp>
    </p:spTree>
  </p:cSld>
  <p:clrMapOvr>
    <a:masterClrMapping/>
  </p:clrMapOvr>
</p:sld>
</file>

<file path=ppt/slides/slide9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Cynthia Lee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teresasharp@henry-parker.info</a:t>
            </a:r>
          </a:p>
          <a:p>
            <a:pPr>
              <a:defRPr sz="1400"/>
            </a:pPr>
            <a:r>
              <a:t>🆔 Employee ID: 78b7ae58-4f2b-43d2-9393-dd5e816015d6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2025-01-23 13:19:52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Clearly whatever imagine I traditional together bad involve whole. Kid financial bad.</a:t>
            </a:r>
          </a:p>
        </p:txBody>
      </p:sp>
    </p:spTree>
  </p:cSld>
  <p:clrMapOvr>
    <a:masterClrMapping/>
  </p:clrMapOvr>
</p:sld>
</file>

<file path=ppt/slides/slide9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Paula Morgan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theresahill@collier.net</a:t>
            </a:r>
          </a:p>
          <a:p>
            <a:pPr>
              <a:defRPr sz="1400"/>
            </a:pPr>
            <a:r>
              <a:t>🆔 Employee ID: 5bded8e5-5878-4e00-bf74-a656a0411f92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2025-01-17 01:40:06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Movie go discuss he suffer exactly right loss read. Of talk well involve industry claim.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Teresa Thompson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ramseybenjamin@ramirez.com</a:t>
            </a:r>
          </a:p>
          <a:p>
            <a:pPr>
              <a:defRPr sz="1400"/>
            </a:pPr>
            <a:r>
              <a:t>🆔 Employee ID: 33f39a44-ebdd-4ed4-b3b7-9ea136072ff7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2025-05-30 22:44:44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Article back child hit travel draw. Throughout capital body people book ahead goal. Describe area economic hospital.</a:t>
            </a:r>
          </a:p>
        </p:txBody>
      </p:sp>
    </p:spTree>
  </p:cSld>
  <p:clrMapOvr>
    <a:masterClrMapping/>
  </p:clrMapOvr>
</p:sld>
</file>

<file path=ppt/slides/slide9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Johnson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tmoyer@hamilton-garrett.com</a:t>
            </a:r>
          </a:p>
          <a:p>
            <a:pPr>
              <a:defRPr sz="1400"/>
            </a:pPr>
            <a:r>
              <a:t>🆔 Employee ID: cd9eab6c-3ba6-4abe-a6ad-57c7ca9c1497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2025-02-12 23:30:21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Democrat probably least many what physical sport well simple common direction. Most play ability guy deal power. Class just listen.</a:t>
            </a:r>
          </a:p>
        </p:txBody>
      </p:sp>
    </p:spTree>
  </p:cSld>
  <p:clrMapOvr>
    <a:masterClrMapping/>
  </p:clrMapOvr>
</p:sld>
</file>

<file path=ppt/slides/slide9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Shannon Mcgee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alexwebster@brown-thomas.net</a:t>
            </a:r>
          </a:p>
          <a:p>
            <a:pPr>
              <a:defRPr sz="1400"/>
            </a:pPr>
            <a:r>
              <a:t>🆔 Employee ID: a6f23ce0-c2c7-4d7b-9e96-d5131115a933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2025-04-07 16:03:39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Ball western return security picture than. Hotel order young strategy relate pick. Improve son particular resource tough five.</a:t>
            </a:r>
          </a:p>
        </p:txBody>
      </p:sp>
    </p:spTree>
  </p:cSld>
  <p:clrMapOvr>
    <a:masterClrMapping/>
  </p:clrMapOvr>
</p:sld>
</file>

<file path=ppt/slides/slide9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Amy Atkinson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brownmary@hill-li.net</a:t>
            </a:r>
          </a:p>
          <a:p>
            <a:pPr>
              <a:defRPr sz="1400"/>
            </a:pPr>
            <a:r>
              <a:t>🆔 Employee ID: 083decc8-b510-4fc5-b291-6cd1862d41cc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2025-01-22 22:36:47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Election bar music activity prove song recently fight. Put thank different.</a:t>
            </a:r>
          </a:p>
        </p:txBody>
      </p:sp>
    </p:spTree>
  </p:cSld>
  <p:clrMapOvr>
    <a:masterClrMapping/>
  </p:clrMapOvr>
</p:sld>
</file>

<file path=ppt/slides/slide9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Nicole Weaver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yjones@bentley-roberts.com</a:t>
            </a:r>
          </a:p>
          <a:p>
            <a:pPr>
              <a:defRPr sz="1400"/>
            </a:pPr>
            <a:r>
              <a:t>🆔 Employee ID: 33b72f9f-2f99-4bc5-b9b5-60a04361e417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2025-06-19 00:52:55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Return between especially form beyond ability skin. Treat first article business shoulder. Budget tend game statement hold involve kid picture.</a:t>
            </a:r>
          </a:p>
        </p:txBody>
      </p:sp>
    </p:spTree>
  </p:cSld>
  <p:clrMapOvr>
    <a:masterClrMapping/>
  </p:clrMapOvr>
</p:sld>
</file>

<file path=ppt/slides/slide9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Sharon Terry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sweeneybryan@morales.info</a:t>
            </a:r>
          </a:p>
          <a:p>
            <a:pPr>
              <a:defRPr sz="1400"/>
            </a:pPr>
            <a:r>
              <a:t>🆔 Employee ID: 055179b9-0f7e-4269-b7e9-16d333e2c9b0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2025-04-24 21:17:51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Drop official understand red tend good while window. Kind force small race. Hundred including rest be down stay.</a:t>
            </a:r>
          </a:p>
        </p:txBody>
      </p:sp>
    </p:spTree>
  </p:cSld>
  <p:clrMapOvr>
    <a:masterClrMapping/>
  </p:clrMapOvr>
</p:sld>
</file>

<file path=ppt/slides/slide9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Christine Taylor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tracy62@hernandez.com</a:t>
            </a:r>
          </a:p>
          <a:p>
            <a:pPr>
              <a:defRPr sz="1400"/>
            </a:pPr>
            <a:r>
              <a:t>🆔 Employee ID: 65108c52-50e9-4352-938e-4b2348d073d1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2025-05-20 00:23:06</a:t>
            </a:r>
          </a:p>
          <a:p>
            <a:pPr>
              <a:defRPr sz="1400"/>
            </a:pPr>
            <a:r>
              <a:t>⚙ Status: Open | 🚦 Priority: Urgent</a:t>
            </a:r>
          </a:p>
          <a:p>
            <a:pPr>
              <a:defRPr sz="1400"/>
            </a:pPr>
            <a:r>
              <a:t>💬 Query Text: Box throughout author determine structure ever point individual seven opportunity part. Support simple throughout adult.</a:t>
            </a:r>
          </a:p>
        </p:txBody>
      </p:sp>
    </p:spTree>
  </p:cSld>
  <p:clrMapOvr>
    <a:masterClrMapping/>
  </p:clrMapOvr>
</p:sld>
</file>

<file path=ppt/slides/slide9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Matthew Anderson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gbrady@owen.com</a:t>
            </a:r>
          </a:p>
          <a:p>
            <a:pPr>
              <a:defRPr sz="1400"/>
            </a:pPr>
            <a:r>
              <a:t>🆔 Employee ID: bcf9c125-16ec-495c-b358-d661a6291c70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2025-02-18 18:34:50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Cultural should Mrs nation size firm parent treat everybody magazine. Hour itself hope discussion attention its. Add Republican law notice audience sure.</a:t>
            </a:r>
          </a:p>
        </p:txBody>
      </p:sp>
    </p:spTree>
  </p:cSld>
  <p:clrMapOvr>
    <a:masterClrMapping/>
  </p:clrMapOvr>
</p:sld>
</file>

<file path=ppt/slides/slide9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Lisa Burnett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kristinajohnson@wood.biz</a:t>
            </a:r>
          </a:p>
          <a:p>
            <a:pPr>
              <a:defRPr sz="1400"/>
            </a:pPr>
            <a:r>
              <a:t>🆔 Employee ID: fed62524-b678-4dc4-88bf-a6144917ba48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2025-07-03 20:06:32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Action nothing bring agree rise without. Far spring research bar others. Difference someone energy.</a:t>
            </a:r>
          </a:p>
        </p:txBody>
      </p:sp>
    </p:spTree>
  </p:cSld>
  <p:clrMapOvr>
    <a:masterClrMapping/>
  </p:clrMapOvr>
</p:sld>
</file>

<file path=ppt/slides/slide9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Velez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williamwilliams@howard.net</a:t>
            </a:r>
          </a:p>
          <a:p>
            <a:pPr>
              <a:defRPr sz="1400"/>
            </a:pPr>
            <a:r>
              <a:t>🆔 Employee ID: 15677de4-576b-46b4-ae58-96a3ba38f2ce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2025-03-25 09:21:02</a:t>
            </a:r>
          </a:p>
          <a:p>
            <a:pPr>
              <a:defRPr sz="1400"/>
            </a:pPr>
            <a:r>
              <a:t>⚙ Status: In Progress | 🚦 Priority: Medium</a:t>
            </a:r>
          </a:p>
          <a:p>
            <a:pPr>
              <a:defRPr sz="1400"/>
            </a:pPr>
            <a:r>
              <a:t>💬 Query Text: See defense lead real question art interview threat like. Development explain rise reach.</a:t>
            </a:r>
          </a:p>
        </p:txBody>
      </p:sp>
    </p:spTree>
  </p:cSld>
  <p:clrMapOvr>
    <a:masterClrMapping/>
  </p:clrMapOvr>
</p:sld>
</file>

<file path=ppt/slides/slide9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Melissa Johnson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moralesandrew@scott.com</a:t>
            </a:r>
          </a:p>
          <a:p>
            <a:pPr>
              <a:defRPr sz="1400"/>
            </a:pPr>
            <a:r>
              <a:t>🆔 Employee ID: 8befdefb-582a-48d6-a896-fb1a2925fa7f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2025-03-28 11:13:18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Over run sense young purpose back defense half within this. Help generation structure read body common.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Adam Garcia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josephpollard@rivas-dunn.com</a:t>
            </a:r>
          </a:p>
          <a:p>
            <a:pPr>
              <a:defRPr sz="1400"/>
            </a:pPr>
            <a:r>
              <a:t>🆔 Employee ID: 72e34013-c415-4aea-918c-76d4d7a0ad4a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2025-05-01 13:34:38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House strategy memory if sea consumer end. Environment adult last specific kid run future five. Apply nearly new live close or.</a:t>
            </a:r>
          </a:p>
        </p:txBody>
      </p:sp>
    </p:spTree>
  </p:cSld>
  <p:clrMapOvr>
    <a:masterClrMapping/>
  </p:clrMapOvr>
</p:sld>
</file>

<file path=ppt/slides/slide9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John Johnson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williamsreginald@parker.com</a:t>
            </a:r>
          </a:p>
          <a:p>
            <a:pPr>
              <a:defRPr sz="1400"/>
            </a:pPr>
            <a:r>
              <a:t>🆔 Employee ID: c2f0864f-d6fb-4c9e-98dd-9d999d91b040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2025-05-02 00:57:49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Wife reason daughter usually parent instead. Question indicate ready idea hard simply. Certainly from than.</a:t>
            </a:r>
          </a:p>
        </p:txBody>
      </p:sp>
    </p:spTree>
  </p:cSld>
  <p:clrMapOvr>
    <a:masterClrMapping/>
  </p:clrMapOvr>
</p:sld>
</file>

<file path=ppt/slides/slide9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Roy Brown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ysmith@ross.com</a:t>
            </a:r>
          </a:p>
          <a:p>
            <a:pPr>
              <a:defRPr sz="1400"/>
            </a:pPr>
            <a:r>
              <a:t>🆔 Employee ID: 30cf54b2-8036-4cc5-8183-f672b5194b7d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2025-05-19 16:22:43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Arm already hold edge tough need half know own sport discussion town side. Indeed country send can.</a:t>
            </a:r>
          </a:p>
        </p:txBody>
      </p:sp>
    </p:spTree>
  </p:cSld>
  <p:clrMapOvr>
    <a:masterClrMapping/>
  </p:clrMapOvr>
</p:sld>
</file>

<file path=ppt/slides/slide9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Keith Cross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vancefrederick@stevens-bryant.com</a:t>
            </a:r>
          </a:p>
          <a:p>
            <a:pPr>
              <a:defRPr sz="1400"/>
            </a:pPr>
            <a:r>
              <a:t>🆔 Employee ID: 12fc5c70-7518-433c-ae67-de3977ac731e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2025-05-26 20:18:58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Summer subject yes start environment positive herself somebody skin. Stock executive program peace case. Far drive glass guess.</a:t>
            </a:r>
          </a:p>
        </p:txBody>
      </p:sp>
    </p:spTree>
  </p:cSld>
  <p:clrMapOvr>
    <a:masterClrMapping/>
  </p:clrMapOvr>
</p:sld>
</file>

<file path=ppt/slides/slide9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Deanna Fernandez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wayne98@gonzalez-alvarado.net</a:t>
            </a:r>
          </a:p>
          <a:p>
            <a:pPr>
              <a:defRPr sz="1400"/>
            </a:pPr>
            <a:r>
              <a:t>🆔 Employee ID: 077bd52e-1f24-4452-a126-30251d56a968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2025-06-07 22:26:58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Food military rock money protect outside ahead. Me word stock they senior.</a:t>
            </a:r>
          </a:p>
        </p:txBody>
      </p:sp>
    </p:spTree>
  </p:cSld>
  <p:clrMapOvr>
    <a:masterClrMapping/>
  </p:clrMapOvr>
</p:sld>
</file>

<file path=ppt/slides/slide9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Bryan Cooper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edwardcollins@coleman-stewart.com</a:t>
            </a:r>
          </a:p>
          <a:p>
            <a:pPr>
              <a:defRPr sz="1400"/>
            </a:pPr>
            <a:r>
              <a:t>🆔 Employee ID: 0c1bbf64-3251-45b8-801e-f08021e8b587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2025-05-30 09:17:58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Game child anything yes building able anyone onto. Occur develop remember hope.</a:t>
            </a:r>
          </a:p>
        </p:txBody>
      </p:sp>
    </p:spTree>
  </p:cSld>
  <p:clrMapOvr>
    <a:masterClrMapping/>
  </p:clrMapOvr>
</p:sld>
</file>

<file path=ppt/slides/slide9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Jane Strickland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nphillips@hodge.info</a:t>
            </a:r>
          </a:p>
          <a:p>
            <a:pPr>
              <a:defRPr sz="1400"/>
            </a:pPr>
            <a:r>
              <a:t>🆔 Employee ID: de5b4829-35d3-4768-b20e-f1cd6f24dbfa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2025-02-26 05:56:40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Management low remain language owner common car. Product cup although consumer.</a:t>
            </a:r>
          </a:p>
        </p:txBody>
      </p:sp>
    </p:spTree>
  </p:cSld>
  <p:clrMapOvr>
    <a:masterClrMapping/>
  </p:clrMapOvr>
</p:sld>
</file>

<file path=ppt/slides/slide9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George Harris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xmoore@johnson.com</a:t>
            </a:r>
          </a:p>
          <a:p>
            <a:pPr>
              <a:defRPr sz="1400"/>
            </a:pPr>
            <a:r>
              <a:t>🆔 Employee ID: 69fff566-82dd-4de3-a11e-d9535b493be9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2025-03-14 16:31:19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Attack begin service material yourself history happen style already. Standard relationship travel health she save ago. Because star situation with.</a:t>
            </a:r>
          </a:p>
        </p:txBody>
      </p:sp>
    </p:spTree>
  </p:cSld>
  <p:clrMapOvr>
    <a:masterClrMapping/>
  </p:clrMapOvr>
</p:sld>
</file>

<file path=ppt/slides/slide9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Brittany Williams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danielsantos@mcintyre.info</a:t>
            </a:r>
          </a:p>
          <a:p>
            <a:pPr>
              <a:defRPr sz="1400"/>
            </a:pPr>
            <a:r>
              <a:t>🆔 Employee ID: 8afbde0e-2f3f-4e3d-a6aa-9ae5f9b437cd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2025-07-04 14:15:15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Local ready case fall mouth population southern wish you line. Write wall bed six than culture manage.</a:t>
            </a:r>
          </a:p>
        </p:txBody>
      </p:sp>
    </p:spTree>
  </p:cSld>
  <p:clrMapOvr>
    <a:masterClrMapping/>
  </p:clrMapOvr>
</p:sld>
</file>

<file path=ppt/slides/slide9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James Kent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marshkayla@martin.org</a:t>
            </a:r>
          </a:p>
          <a:p>
            <a:pPr>
              <a:defRPr sz="1400"/>
            </a:pPr>
            <a:r>
              <a:t>🆔 Employee ID: aad14e35-f837-48f3-9875-bd03949b4f8b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2025-07-01 11:21:36</a:t>
            </a:r>
          </a:p>
          <a:p>
            <a:pPr>
              <a:defRPr sz="1400"/>
            </a:pPr>
            <a:r>
              <a:t>⚙ Status: Escalated | 🚦 Priority: Low</a:t>
            </a:r>
          </a:p>
          <a:p>
            <a:pPr>
              <a:defRPr sz="1400"/>
            </a:pPr>
            <a:r>
              <a:t>💬 Query Text: Same thousand real for star name meet history. Knowledge during run available.</a:t>
            </a:r>
          </a:p>
        </p:txBody>
      </p:sp>
    </p:spTree>
  </p:cSld>
  <p:clrMapOvr>
    <a:masterClrMapping/>
  </p:clrMapOvr>
</p:sld>
</file>

<file path=ppt/slides/slide9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Todd Howard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mduke@wilson.com</a:t>
            </a:r>
          </a:p>
          <a:p>
            <a:pPr>
              <a:defRPr sz="1400"/>
            </a:pPr>
            <a:r>
              <a:t>🆔 Employee ID: 8499a504-6f48-4371-8ab7-45f00a478cae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2025-01-08 08:44:24</a:t>
            </a:r>
          </a:p>
          <a:p>
            <a:pPr>
              <a:defRPr sz="1400"/>
            </a:pPr>
            <a:r>
              <a:t>⚙ Status: Resolved | 🚦 Priority: High</a:t>
            </a:r>
          </a:p>
          <a:p>
            <a:pPr>
              <a:defRPr sz="1400"/>
            </a:pPr>
            <a:r>
              <a:t>💬 Query Text: Region performance foot article less area message perform. Stuff number even unit almost. Feel second majority several easy ever type.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Ryan Norton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michael38@bryant.com</a:t>
            </a:r>
          </a:p>
          <a:p>
            <a:pPr>
              <a:defRPr sz="1400"/>
            </a:pPr>
            <a:r>
              <a:t>🆔 Employee ID: ac200c24-6bdc-4ec0-9b11-a40db3144156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2025-05-20 13:13:33</a:t>
            </a:r>
          </a:p>
          <a:p>
            <a:pPr>
              <a:defRPr sz="1400"/>
            </a:pPr>
            <a:r>
              <a:t>⚙ Status: Escalated | 🚦 Priority: High</a:t>
            </a:r>
          </a:p>
          <a:p>
            <a:pPr>
              <a:defRPr sz="1400"/>
            </a:pPr>
            <a:r>
              <a:t>💬 Query Text: Too blue practice short fact magazine third little bag paper. School him special cup clearly them. Piece also Republican gas standard page kind.</a:t>
            </a:r>
          </a:p>
        </p:txBody>
      </p:sp>
    </p:spTree>
  </p:cSld>
  <p:clrMapOvr>
    <a:masterClrMapping/>
  </p:clrMapOvr>
</p:sld>
</file>

<file path=ppt/slides/slide9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Lozano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susan56@clark.com</a:t>
            </a:r>
          </a:p>
          <a:p>
            <a:pPr>
              <a:defRPr sz="1400"/>
            </a:pPr>
            <a:r>
              <a:t>🆔 Employee ID: 568154d6-62a6-402c-b22e-375391041c26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2025-04-28 00:41:00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Everyone avoid of she trade key approach successful many cold wife expect. Sit determine affect before perhaps.</a:t>
            </a:r>
          </a:p>
        </p:txBody>
      </p:sp>
    </p:spTree>
  </p:cSld>
  <p:clrMapOvr>
    <a:masterClrMapping/>
  </p:clrMapOvr>
</p:sld>
</file>

<file path=ppt/slides/slide9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Dale Black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cburke@shepherd.com</a:t>
            </a:r>
          </a:p>
          <a:p>
            <a:pPr>
              <a:defRPr sz="1400"/>
            </a:pPr>
            <a:r>
              <a:t>🆔 Employee ID: 9e23b53b-b93b-42df-8f7d-44e81f7e2709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2025-02-16 11:26:39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Government common activity person save read specific easy prepare reveal dog which. Point way mention form.</a:t>
            </a:r>
          </a:p>
        </p:txBody>
      </p:sp>
    </p:spTree>
  </p:cSld>
  <p:clrMapOvr>
    <a:masterClrMapping/>
  </p:clrMapOvr>
</p:sld>
</file>

<file path=ppt/slides/slide9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Mr. Albert Jones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reynoldsjames@holmes.biz</a:t>
            </a:r>
          </a:p>
          <a:p>
            <a:pPr>
              <a:defRPr sz="1400"/>
            </a:pPr>
            <a:r>
              <a:t>🆔 Employee ID: 154282ef-adce-4e81-a1d9-2dc905ccea32</a:t>
            </a:r>
          </a:p>
          <a:p>
            <a:pPr>
              <a:defRPr sz="1400"/>
            </a:pPr>
            <a:r>
              <a:t>📋 Query Type: Project details inquiry</a:t>
            </a:r>
          </a:p>
          <a:p>
            <a:pPr>
              <a:defRPr sz="1400"/>
            </a:pPr>
            <a:r>
              <a:t>🗓 Created At: 2025-01-26 08:26:35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Large government measure approach picture little. Care which trouble talk. Month pretty eight television few age technology.</a:t>
            </a:r>
          </a:p>
        </p:txBody>
      </p:sp>
    </p:spTree>
  </p:cSld>
  <p:clrMapOvr>
    <a:masterClrMapping/>
  </p:clrMapOvr>
</p:sld>
</file>

<file path=ppt/slides/slide9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Michelle Ball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gregserrano@diaz.info</a:t>
            </a:r>
          </a:p>
          <a:p>
            <a:pPr>
              <a:defRPr sz="1400"/>
            </a:pPr>
            <a:r>
              <a:t>🆔 Employee ID: 331a3982-23c8-455e-be36-0ded858c9fe5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2025-06-18 05:22:23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Give product space difficult take probably. Approach man big management film individual. Key agency step line movie see.</a:t>
            </a:r>
          </a:p>
        </p:txBody>
      </p:sp>
    </p:spTree>
  </p:cSld>
  <p:clrMapOvr>
    <a:masterClrMapping/>
  </p:clrMapOvr>
</p:sld>
</file>

<file path=ppt/slides/slide9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Judy Terry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gsingleton@long-roach.com</a:t>
            </a:r>
          </a:p>
          <a:p>
            <a:pPr>
              <a:defRPr sz="1400"/>
            </a:pPr>
            <a:r>
              <a:t>🆔 Employee ID: 63cd7c09-0e63-487e-90f8-aee9f66a2572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2025-03-15 11:34:22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Consider such hope large find establish wear year. Still field couple hotel bag space director. Religious type leader meet.</a:t>
            </a:r>
          </a:p>
        </p:txBody>
      </p:sp>
    </p:spTree>
  </p:cSld>
  <p:clrMapOvr>
    <a:masterClrMapping/>
  </p:clrMapOvr>
</p:sld>
</file>

<file path=ppt/slides/slide9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Gavin Williams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nancy97@watson-snyder.com</a:t>
            </a:r>
          </a:p>
          <a:p>
            <a:pPr>
              <a:defRPr sz="1400"/>
            </a:pPr>
            <a:r>
              <a:t>🆔 Employee ID: 98b8c8d0-edfb-46a0-b507-c2a67bccb719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2025-01-03 13:37:12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Ago technology challenge when son daughter top author. Idea focus evening wife window she top. Structure type sure western year.</a:t>
            </a:r>
          </a:p>
        </p:txBody>
      </p:sp>
    </p:spTree>
  </p:cSld>
  <p:clrMapOvr>
    <a:masterClrMapping/>
  </p:clrMapOvr>
</p:sld>
</file>

<file path=ppt/slides/slide9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Kelly Miller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laura96@schultz-garza.com</a:t>
            </a:r>
          </a:p>
          <a:p>
            <a:pPr>
              <a:defRPr sz="1400"/>
            </a:pPr>
            <a:r>
              <a:t>🆔 Employee ID: bf8654bf-9fc3-477f-a386-04189d06d2fc</a:t>
            </a:r>
          </a:p>
          <a:p>
            <a:pPr>
              <a:defRPr sz="1400"/>
            </a:pPr>
            <a:r>
              <a:t>📋 Query Type: Leave balance info</a:t>
            </a:r>
          </a:p>
          <a:p>
            <a:pPr>
              <a:defRPr sz="1400"/>
            </a:pPr>
            <a:r>
              <a:t>🗓 Created At: 2025-04-15 10:02:45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Go part along light short within. Popular usually under network again material. Produce most modern treat member billion information.</a:t>
            </a:r>
          </a:p>
        </p:txBody>
      </p:sp>
    </p:spTree>
  </p:cSld>
  <p:clrMapOvr>
    <a:masterClrMapping/>
  </p:clrMapOvr>
</p:sld>
</file>

<file path=ppt/slides/slide9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Jonathan Franklin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mannangela@scott.com</a:t>
            </a:r>
          </a:p>
          <a:p>
            <a:pPr>
              <a:defRPr sz="1400"/>
            </a:pPr>
            <a:r>
              <a:t>🆔 Employee ID: 136f9f46-e4d9-4836-a4ed-fb8b02f256a0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2025-03-22 08:20:28</a:t>
            </a:r>
          </a:p>
          <a:p>
            <a:pPr>
              <a:defRPr sz="1400"/>
            </a:pPr>
            <a:r>
              <a:t>⚙ Status: In Progress | 🚦 Priority: Urgent</a:t>
            </a:r>
          </a:p>
          <a:p>
            <a:pPr>
              <a:defRPr sz="1400"/>
            </a:pPr>
            <a:r>
              <a:t>💬 Query Text: Before financial out short practice region citizen somebody figure discover would national. Ball class make long.</a:t>
            </a:r>
          </a:p>
        </p:txBody>
      </p:sp>
    </p:spTree>
  </p:cSld>
  <p:clrMapOvr>
    <a:masterClrMapping/>
  </p:clrMapOvr>
</p:sld>
</file>

<file path=ppt/slides/slide9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Frank Smith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edwardsjessica@johnson-obrien.com</a:t>
            </a:r>
          </a:p>
          <a:p>
            <a:pPr>
              <a:defRPr sz="1400"/>
            </a:pPr>
            <a:r>
              <a:t>🆔 Employee ID: eff39304-81b7-447b-bb92-1576141a06e1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2025-06-20 12:10:02</a:t>
            </a:r>
          </a:p>
          <a:p>
            <a:pPr>
              <a:defRPr sz="1400"/>
            </a:pPr>
            <a:r>
              <a:t>⚙ Status: Resolved | 🚦 Priority: Urgent</a:t>
            </a:r>
          </a:p>
          <a:p>
            <a:pPr>
              <a:defRPr sz="1400"/>
            </a:pPr>
            <a:r>
              <a:t>💬 Query Text: Customer education side age interesting medical off. Safe manage leader sister room marriage stop. During rock energy.</a:t>
            </a:r>
          </a:p>
        </p:txBody>
      </p:sp>
    </p:spTree>
  </p:cSld>
  <p:clrMapOvr>
    <a:masterClrMapping/>
  </p:clrMapOvr>
</p:sld>
</file>

<file path=ppt/slides/slide9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Kaitlyn Meadows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ann83@randall-carr.com</a:t>
            </a:r>
          </a:p>
          <a:p>
            <a:pPr>
              <a:defRPr sz="1400"/>
            </a:pPr>
            <a:r>
              <a:t>🆔 Employee ID: 7bffb467-4325-4497-8a14-aa54db35b283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2025-05-08 19:13:51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Everybody point sense church wife organization. Him create this phone PM. Role onto seek easy visit put protect.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Carolyn Hale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timothy28@james.com</a:t>
            </a:r>
          </a:p>
          <a:p>
            <a:pPr>
              <a:defRPr sz="1400"/>
            </a:pPr>
            <a:r>
              <a:t>🆔 Employee ID: 617d5512-5d8c-4cf0-b21d-49c21be104e9</a:t>
            </a:r>
          </a:p>
          <a:p>
            <a:pPr>
              <a:defRPr sz="1400"/>
            </a:pPr>
            <a:r>
              <a:t>📋 Query Type: HR question</a:t>
            </a:r>
          </a:p>
          <a:p>
            <a:pPr>
              <a:defRPr sz="1400"/>
            </a:pPr>
            <a:r>
              <a:t>🗓 Created At: 2025-06-17 18:22:49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Hundred people laugh mouth item life us drug recent country. Old citizen month bill room.</a:t>
            </a:r>
          </a:p>
        </p:txBody>
      </p:sp>
    </p:spTree>
  </p:cSld>
  <p:clrMapOvr>
    <a:masterClrMapping/>
  </p:clrMapOvr>
</p:sld>
</file>

<file path=ppt/slides/slide9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Gregory Macdonald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piercelouis@hines-harris.com</a:t>
            </a:r>
          </a:p>
          <a:p>
            <a:pPr>
              <a:defRPr sz="1400"/>
            </a:pPr>
            <a:r>
              <a:t>🆔 Employee ID: 077b6790-3bb4-4f9a-b354-4365145dfabc</a:t>
            </a:r>
          </a:p>
          <a:p>
            <a:pPr>
              <a:defRPr sz="1400"/>
            </a:pPr>
            <a:r>
              <a:t>📋 Query Type: Travel reimbursement query</a:t>
            </a:r>
          </a:p>
          <a:p>
            <a:pPr>
              <a:defRPr sz="1400"/>
            </a:pPr>
            <a:r>
              <a:t>🗓 Created At: 2025-02-09 13:50:15</a:t>
            </a:r>
          </a:p>
          <a:p>
            <a:pPr>
              <a:defRPr sz="1400"/>
            </a:pPr>
            <a:r>
              <a:t>⚙ Status: In Progress | 🚦 Priority: High</a:t>
            </a:r>
          </a:p>
          <a:p>
            <a:pPr>
              <a:defRPr sz="1400"/>
            </a:pPr>
            <a:r>
              <a:t>💬 Query Text: Determine computer worry indicate general Democrat send. Be help him situation question.</a:t>
            </a:r>
          </a:p>
        </p:txBody>
      </p:sp>
    </p:spTree>
  </p:cSld>
  <p:clrMapOvr>
    <a:masterClrMapping/>
  </p:clrMapOvr>
</p:sld>
</file>

<file path=ppt/slides/slide9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Justin Ryan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lmurphy@baxter.info</a:t>
            </a:r>
          </a:p>
          <a:p>
            <a:pPr>
              <a:defRPr sz="1400"/>
            </a:pPr>
            <a:r>
              <a:t>🆔 Employee ID: e451914f-8f1b-47ac-9603-4e9b1075f880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2025-01-03 01:27:33</a:t>
            </a:r>
          </a:p>
          <a:p>
            <a:pPr>
              <a:defRPr sz="1400"/>
            </a:pPr>
            <a:r>
              <a:t>⚙ Status: Escalated | 🚦 Priority: Urgent</a:t>
            </a:r>
          </a:p>
          <a:p>
            <a:pPr>
              <a:defRPr sz="1400"/>
            </a:pPr>
            <a:r>
              <a:t>💬 Query Text: Owner marriage already total myself source. Few increase stuff opportunity. Change move spring speech day light certain almost.</a:t>
            </a:r>
          </a:p>
        </p:txBody>
      </p:sp>
    </p:spTree>
  </p:cSld>
  <p:clrMapOvr>
    <a:masterClrMapping/>
  </p:clrMapOvr>
</p:sld>
</file>

<file path=ppt/slides/slide9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Caroline Wilson (Marketing)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xjenkins@abbott.com</a:t>
            </a:r>
          </a:p>
          <a:p>
            <a:pPr>
              <a:defRPr sz="1400"/>
            </a:pPr>
            <a:r>
              <a:t>🆔 Employee ID: 7396a306-c95f-43a5-88a5-67c22d5a8e94</a:t>
            </a:r>
          </a:p>
          <a:p>
            <a:pPr>
              <a:defRPr sz="1400"/>
            </a:pPr>
            <a:r>
              <a:t>📋 Query Type: Document request</a:t>
            </a:r>
          </a:p>
          <a:p>
            <a:pPr>
              <a:defRPr sz="1400"/>
            </a:pPr>
            <a:r>
              <a:t>🗓 Created At: 2025-01-11 11:12:37</a:t>
            </a:r>
          </a:p>
          <a:p>
            <a:pPr>
              <a:defRPr sz="1400"/>
            </a:pPr>
            <a:r>
              <a:t>⚙ Status: In Progress | 🚦 Priority: Low</a:t>
            </a:r>
          </a:p>
          <a:p>
            <a:pPr>
              <a:defRPr sz="1400"/>
            </a:pPr>
            <a:r>
              <a:t>💬 Query Text: Five land become life add girl charge couple star. Member rather pass although threat century.</a:t>
            </a:r>
          </a:p>
        </p:txBody>
      </p:sp>
    </p:spTree>
  </p:cSld>
  <p:clrMapOvr>
    <a:masterClrMapping/>
  </p:clrMapOvr>
</p:sld>
</file>

<file path=ppt/slides/slide9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Nicholas Brown (IT)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jhughes@fisher-adams.net</a:t>
            </a:r>
          </a:p>
          <a:p>
            <a:pPr>
              <a:defRPr sz="1400"/>
            </a:pPr>
            <a:r>
              <a:t>🆔 Employee ID: e3e59cc1-db46-498b-9e72-e9ec185f43d7</a:t>
            </a:r>
          </a:p>
          <a:p>
            <a:pPr>
              <a:defRPr sz="1400"/>
            </a:pPr>
            <a:r>
              <a:t>📋 Query Type: Meeting room booking issue</a:t>
            </a:r>
          </a:p>
          <a:p>
            <a:pPr>
              <a:defRPr sz="1400"/>
            </a:pPr>
            <a:r>
              <a:t>🗓 Created At: 2025-04-21 12:45:21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Drive example alone fight about thousand point grow ready. Cause response laugh computer friend window.</a:t>
            </a:r>
          </a:p>
        </p:txBody>
      </p:sp>
    </p:spTree>
  </p:cSld>
  <p:clrMapOvr>
    <a:masterClrMapping/>
  </p:clrMapOvr>
</p:sld>
</file>

<file path=ppt/slides/slide9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Michael Morgan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juliebaxter@johnson-montgomery.com</a:t>
            </a:r>
          </a:p>
          <a:p>
            <a:pPr>
              <a:defRPr sz="1400"/>
            </a:pPr>
            <a:r>
              <a:t>🆔 Employee ID: 8b624b70-3a68-4764-870b-8ad149459692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2025-02-11 01:43:01</a:t>
            </a:r>
          </a:p>
          <a:p>
            <a:pPr>
              <a:defRPr sz="1400"/>
            </a:pPr>
            <a:r>
              <a:t>⚙ Status: Open | 🚦 Priority: Medium</a:t>
            </a:r>
          </a:p>
          <a:p>
            <a:pPr>
              <a:defRPr sz="1400"/>
            </a:pPr>
            <a:r>
              <a:t>💬 Query Text: Line staff information position management agency necessary. Player lawyer site these different.</a:t>
            </a:r>
          </a:p>
        </p:txBody>
      </p:sp>
    </p:spTree>
  </p:cSld>
  <p:clrMapOvr>
    <a:masterClrMapping/>
  </p:clrMapOvr>
</p:sld>
</file>

<file path=ppt/slides/slide9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Austin White (Finance)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amberjackson@cervantes.com</a:t>
            </a:r>
          </a:p>
          <a:p>
            <a:pPr>
              <a:defRPr sz="1400"/>
            </a:pPr>
            <a:r>
              <a:t>🆔 Employee ID: 58893b57-f025-4711-8683-a6b158258bfb</a:t>
            </a:r>
          </a:p>
          <a:p>
            <a:pPr>
              <a:defRPr sz="1400"/>
            </a:pPr>
            <a:r>
              <a:t>📋 Query Type: Onboarding issue</a:t>
            </a:r>
          </a:p>
          <a:p>
            <a:pPr>
              <a:defRPr sz="1400"/>
            </a:pPr>
            <a:r>
              <a:t>🗓 Created At: 2025-04-10 05:35:31</a:t>
            </a:r>
          </a:p>
          <a:p>
            <a:pPr>
              <a:defRPr sz="1400"/>
            </a:pPr>
            <a:r>
              <a:t>⚙ Status: Escalated | 🚦 Priority: Medium</a:t>
            </a:r>
          </a:p>
          <a:p>
            <a:pPr>
              <a:defRPr sz="1400"/>
            </a:pPr>
            <a:r>
              <a:t>💬 Query Text: Can senior interesting development until performance party everyone they strategy themselves ahead. Outside themselves form back.</a:t>
            </a:r>
          </a:p>
        </p:txBody>
      </p:sp>
    </p:spTree>
  </p:cSld>
  <p:clrMapOvr>
    <a:masterClrMapping/>
  </p:clrMapOvr>
</p:sld>
</file>

<file path=ppt/slides/slide9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Lori Torres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michael70@villegas.com</a:t>
            </a:r>
          </a:p>
          <a:p>
            <a:pPr>
              <a:defRPr sz="1400"/>
            </a:pPr>
            <a:r>
              <a:t>🆔 Employee ID: 845899f4-374f-41b0-8c2b-69633bfb0373</a:t>
            </a:r>
          </a:p>
          <a:p>
            <a:pPr>
              <a:defRPr sz="1400"/>
            </a:pPr>
            <a:r>
              <a:t>📋 Query Type: Policy clarification</a:t>
            </a:r>
          </a:p>
          <a:p>
            <a:pPr>
              <a:defRPr sz="1400"/>
            </a:pPr>
            <a:r>
              <a:t>🗓 Created At: 2025-03-06 06:17:40</a:t>
            </a:r>
          </a:p>
          <a:p>
            <a:pPr>
              <a:defRPr sz="1400"/>
            </a:pPr>
            <a:r>
              <a:t>⚙ Status: Open | 🚦 Priority: Low</a:t>
            </a:r>
          </a:p>
          <a:p>
            <a:pPr>
              <a:defRPr sz="1400"/>
            </a:pPr>
            <a:r>
              <a:t>💬 Query Text: Tend describe example year early today agreement value rather per American describe. Catch next leg true large movie perhaps race.</a:t>
            </a:r>
          </a:p>
        </p:txBody>
      </p:sp>
    </p:spTree>
  </p:cSld>
  <p:clrMapOvr>
    <a:masterClrMapping/>
  </p:clrMapOvr>
</p:sld>
</file>

<file path=ppt/slides/slide9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Carolyn Johnson (HR)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bkim@huynh-rodriguez.org</a:t>
            </a:r>
          </a:p>
          <a:p>
            <a:pPr>
              <a:defRPr sz="1400"/>
            </a:pPr>
            <a:r>
              <a:t>🆔 Employee ID: aab85da7-2bb5-4dbf-8e57-ffa83611dc4e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2025-02-16 09:39:33</a:t>
            </a:r>
          </a:p>
          <a:p>
            <a:pPr>
              <a:defRPr sz="1400"/>
            </a:pPr>
            <a:r>
              <a:t>⚙ Status: Resolved | 🚦 Priority: Low</a:t>
            </a:r>
          </a:p>
          <a:p>
            <a:pPr>
              <a:defRPr sz="1400"/>
            </a:pPr>
            <a:r>
              <a:t>💬 Query Text: History result sing similar close sign pick heavy once. Some live control deep. Guess item staff floor because well.</a:t>
            </a:r>
          </a:p>
        </p:txBody>
      </p:sp>
    </p:spTree>
  </p:cSld>
  <p:clrMapOvr>
    <a:masterClrMapping/>
  </p:clrMapOvr>
</p:sld>
</file>

<file path=ppt/slides/slide9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Elizabeth Long (Engineering)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cummingsbradley@holland-gallegos.info</a:t>
            </a:r>
          </a:p>
          <a:p>
            <a:pPr>
              <a:defRPr sz="1400"/>
            </a:pPr>
            <a:r>
              <a:t>🆔 Employee ID: 8de247e1-345c-4ba9-b38e-f6bf36f0f138</a:t>
            </a:r>
          </a:p>
          <a:p>
            <a:pPr>
              <a:defRPr sz="1400"/>
            </a:pPr>
            <a:r>
              <a:t>📋 Query Type: IT support request</a:t>
            </a:r>
          </a:p>
          <a:p>
            <a:pPr>
              <a:defRPr sz="1400"/>
            </a:pPr>
            <a:r>
              <a:t>🗓 Created At: 2025-02-01 06:59:04</a:t>
            </a:r>
          </a:p>
          <a:p>
            <a:pPr>
              <a:defRPr sz="1400"/>
            </a:pPr>
            <a:r>
              <a:t>⚙ Status: Resolved | 🚦 Priority: Medium</a:t>
            </a:r>
          </a:p>
          <a:p>
            <a:pPr>
              <a:defRPr sz="1400"/>
            </a:pPr>
            <a:r>
              <a:t>💬 Query Text: Upon fall citizen those region successful back. Little debate senior ask standard.</a:t>
            </a:r>
          </a:p>
        </p:txBody>
      </p:sp>
    </p:spTree>
  </p:cSld>
  <p:clrMapOvr>
    <a:masterClrMapping/>
  </p:clrMapOvr>
</p:sld>
</file>

<file path=ppt/slides/slide9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Karen Davis (Sales)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>
              <a:defRPr sz="1400"/>
            </a:pPr>
            <a:r>
              <a:t>📧 Email: jesse30@long.net</a:t>
            </a:r>
          </a:p>
          <a:p>
            <a:pPr>
              <a:defRPr sz="1400"/>
            </a:pPr>
            <a:r>
              <a:t>🆔 Employee ID: b3a721e4-33ea-48da-b02a-9d398aed8447</a:t>
            </a:r>
          </a:p>
          <a:p>
            <a:pPr>
              <a:defRPr sz="1400"/>
            </a:pPr>
            <a:r>
              <a:t>📋 Query Type: System access request</a:t>
            </a:r>
          </a:p>
          <a:p>
            <a:pPr>
              <a:defRPr sz="1400"/>
            </a:pPr>
            <a:r>
              <a:t>🗓 Created At: 2025-05-13 14:36:47</a:t>
            </a:r>
          </a:p>
          <a:p>
            <a:pPr>
              <a:defRPr sz="1400"/>
            </a:pPr>
            <a:r>
              <a:t>⚙ Status: Open | 🚦 Priority: High</a:t>
            </a:r>
          </a:p>
          <a:p>
            <a:pPr>
              <a:defRPr sz="1400"/>
            </a:pPr>
            <a:r>
              <a:t>💬 Query Text: Base add Democrat term choose study into deal. Region total deep yes rule building. I lot popular avoid life little.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